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0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2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4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89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64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17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56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5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F9CD-CF53-4C12-AAC7-0530326B2F3A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F00B-2142-4817-B543-F8DAB7DF5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56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46302" y="-107781"/>
            <a:ext cx="6319206" cy="5201877"/>
            <a:chOff x="1879413" y="157700"/>
            <a:chExt cx="6319206" cy="5201877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490028" y="911486"/>
              <a:ext cx="5003526" cy="3606802"/>
              <a:chOff x="2520709" y="3871789"/>
              <a:chExt cx="1934572" cy="1318373"/>
            </a:xfrm>
          </p:grpSpPr>
          <p:sp>
            <p:nvSpPr>
              <p:cNvPr id="5" name="ホームベース 7"/>
              <p:cNvSpPr/>
              <p:nvPr/>
            </p:nvSpPr>
            <p:spPr>
              <a:xfrm>
                <a:off x="3621764" y="3871789"/>
                <a:ext cx="554573" cy="521759"/>
              </a:xfrm>
              <a:custGeom>
                <a:avLst/>
                <a:gdLst>
                  <a:gd name="connsiteX0" fmla="*/ 0 w 1627464"/>
                  <a:gd name="connsiteY0" fmla="*/ 0 h 1090569"/>
                  <a:gd name="connsiteX1" fmla="*/ 1082180 w 1627464"/>
                  <a:gd name="connsiteY1" fmla="*/ 0 h 1090569"/>
                  <a:gd name="connsiteX2" fmla="*/ 1627464 w 1627464"/>
                  <a:gd name="connsiteY2" fmla="*/ 545285 h 1090569"/>
                  <a:gd name="connsiteX3" fmla="*/ 1082180 w 1627464"/>
                  <a:gd name="connsiteY3" fmla="*/ 1090569 h 1090569"/>
                  <a:gd name="connsiteX4" fmla="*/ 0 w 1627464"/>
                  <a:gd name="connsiteY4" fmla="*/ 1090569 h 1090569"/>
                  <a:gd name="connsiteX5" fmla="*/ 0 w 1627464"/>
                  <a:gd name="connsiteY5" fmla="*/ 0 h 1090569"/>
                  <a:gd name="connsiteX0" fmla="*/ 0 w 1627464"/>
                  <a:gd name="connsiteY0" fmla="*/ 0 h 1195509"/>
                  <a:gd name="connsiteX1" fmla="*/ 1082180 w 1627464"/>
                  <a:gd name="connsiteY1" fmla="*/ 0 h 1195509"/>
                  <a:gd name="connsiteX2" fmla="*/ 1627464 w 1627464"/>
                  <a:gd name="connsiteY2" fmla="*/ 545285 h 1195509"/>
                  <a:gd name="connsiteX3" fmla="*/ 1082180 w 1627464"/>
                  <a:gd name="connsiteY3" fmla="*/ 1090569 h 1195509"/>
                  <a:gd name="connsiteX4" fmla="*/ 0 w 1627464"/>
                  <a:gd name="connsiteY4" fmla="*/ 1090569 h 1195509"/>
                  <a:gd name="connsiteX5" fmla="*/ 0 w 1627464"/>
                  <a:gd name="connsiteY5" fmla="*/ 0 h 1195509"/>
                  <a:gd name="connsiteX0" fmla="*/ 0 w 1627464"/>
                  <a:gd name="connsiteY0" fmla="*/ 104940 h 1300449"/>
                  <a:gd name="connsiteX1" fmla="*/ 1082180 w 1627464"/>
                  <a:gd name="connsiteY1" fmla="*/ 104940 h 1300449"/>
                  <a:gd name="connsiteX2" fmla="*/ 1627464 w 1627464"/>
                  <a:gd name="connsiteY2" fmla="*/ 650225 h 1300449"/>
                  <a:gd name="connsiteX3" fmla="*/ 1082180 w 1627464"/>
                  <a:gd name="connsiteY3" fmla="*/ 1195509 h 1300449"/>
                  <a:gd name="connsiteX4" fmla="*/ 0 w 1627464"/>
                  <a:gd name="connsiteY4" fmla="*/ 1195509 h 1300449"/>
                  <a:gd name="connsiteX5" fmla="*/ 0 w 1627464"/>
                  <a:gd name="connsiteY5" fmla="*/ 104940 h 1300449"/>
                  <a:gd name="connsiteX0" fmla="*/ 0 w 1627464"/>
                  <a:gd name="connsiteY0" fmla="*/ 41664 h 1237173"/>
                  <a:gd name="connsiteX1" fmla="*/ 1082180 w 1627464"/>
                  <a:gd name="connsiteY1" fmla="*/ 41664 h 1237173"/>
                  <a:gd name="connsiteX2" fmla="*/ 1627464 w 1627464"/>
                  <a:gd name="connsiteY2" fmla="*/ 586949 h 1237173"/>
                  <a:gd name="connsiteX3" fmla="*/ 1082180 w 1627464"/>
                  <a:gd name="connsiteY3" fmla="*/ 1132233 h 1237173"/>
                  <a:gd name="connsiteX4" fmla="*/ 0 w 1627464"/>
                  <a:gd name="connsiteY4" fmla="*/ 1132233 h 1237173"/>
                  <a:gd name="connsiteX5" fmla="*/ 0 w 1627464"/>
                  <a:gd name="connsiteY5" fmla="*/ 41664 h 1237173"/>
                  <a:gd name="connsiteX0" fmla="*/ 100668 w 1627464"/>
                  <a:gd name="connsiteY0" fmla="*/ 36311 h 1240209"/>
                  <a:gd name="connsiteX1" fmla="*/ 1082180 w 1627464"/>
                  <a:gd name="connsiteY1" fmla="*/ 44700 h 1240209"/>
                  <a:gd name="connsiteX2" fmla="*/ 1627464 w 1627464"/>
                  <a:gd name="connsiteY2" fmla="*/ 589985 h 1240209"/>
                  <a:gd name="connsiteX3" fmla="*/ 1082180 w 1627464"/>
                  <a:gd name="connsiteY3" fmla="*/ 1135269 h 1240209"/>
                  <a:gd name="connsiteX4" fmla="*/ 0 w 1627464"/>
                  <a:gd name="connsiteY4" fmla="*/ 1135269 h 1240209"/>
                  <a:gd name="connsiteX5" fmla="*/ 100668 w 1627464"/>
                  <a:gd name="connsiteY5" fmla="*/ 36311 h 1240209"/>
                  <a:gd name="connsiteX0" fmla="*/ 100668 w 1627464"/>
                  <a:gd name="connsiteY0" fmla="*/ 36311 h 1240209"/>
                  <a:gd name="connsiteX1" fmla="*/ 1082180 w 1627464"/>
                  <a:gd name="connsiteY1" fmla="*/ 44700 h 1240209"/>
                  <a:gd name="connsiteX2" fmla="*/ 1627464 w 1627464"/>
                  <a:gd name="connsiteY2" fmla="*/ 589985 h 1240209"/>
                  <a:gd name="connsiteX3" fmla="*/ 1082180 w 1627464"/>
                  <a:gd name="connsiteY3" fmla="*/ 1135269 h 1240209"/>
                  <a:gd name="connsiteX4" fmla="*/ 0 w 1627464"/>
                  <a:gd name="connsiteY4" fmla="*/ 1135269 h 1240209"/>
                  <a:gd name="connsiteX5" fmla="*/ 100668 w 1627464"/>
                  <a:gd name="connsiteY5" fmla="*/ 36311 h 1240209"/>
                  <a:gd name="connsiteX0" fmla="*/ 0 w 1526796"/>
                  <a:gd name="connsiteY0" fmla="*/ 36311 h 1269636"/>
                  <a:gd name="connsiteX1" fmla="*/ 981512 w 1526796"/>
                  <a:gd name="connsiteY1" fmla="*/ 44700 h 1269636"/>
                  <a:gd name="connsiteX2" fmla="*/ 1526796 w 1526796"/>
                  <a:gd name="connsiteY2" fmla="*/ 589985 h 1269636"/>
                  <a:gd name="connsiteX3" fmla="*/ 981512 w 1526796"/>
                  <a:gd name="connsiteY3" fmla="*/ 1135269 h 1269636"/>
                  <a:gd name="connsiteX4" fmla="*/ 0 w 1526796"/>
                  <a:gd name="connsiteY4" fmla="*/ 1177214 h 1269636"/>
                  <a:gd name="connsiteX5" fmla="*/ 0 w 1526796"/>
                  <a:gd name="connsiteY5" fmla="*/ 36311 h 1269636"/>
                  <a:gd name="connsiteX0" fmla="*/ 0 w 1526796"/>
                  <a:gd name="connsiteY0" fmla="*/ 36311 h 1269636"/>
                  <a:gd name="connsiteX1" fmla="*/ 981512 w 1526796"/>
                  <a:gd name="connsiteY1" fmla="*/ 44700 h 1269636"/>
                  <a:gd name="connsiteX2" fmla="*/ 1526796 w 1526796"/>
                  <a:gd name="connsiteY2" fmla="*/ 589985 h 1269636"/>
                  <a:gd name="connsiteX3" fmla="*/ 981512 w 1526796"/>
                  <a:gd name="connsiteY3" fmla="*/ 1135269 h 1269636"/>
                  <a:gd name="connsiteX4" fmla="*/ 0 w 1526796"/>
                  <a:gd name="connsiteY4" fmla="*/ 1177214 h 1269636"/>
                  <a:gd name="connsiteX5" fmla="*/ 0 w 1526796"/>
                  <a:gd name="connsiteY5" fmla="*/ 36311 h 1269636"/>
                  <a:gd name="connsiteX0" fmla="*/ 0 w 1526796"/>
                  <a:gd name="connsiteY0" fmla="*/ 36311 h 1192155"/>
                  <a:gd name="connsiteX1" fmla="*/ 981512 w 1526796"/>
                  <a:gd name="connsiteY1" fmla="*/ 44700 h 1192155"/>
                  <a:gd name="connsiteX2" fmla="*/ 1526796 w 1526796"/>
                  <a:gd name="connsiteY2" fmla="*/ 589985 h 1192155"/>
                  <a:gd name="connsiteX3" fmla="*/ 981512 w 1526796"/>
                  <a:gd name="connsiteY3" fmla="*/ 1135269 h 1192155"/>
                  <a:gd name="connsiteX4" fmla="*/ 0 w 1526796"/>
                  <a:gd name="connsiteY4" fmla="*/ 1177214 h 1192155"/>
                  <a:gd name="connsiteX5" fmla="*/ 0 w 1526796"/>
                  <a:gd name="connsiteY5" fmla="*/ 36311 h 1192155"/>
                  <a:gd name="connsiteX0" fmla="*/ 0 w 1526796"/>
                  <a:gd name="connsiteY0" fmla="*/ 36311 h 1192155"/>
                  <a:gd name="connsiteX1" fmla="*/ 981512 w 1526796"/>
                  <a:gd name="connsiteY1" fmla="*/ 44700 h 1192155"/>
                  <a:gd name="connsiteX2" fmla="*/ 1526796 w 1526796"/>
                  <a:gd name="connsiteY2" fmla="*/ 589985 h 1192155"/>
                  <a:gd name="connsiteX3" fmla="*/ 981512 w 1526796"/>
                  <a:gd name="connsiteY3" fmla="*/ 1135269 h 1192155"/>
                  <a:gd name="connsiteX4" fmla="*/ 0 w 1526796"/>
                  <a:gd name="connsiteY4" fmla="*/ 1177214 h 1192155"/>
                  <a:gd name="connsiteX5" fmla="*/ 0 w 1526796"/>
                  <a:gd name="connsiteY5" fmla="*/ 36311 h 1192155"/>
                  <a:gd name="connsiteX0" fmla="*/ 0 w 1526796"/>
                  <a:gd name="connsiteY0" fmla="*/ 7364 h 1163208"/>
                  <a:gd name="connsiteX1" fmla="*/ 981512 w 1526796"/>
                  <a:gd name="connsiteY1" fmla="*/ 15753 h 1163208"/>
                  <a:gd name="connsiteX2" fmla="*/ 1526796 w 1526796"/>
                  <a:gd name="connsiteY2" fmla="*/ 561038 h 1163208"/>
                  <a:gd name="connsiteX3" fmla="*/ 981512 w 1526796"/>
                  <a:gd name="connsiteY3" fmla="*/ 1106322 h 1163208"/>
                  <a:gd name="connsiteX4" fmla="*/ 0 w 1526796"/>
                  <a:gd name="connsiteY4" fmla="*/ 1148267 h 1163208"/>
                  <a:gd name="connsiteX5" fmla="*/ 0 w 1526796"/>
                  <a:gd name="connsiteY5" fmla="*/ 7364 h 1163208"/>
                  <a:gd name="connsiteX0" fmla="*/ 8389 w 1535185"/>
                  <a:gd name="connsiteY0" fmla="*/ 7364 h 1107695"/>
                  <a:gd name="connsiteX1" fmla="*/ 989901 w 1535185"/>
                  <a:gd name="connsiteY1" fmla="*/ 15753 h 1107695"/>
                  <a:gd name="connsiteX2" fmla="*/ 1535185 w 1535185"/>
                  <a:gd name="connsiteY2" fmla="*/ 561038 h 1107695"/>
                  <a:gd name="connsiteX3" fmla="*/ 989901 w 1535185"/>
                  <a:gd name="connsiteY3" fmla="*/ 1106322 h 1107695"/>
                  <a:gd name="connsiteX4" fmla="*/ 0 w 1535185"/>
                  <a:gd name="connsiteY4" fmla="*/ 728817 h 1107695"/>
                  <a:gd name="connsiteX5" fmla="*/ 8389 w 1535185"/>
                  <a:gd name="connsiteY5" fmla="*/ 7364 h 1107695"/>
                  <a:gd name="connsiteX0" fmla="*/ 6007 w 1535185"/>
                  <a:gd name="connsiteY0" fmla="*/ 33391 h 1138484"/>
                  <a:gd name="connsiteX1" fmla="*/ 989901 w 1535185"/>
                  <a:gd name="connsiteY1" fmla="*/ 46542 h 1138484"/>
                  <a:gd name="connsiteX2" fmla="*/ 1535185 w 1535185"/>
                  <a:gd name="connsiteY2" fmla="*/ 591827 h 1138484"/>
                  <a:gd name="connsiteX3" fmla="*/ 989901 w 1535185"/>
                  <a:gd name="connsiteY3" fmla="*/ 1137111 h 1138484"/>
                  <a:gd name="connsiteX4" fmla="*/ 0 w 1535185"/>
                  <a:gd name="connsiteY4" fmla="*/ 759606 h 1138484"/>
                  <a:gd name="connsiteX5" fmla="*/ 6007 w 1535185"/>
                  <a:gd name="connsiteY5" fmla="*/ 33391 h 1138484"/>
                  <a:gd name="connsiteX0" fmla="*/ 6007 w 1535185"/>
                  <a:gd name="connsiteY0" fmla="*/ 32137 h 1137230"/>
                  <a:gd name="connsiteX1" fmla="*/ 989901 w 1535185"/>
                  <a:gd name="connsiteY1" fmla="*/ 45288 h 1137230"/>
                  <a:gd name="connsiteX2" fmla="*/ 1535185 w 1535185"/>
                  <a:gd name="connsiteY2" fmla="*/ 590573 h 1137230"/>
                  <a:gd name="connsiteX3" fmla="*/ 989901 w 1535185"/>
                  <a:gd name="connsiteY3" fmla="*/ 1135857 h 1137230"/>
                  <a:gd name="connsiteX4" fmla="*/ 0 w 1535185"/>
                  <a:gd name="connsiteY4" fmla="*/ 758352 h 1137230"/>
                  <a:gd name="connsiteX5" fmla="*/ 6007 w 1535185"/>
                  <a:gd name="connsiteY5" fmla="*/ 32137 h 1137230"/>
                  <a:gd name="connsiteX0" fmla="*/ 6007 w 1535185"/>
                  <a:gd name="connsiteY0" fmla="*/ 32137 h 1137230"/>
                  <a:gd name="connsiteX1" fmla="*/ 989901 w 1535185"/>
                  <a:gd name="connsiteY1" fmla="*/ 45288 h 1137230"/>
                  <a:gd name="connsiteX2" fmla="*/ 1535185 w 1535185"/>
                  <a:gd name="connsiteY2" fmla="*/ 590573 h 1137230"/>
                  <a:gd name="connsiteX3" fmla="*/ 989901 w 1535185"/>
                  <a:gd name="connsiteY3" fmla="*/ 1135857 h 1137230"/>
                  <a:gd name="connsiteX4" fmla="*/ 0 w 1535185"/>
                  <a:gd name="connsiteY4" fmla="*/ 758352 h 1137230"/>
                  <a:gd name="connsiteX5" fmla="*/ 6007 w 1535185"/>
                  <a:gd name="connsiteY5" fmla="*/ 32137 h 1137230"/>
                  <a:gd name="connsiteX0" fmla="*/ 3626 w 1532804"/>
                  <a:gd name="connsiteY0" fmla="*/ 32137 h 1137143"/>
                  <a:gd name="connsiteX1" fmla="*/ 987520 w 1532804"/>
                  <a:gd name="connsiteY1" fmla="*/ 45288 h 1137143"/>
                  <a:gd name="connsiteX2" fmla="*/ 1532804 w 1532804"/>
                  <a:gd name="connsiteY2" fmla="*/ 590573 h 1137143"/>
                  <a:gd name="connsiteX3" fmla="*/ 987520 w 1532804"/>
                  <a:gd name="connsiteY3" fmla="*/ 1135857 h 1137143"/>
                  <a:gd name="connsiteX4" fmla="*/ 0 w 1532804"/>
                  <a:gd name="connsiteY4" fmla="*/ 753589 h 1137143"/>
                  <a:gd name="connsiteX5" fmla="*/ 3626 w 1532804"/>
                  <a:gd name="connsiteY5" fmla="*/ 32137 h 1137143"/>
                  <a:gd name="connsiteX0" fmla="*/ 4570 w 1533748"/>
                  <a:gd name="connsiteY0" fmla="*/ 32137 h 1137143"/>
                  <a:gd name="connsiteX1" fmla="*/ 988464 w 1533748"/>
                  <a:gd name="connsiteY1" fmla="*/ 45288 h 1137143"/>
                  <a:gd name="connsiteX2" fmla="*/ 1533748 w 1533748"/>
                  <a:gd name="connsiteY2" fmla="*/ 590573 h 1137143"/>
                  <a:gd name="connsiteX3" fmla="*/ 988464 w 1533748"/>
                  <a:gd name="connsiteY3" fmla="*/ 1135857 h 1137143"/>
                  <a:gd name="connsiteX4" fmla="*/ 944 w 1533748"/>
                  <a:gd name="connsiteY4" fmla="*/ 753589 h 1137143"/>
                  <a:gd name="connsiteX5" fmla="*/ 4570 w 1533748"/>
                  <a:gd name="connsiteY5" fmla="*/ 32137 h 1137143"/>
                  <a:gd name="connsiteX0" fmla="*/ 3887 w 1533065"/>
                  <a:gd name="connsiteY0" fmla="*/ 32137 h 1137143"/>
                  <a:gd name="connsiteX1" fmla="*/ 987781 w 1533065"/>
                  <a:gd name="connsiteY1" fmla="*/ 45288 h 1137143"/>
                  <a:gd name="connsiteX2" fmla="*/ 1533065 w 1533065"/>
                  <a:gd name="connsiteY2" fmla="*/ 590573 h 1137143"/>
                  <a:gd name="connsiteX3" fmla="*/ 987781 w 1533065"/>
                  <a:gd name="connsiteY3" fmla="*/ 1135857 h 1137143"/>
                  <a:gd name="connsiteX4" fmla="*/ 261 w 1533065"/>
                  <a:gd name="connsiteY4" fmla="*/ 753589 h 1137143"/>
                  <a:gd name="connsiteX5" fmla="*/ 3887 w 1533065"/>
                  <a:gd name="connsiteY5" fmla="*/ 32137 h 1137143"/>
                  <a:gd name="connsiteX0" fmla="*/ 3955 w 1533133"/>
                  <a:gd name="connsiteY0" fmla="*/ 32137 h 1137143"/>
                  <a:gd name="connsiteX1" fmla="*/ 987849 w 1533133"/>
                  <a:gd name="connsiteY1" fmla="*/ 45288 h 1137143"/>
                  <a:gd name="connsiteX2" fmla="*/ 1533133 w 1533133"/>
                  <a:gd name="connsiteY2" fmla="*/ 590573 h 1137143"/>
                  <a:gd name="connsiteX3" fmla="*/ 987849 w 1533133"/>
                  <a:gd name="connsiteY3" fmla="*/ 1135857 h 1137143"/>
                  <a:gd name="connsiteX4" fmla="*/ 329 w 1533133"/>
                  <a:gd name="connsiteY4" fmla="*/ 753589 h 1137143"/>
                  <a:gd name="connsiteX5" fmla="*/ 3955 w 1533133"/>
                  <a:gd name="connsiteY5" fmla="*/ 32137 h 1137143"/>
                  <a:gd name="connsiteX0" fmla="*/ 3887 w 1533065"/>
                  <a:gd name="connsiteY0" fmla="*/ 32137 h 1137143"/>
                  <a:gd name="connsiteX1" fmla="*/ 987781 w 1533065"/>
                  <a:gd name="connsiteY1" fmla="*/ 45288 h 1137143"/>
                  <a:gd name="connsiteX2" fmla="*/ 1533065 w 1533065"/>
                  <a:gd name="connsiteY2" fmla="*/ 590573 h 1137143"/>
                  <a:gd name="connsiteX3" fmla="*/ 987781 w 1533065"/>
                  <a:gd name="connsiteY3" fmla="*/ 1135857 h 1137143"/>
                  <a:gd name="connsiteX4" fmla="*/ 261 w 1533065"/>
                  <a:gd name="connsiteY4" fmla="*/ 753589 h 1137143"/>
                  <a:gd name="connsiteX5" fmla="*/ 3887 w 1533065"/>
                  <a:gd name="connsiteY5" fmla="*/ 32137 h 1137143"/>
                  <a:gd name="connsiteX0" fmla="*/ 3626 w 1532804"/>
                  <a:gd name="connsiteY0" fmla="*/ 32137 h 1137143"/>
                  <a:gd name="connsiteX1" fmla="*/ 987520 w 1532804"/>
                  <a:gd name="connsiteY1" fmla="*/ 45288 h 1137143"/>
                  <a:gd name="connsiteX2" fmla="*/ 1532804 w 1532804"/>
                  <a:gd name="connsiteY2" fmla="*/ 590573 h 1137143"/>
                  <a:gd name="connsiteX3" fmla="*/ 987520 w 1532804"/>
                  <a:gd name="connsiteY3" fmla="*/ 1135857 h 1137143"/>
                  <a:gd name="connsiteX4" fmla="*/ 0 w 1532804"/>
                  <a:gd name="connsiteY4" fmla="*/ 753589 h 1137143"/>
                  <a:gd name="connsiteX5" fmla="*/ 3626 w 1532804"/>
                  <a:gd name="connsiteY5" fmla="*/ 32137 h 1137143"/>
                  <a:gd name="connsiteX0" fmla="*/ 3626 w 1532804"/>
                  <a:gd name="connsiteY0" fmla="*/ 32137 h 766041"/>
                  <a:gd name="connsiteX1" fmla="*/ 987520 w 1532804"/>
                  <a:gd name="connsiteY1" fmla="*/ 45288 h 766041"/>
                  <a:gd name="connsiteX2" fmla="*/ 1532804 w 1532804"/>
                  <a:gd name="connsiteY2" fmla="*/ 590573 h 766041"/>
                  <a:gd name="connsiteX3" fmla="*/ 723201 w 1532804"/>
                  <a:gd name="connsiteY3" fmla="*/ 754857 h 766041"/>
                  <a:gd name="connsiteX4" fmla="*/ 0 w 1532804"/>
                  <a:gd name="connsiteY4" fmla="*/ 753589 h 766041"/>
                  <a:gd name="connsiteX5" fmla="*/ 3626 w 1532804"/>
                  <a:gd name="connsiteY5" fmla="*/ 32137 h 766041"/>
                  <a:gd name="connsiteX0" fmla="*/ 3626 w 1532804"/>
                  <a:gd name="connsiteY0" fmla="*/ 32137 h 754988"/>
                  <a:gd name="connsiteX1" fmla="*/ 987520 w 1532804"/>
                  <a:gd name="connsiteY1" fmla="*/ 45288 h 754988"/>
                  <a:gd name="connsiteX2" fmla="*/ 1532804 w 1532804"/>
                  <a:gd name="connsiteY2" fmla="*/ 590573 h 754988"/>
                  <a:gd name="connsiteX3" fmla="*/ 723201 w 1532804"/>
                  <a:gd name="connsiteY3" fmla="*/ 754857 h 754988"/>
                  <a:gd name="connsiteX4" fmla="*/ 0 w 1532804"/>
                  <a:gd name="connsiteY4" fmla="*/ 753589 h 754988"/>
                  <a:gd name="connsiteX5" fmla="*/ 3626 w 1532804"/>
                  <a:gd name="connsiteY5" fmla="*/ 32137 h 754988"/>
                  <a:gd name="connsiteX0" fmla="*/ 3626 w 1532804"/>
                  <a:gd name="connsiteY0" fmla="*/ 44169 h 767020"/>
                  <a:gd name="connsiteX1" fmla="*/ 730345 w 1532804"/>
                  <a:gd name="connsiteY1" fmla="*/ 40651 h 767020"/>
                  <a:gd name="connsiteX2" fmla="*/ 1532804 w 1532804"/>
                  <a:gd name="connsiteY2" fmla="*/ 602605 h 767020"/>
                  <a:gd name="connsiteX3" fmla="*/ 723201 w 1532804"/>
                  <a:gd name="connsiteY3" fmla="*/ 766889 h 767020"/>
                  <a:gd name="connsiteX4" fmla="*/ 0 w 1532804"/>
                  <a:gd name="connsiteY4" fmla="*/ 765621 h 767020"/>
                  <a:gd name="connsiteX5" fmla="*/ 3626 w 1532804"/>
                  <a:gd name="connsiteY5" fmla="*/ 44169 h 767020"/>
                  <a:gd name="connsiteX0" fmla="*/ 3626 w 1532804"/>
                  <a:gd name="connsiteY0" fmla="*/ 3518 h 726369"/>
                  <a:gd name="connsiteX1" fmla="*/ 730345 w 1532804"/>
                  <a:gd name="connsiteY1" fmla="*/ 0 h 726369"/>
                  <a:gd name="connsiteX2" fmla="*/ 1532804 w 1532804"/>
                  <a:gd name="connsiteY2" fmla="*/ 561954 h 726369"/>
                  <a:gd name="connsiteX3" fmla="*/ 723201 w 1532804"/>
                  <a:gd name="connsiteY3" fmla="*/ 726238 h 726369"/>
                  <a:gd name="connsiteX4" fmla="*/ 0 w 1532804"/>
                  <a:gd name="connsiteY4" fmla="*/ 724970 h 726369"/>
                  <a:gd name="connsiteX5" fmla="*/ 3626 w 1532804"/>
                  <a:gd name="connsiteY5" fmla="*/ 3518 h 726369"/>
                  <a:gd name="connsiteX0" fmla="*/ 3626 w 1208954"/>
                  <a:gd name="connsiteY0" fmla="*/ 28551 h 778812"/>
                  <a:gd name="connsiteX1" fmla="*/ 730345 w 1208954"/>
                  <a:gd name="connsiteY1" fmla="*/ 25033 h 778812"/>
                  <a:gd name="connsiteX2" fmla="*/ 1208954 w 1208954"/>
                  <a:gd name="connsiteY2" fmla="*/ 375056 h 778812"/>
                  <a:gd name="connsiteX3" fmla="*/ 723201 w 1208954"/>
                  <a:gd name="connsiteY3" fmla="*/ 751271 h 778812"/>
                  <a:gd name="connsiteX4" fmla="*/ 0 w 1208954"/>
                  <a:gd name="connsiteY4" fmla="*/ 750003 h 778812"/>
                  <a:gd name="connsiteX5" fmla="*/ 3626 w 1208954"/>
                  <a:gd name="connsiteY5" fmla="*/ 28551 h 778812"/>
                  <a:gd name="connsiteX0" fmla="*/ 3626 w 1208954"/>
                  <a:gd name="connsiteY0" fmla="*/ 28551 h 751283"/>
                  <a:gd name="connsiteX1" fmla="*/ 730345 w 1208954"/>
                  <a:gd name="connsiteY1" fmla="*/ 25033 h 751283"/>
                  <a:gd name="connsiteX2" fmla="*/ 1208954 w 1208954"/>
                  <a:gd name="connsiteY2" fmla="*/ 375056 h 751283"/>
                  <a:gd name="connsiteX3" fmla="*/ 723201 w 1208954"/>
                  <a:gd name="connsiteY3" fmla="*/ 751271 h 751283"/>
                  <a:gd name="connsiteX4" fmla="*/ 0 w 1208954"/>
                  <a:gd name="connsiteY4" fmla="*/ 750003 h 751283"/>
                  <a:gd name="connsiteX5" fmla="*/ 3626 w 1208954"/>
                  <a:gd name="connsiteY5" fmla="*/ 28551 h 751283"/>
                  <a:gd name="connsiteX0" fmla="*/ 3626 w 1208954"/>
                  <a:gd name="connsiteY0" fmla="*/ 3518 h 726250"/>
                  <a:gd name="connsiteX1" fmla="*/ 730345 w 1208954"/>
                  <a:gd name="connsiteY1" fmla="*/ 0 h 726250"/>
                  <a:gd name="connsiteX2" fmla="*/ 1208954 w 1208954"/>
                  <a:gd name="connsiteY2" fmla="*/ 350023 h 726250"/>
                  <a:gd name="connsiteX3" fmla="*/ 723201 w 1208954"/>
                  <a:gd name="connsiteY3" fmla="*/ 726238 h 726250"/>
                  <a:gd name="connsiteX4" fmla="*/ 0 w 1208954"/>
                  <a:gd name="connsiteY4" fmla="*/ 724970 h 726250"/>
                  <a:gd name="connsiteX5" fmla="*/ 3626 w 1208954"/>
                  <a:gd name="connsiteY5" fmla="*/ 3518 h 726250"/>
                  <a:gd name="connsiteX0" fmla="*/ 3626 w 1208954"/>
                  <a:gd name="connsiteY0" fmla="*/ 3518 h 726452"/>
                  <a:gd name="connsiteX1" fmla="*/ 730345 w 1208954"/>
                  <a:gd name="connsiteY1" fmla="*/ 0 h 726452"/>
                  <a:gd name="connsiteX2" fmla="*/ 1208954 w 1208954"/>
                  <a:gd name="connsiteY2" fmla="*/ 350023 h 726452"/>
                  <a:gd name="connsiteX3" fmla="*/ 723201 w 1208954"/>
                  <a:gd name="connsiteY3" fmla="*/ 726238 h 726452"/>
                  <a:gd name="connsiteX4" fmla="*/ 0 w 1208954"/>
                  <a:gd name="connsiteY4" fmla="*/ 724970 h 726452"/>
                  <a:gd name="connsiteX5" fmla="*/ 3626 w 1208954"/>
                  <a:gd name="connsiteY5" fmla="*/ 3518 h 726452"/>
                  <a:gd name="connsiteX0" fmla="*/ 3626 w 1208954"/>
                  <a:gd name="connsiteY0" fmla="*/ 3518 h 726452"/>
                  <a:gd name="connsiteX1" fmla="*/ 730345 w 1208954"/>
                  <a:gd name="connsiteY1" fmla="*/ 0 h 726452"/>
                  <a:gd name="connsiteX2" fmla="*/ 1208954 w 1208954"/>
                  <a:gd name="connsiteY2" fmla="*/ 350023 h 726452"/>
                  <a:gd name="connsiteX3" fmla="*/ 723201 w 1208954"/>
                  <a:gd name="connsiteY3" fmla="*/ 726238 h 726452"/>
                  <a:gd name="connsiteX4" fmla="*/ 0 w 1208954"/>
                  <a:gd name="connsiteY4" fmla="*/ 724970 h 726452"/>
                  <a:gd name="connsiteX5" fmla="*/ 3626 w 1208954"/>
                  <a:gd name="connsiteY5" fmla="*/ 3518 h 726452"/>
                  <a:gd name="connsiteX0" fmla="*/ 3626 w 1392310"/>
                  <a:gd name="connsiteY0" fmla="*/ 28374 h 778811"/>
                  <a:gd name="connsiteX1" fmla="*/ 730345 w 1392310"/>
                  <a:gd name="connsiteY1" fmla="*/ 24856 h 778811"/>
                  <a:gd name="connsiteX2" fmla="*/ 1392310 w 1392310"/>
                  <a:gd name="connsiteY2" fmla="*/ 372498 h 778811"/>
                  <a:gd name="connsiteX3" fmla="*/ 723201 w 1392310"/>
                  <a:gd name="connsiteY3" fmla="*/ 751094 h 778811"/>
                  <a:gd name="connsiteX4" fmla="*/ 0 w 1392310"/>
                  <a:gd name="connsiteY4" fmla="*/ 749826 h 778811"/>
                  <a:gd name="connsiteX5" fmla="*/ 3626 w 1392310"/>
                  <a:gd name="connsiteY5" fmla="*/ 28374 h 778811"/>
                  <a:gd name="connsiteX0" fmla="*/ 3626 w 1392310"/>
                  <a:gd name="connsiteY0" fmla="*/ 28374 h 778811"/>
                  <a:gd name="connsiteX1" fmla="*/ 730345 w 1392310"/>
                  <a:gd name="connsiteY1" fmla="*/ 24856 h 778811"/>
                  <a:gd name="connsiteX2" fmla="*/ 1392310 w 1392310"/>
                  <a:gd name="connsiteY2" fmla="*/ 372498 h 778811"/>
                  <a:gd name="connsiteX3" fmla="*/ 723201 w 1392310"/>
                  <a:gd name="connsiteY3" fmla="*/ 751094 h 778811"/>
                  <a:gd name="connsiteX4" fmla="*/ 0 w 1392310"/>
                  <a:gd name="connsiteY4" fmla="*/ 749826 h 778811"/>
                  <a:gd name="connsiteX5" fmla="*/ 3626 w 1392310"/>
                  <a:gd name="connsiteY5" fmla="*/ 28374 h 778811"/>
                  <a:gd name="connsiteX0" fmla="*/ 3626 w 1182760"/>
                  <a:gd name="connsiteY0" fmla="*/ 29608 h 778811"/>
                  <a:gd name="connsiteX1" fmla="*/ 730345 w 1182760"/>
                  <a:gd name="connsiteY1" fmla="*/ 26090 h 778811"/>
                  <a:gd name="connsiteX2" fmla="*/ 1182760 w 1182760"/>
                  <a:gd name="connsiteY2" fmla="*/ 390401 h 778811"/>
                  <a:gd name="connsiteX3" fmla="*/ 723201 w 1182760"/>
                  <a:gd name="connsiteY3" fmla="*/ 752328 h 778811"/>
                  <a:gd name="connsiteX4" fmla="*/ 0 w 1182760"/>
                  <a:gd name="connsiteY4" fmla="*/ 751060 h 778811"/>
                  <a:gd name="connsiteX5" fmla="*/ 3626 w 1182760"/>
                  <a:gd name="connsiteY5" fmla="*/ 29608 h 778811"/>
                  <a:gd name="connsiteX0" fmla="*/ 3626 w 1182760"/>
                  <a:gd name="connsiteY0" fmla="*/ 29608 h 778811"/>
                  <a:gd name="connsiteX1" fmla="*/ 730345 w 1182760"/>
                  <a:gd name="connsiteY1" fmla="*/ 26090 h 778811"/>
                  <a:gd name="connsiteX2" fmla="*/ 1182760 w 1182760"/>
                  <a:gd name="connsiteY2" fmla="*/ 390401 h 778811"/>
                  <a:gd name="connsiteX3" fmla="*/ 723201 w 1182760"/>
                  <a:gd name="connsiteY3" fmla="*/ 752328 h 778811"/>
                  <a:gd name="connsiteX4" fmla="*/ 0 w 1182760"/>
                  <a:gd name="connsiteY4" fmla="*/ 751060 h 778811"/>
                  <a:gd name="connsiteX5" fmla="*/ 3626 w 1182760"/>
                  <a:gd name="connsiteY5" fmla="*/ 29608 h 778811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3518 h 728399"/>
                  <a:gd name="connsiteX1" fmla="*/ 730345 w 1182760"/>
                  <a:gd name="connsiteY1" fmla="*/ 0 h 728399"/>
                  <a:gd name="connsiteX2" fmla="*/ 1182760 w 1182760"/>
                  <a:gd name="connsiteY2" fmla="*/ 364311 h 728399"/>
                  <a:gd name="connsiteX3" fmla="*/ 723201 w 1182760"/>
                  <a:gd name="connsiteY3" fmla="*/ 726238 h 728399"/>
                  <a:gd name="connsiteX4" fmla="*/ 0 w 1182760"/>
                  <a:gd name="connsiteY4" fmla="*/ 724970 h 728399"/>
                  <a:gd name="connsiteX5" fmla="*/ 3626 w 1182760"/>
                  <a:gd name="connsiteY5" fmla="*/ 3518 h 728399"/>
                  <a:gd name="connsiteX0" fmla="*/ 3626 w 1182764"/>
                  <a:gd name="connsiteY0" fmla="*/ 3521 h 728402"/>
                  <a:gd name="connsiteX1" fmla="*/ 730345 w 1182764"/>
                  <a:gd name="connsiteY1" fmla="*/ 3 h 728402"/>
                  <a:gd name="connsiteX2" fmla="*/ 1182760 w 1182764"/>
                  <a:gd name="connsiteY2" fmla="*/ 364314 h 728402"/>
                  <a:gd name="connsiteX3" fmla="*/ 723201 w 1182764"/>
                  <a:gd name="connsiteY3" fmla="*/ 726241 h 728402"/>
                  <a:gd name="connsiteX4" fmla="*/ 0 w 1182764"/>
                  <a:gd name="connsiteY4" fmla="*/ 724973 h 728402"/>
                  <a:gd name="connsiteX5" fmla="*/ 3626 w 1182764"/>
                  <a:gd name="connsiteY5" fmla="*/ 3521 h 728402"/>
                  <a:gd name="connsiteX0" fmla="*/ 3626 w 1182764"/>
                  <a:gd name="connsiteY0" fmla="*/ 3521 h 728402"/>
                  <a:gd name="connsiteX1" fmla="*/ 730345 w 1182764"/>
                  <a:gd name="connsiteY1" fmla="*/ 3 h 728402"/>
                  <a:gd name="connsiteX2" fmla="*/ 1182760 w 1182764"/>
                  <a:gd name="connsiteY2" fmla="*/ 364314 h 728402"/>
                  <a:gd name="connsiteX3" fmla="*/ 723201 w 1182764"/>
                  <a:gd name="connsiteY3" fmla="*/ 726241 h 728402"/>
                  <a:gd name="connsiteX4" fmla="*/ 0 w 1182764"/>
                  <a:gd name="connsiteY4" fmla="*/ 724973 h 728402"/>
                  <a:gd name="connsiteX5" fmla="*/ 3626 w 1182764"/>
                  <a:gd name="connsiteY5" fmla="*/ 3521 h 728402"/>
                  <a:gd name="connsiteX0" fmla="*/ 3626 w 1182764"/>
                  <a:gd name="connsiteY0" fmla="*/ 3521 h 727258"/>
                  <a:gd name="connsiteX1" fmla="*/ 730345 w 1182764"/>
                  <a:gd name="connsiteY1" fmla="*/ 3 h 727258"/>
                  <a:gd name="connsiteX2" fmla="*/ 1182760 w 1182764"/>
                  <a:gd name="connsiteY2" fmla="*/ 364314 h 727258"/>
                  <a:gd name="connsiteX3" fmla="*/ 723201 w 1182764"/>
                  <a:gd name="connsiteY3" fmla="*/ 726241 h 727258"/>
                  <a:gd name="connsiteX4" fmla="*/ 0 w 1182764"/>
                  <a:gd name="connsiteY4" fmla="*/ 724973 h 727258"/>
                  <a:gd name="connsiteX5" fmla="*/ 3626 w 1182764"/>
                  <a:gd name="connsiteY5" fmla="*/ 3521 h 727258"/>
                  <a:gd name="connsiteX0" fmla="*/ 3626 w 1182760"/>
                  <a:gd name="connsiteY0" fmla="*/ 3521 h 727258"/>
                  <a:gd name="connsiteX1" fmla="*/ 730345 w 1182760"/>
                  <a:gd name="connsiteY1" fmla="*/ 3 h 727258"/>
                  <a:gd name="connsiteX2" fmla="*/ 1182760 w 1182760"/>
                  <a:gd name="connsiteY2" fmla="*/ 364314 h 727258"/>
                  <a:gd name="connsiteX3" fmla="*/ 723201 w 1182760"/>
                  <a:gd name="connsiteY3" fmla="*/ 726241 h 727258"/>
                  <a:gd name="connsiteX4" fmla="*/ 0 w 1182760"/>
                  <a:gd name="connsiteY4" fmla="*/ 724973 h 727258"/>
                  <a:gd name="connsiteX5" fmla="*/ 3626 w 1182760"/>
                  <a:gd name="connsiteY5" fmla="*/ 3521 h 727258"/>
                  <a:gd name="connsiteX0" fmla="*/ 3626 w 1182760"/>
                  <a:gd name="connsiteY0" fmla="*/ 3521 h 727258"/>
                  <a:gd name="connsiteX1" fmla="*/ 730345 w 1182760"/>
                  <a:gd name="connsiteY1" fmla="*/ 3 h 727258"/>
                  <a:gd name="connsiteX2" fmla="*/ 1182760 w 1182760"/>
                  <a:gd name="connsiteY2" fmla="*/ 364314 h 727258"/>
                  <a:gd name="connsiteX3" fmla="*/ 723201 w 1182760"/>
                  <a:gd name="connsiteY3" fmla="*/ 726241 h 727258"/>
                  <a:gd name="connsiteX4" fmla="*/ 0 w 1182760"/>
                  <a:gd name="connsiteY4" fmla="*/ 724973 h 727258"/>
                  <a:gd name="connsiteX5" fmla="*/ 3626 w 1182760"/>
                  <a:gd name="connsiteY5" fmla="*/ 3521 h 727258"/>
                  <a:gd name="connsiteX0" fmla="*/ 3626 w 1182760"/>
                  <a:gd name="connsiteY0" fmla="*/ 3605 h 727342"/>
                  <a:gd name="connsiteX1" fmla="*/ 730345 w 1182760"/>
                  <a:gd name="connsiteY1" fmla="*/ 87 h 727342"/>
                  <a:gd name="connsiteX2" fmla="*/ 1182760 w 1182760"/>
                  <a:gd name="connsiteY2" fmla="*/ 364398 h 727342"/>
                  <a:gd name="connsiteX3" fmla="*/ 723201 w 1182760"/>
                  <a:gd name="connsiteY3" fmla="*/ 726325 h 727342"/>
                  <a:gd name="connsiteX4" fmla="*/ 0 w 1182760"/>
                  <a:gd name="connsiteY4" fmla="*/ 725057 h 727342"/>
                  <a:gd name="connsiteX5" fmla="*/ 3626 w 1182760"/>
                  <a:gd name="connsiteY5" fmla="*/ 3605 h 727342"/>
                  <a:gd name="connsiteX0" fmla="*/ 3626 w 1182760"/>
                  <a:gd name="connsiteY0" fmla="*/ 3593 h 727330"/>
                  <a:gd name="connsiteX1" fmla="*/ 730345 w 1182760"/>
                  <a:gd name="connsiteY1" fmla="*/ 75 h 727330"/>
                  <a:gd name="connsiteX2" fmla="*/ 1182760 w 1182760"/>
                  <a:gd name="connsiteY2" fmla="*/ 364386 h 727330"/>
                  <a:gd name="connsiteX3" fmla="*/ 723201 w 1182760"/>
                  <a:gd name="connsiteY3" fmla="*/ 726313 h 727330"/>
                  <a:gd name="connsiteX4" fmla="*/ 0 w 1182760"/>
                  <a:gd name="connsiteY4" fmla="*/ 725045 h 727330"/>
                  <a:gd name="connsiteX5" fmla="*/ 3626 w 1182760"/>
                  <a:gd name="connsiteY5" fmla="*/ 3593 h 727330"/>
                  <a:gd name="connsiteX0" fmla="*/ 3626 w 1182760"/>
                  <a:gd name="connsiteY0" fmla="*/ 3593 h 727330"/>
                  <a:gd name="connsiteX1" fmla="*/ 730345 w 1182760"/>
                  <a:gd name="connsiteY1" fmla="*/ 75 h 727330"/>
                  <a:gd name="connsiteX2" fmla="*/ 1182760 w 1182760"/>
                  <a:gd name="connsiteY2" fmla="*/ 364386 h 727330"/>
                  <a:gd name="connsiteX3" fmla="*/ 723201 w 1182760"/>
                  <a:gd name="connsiteY3" fmla="*/ 726313 h 727330"/>
                  <a:gd name="connsiteX4" fmla="*/ 0 w 1182760"/>
                  <a:gd name="connsiteY4" fmla="*/ 725045 h 727330"/>
                  <a:gd name="connsiteX5" fmla="*/ 3626 w 1182760"/>
                  <a:gd name="connsiteY5" fmla="*/ 3593 h 727330"/>
                  <a:gd name="connsiteX0" fmla="*/ 3626 w 1182760"/>
                  <a:gd name="connsiteY0" fmla="*/ 7896 h 731633"/>
                  <a:gd name="connsiteX1" fmla="*/ 730345 w 1182760"/>
                  <a:gd name="connsiteY1" fmla="*/ 4378 h 731633"/>
                  <a:gd name="connsiteX2" fmla="*/ 1182760 w 1182760"/>
                  <a:gd name="connsiteY2" fmla="*/ 368689 h 731633"/>
                  <a:gd name="connsiteX3" fmla="*/ 723201 w 1182760"/>
                  <a:gd name="connsiteY3" fmla="*/ 730616 h 731633"/>
                  <a:gd name="connsiteX4" fmla="*/ 0 w 1182760"/>
                  <a:gd name="connsiteY4" fmla="*/ 729348 h 731633"/>
                  <a:gd name="connsiteX5" fmla="*/ 3626 w 1182760"/>
                  <a:gd name="connsiteY5" fmla="*/ 7896 h 731633"/>
                  <a:gd name="connsiteX0" fmla="*/ 3626 w 1182760"/>
                  <a:gd name="connsiteY0" fmla="*/ 3518 h 727255"/>
                  <a:gd name="connsiteX1" fmla="*/ 730345 w 1182760"/>
                  <a:gd name="connsiteY1" fmla="*/ 0 h 727255"/>
                  <a:gd name="connsiteX2" fmla="*/ 1182760 w 1182760"/>
                  <a:gd name="connsiteY2" fmla="*/ 364311 h 727255"/>
                  <a:gd name="connsiteX3" fmla="*/ 723201 w 1182760"/>
                  <a:gd name="connsiteY3" fmla="*/ 726238 h 727255"/>
                  <a:gd name="connsiteX4" fmla="*/ 0 w 1182760"/>
                  <a:gd name="connsiteY4" fmla="*/ 724970 h 727255"/>
                  <a:gd name="connsiteX5" fmla="*/ 3626 w 1182760"/>
                  <a:gd name="connsiteY5" fmla="*/ 3518 h 727255"/>
                  <a:gd name="connsiteX0" fmla="*/ 3626 w 1182760"/>
                  <a:gd name="connsiteY0" fmla="*/ 9314 h 733051"/>
                  <a:gd name="connsiteX1" fmla="*/ 730345 w 1182760"/>
                  <a:gd name="connsiteY1" fmla="*/ 5796 h 733051"/>
                  <a:gd name="connsiteX2" fmla="*/ 1182760 w 1182760"/>
                  <a:gd name="connsiteY2" fmla="*/ 370107 h 733051"/>
                  <a:gd name="connsiteX3" fmla="*/ 723201 w 1182760"/>
                  <a:gd name="connsiteY3" fmla="*/ 732034 h 733051"/>
                  <a:gd name="connsiteX4" fmla="*/ 0 w 1182760"/>
                  <a:gd name="connsiteY4" fmla="*/ 730766 h 733051"/>
                  <a:gd name="connsiteX5" fmla="*/ 3626 w 1182760"/>
                  <a:gd name="connsiteY5" fmla="*/ 9314 h 733051"/>
                  <a:gd name="connsiteX0" fmla="*/ 3626 w 1182760"/>
                  <a:gd name="connsiteY0" fmla="*/ 4205 h 727942"/>
                  <a:gd name="connsiteX1" fmla="*/ 735107 w 1182760"/>
                  <a:gd name="connsiteY1" fmla="*/ 7831 h 727942"/>
                  <a:gd name="connsiteX2" fmla="*/ 1182760 w 1182760"/>
                  <a:gd name="connsiteY2" fmla="*/ 364998 h 727942"/>
                  <a:gd name="connsiteX3" fmla="*/ 723201 w 1182760"/>
                  <a:gd name="connsiteY3" fmla="*/ 726925 h 727942"/>
                  <a:gd name="connsiteX4" fmla="*/ 0 w 1182760"/>
                  <a:gd name="connsiteY4" fmla="*/ 725657 h 727942"/>
                  <a:gd name="connsiteX5" fmla="*/ 3626 w 1182760"/>
                  <a:gd name="connsiteY5" fmla="*/ 4205 h 727942"/>
                  <a:gd name="connsiteX0" fmla="*/ 3626 w 1182760"/>
                  <a:gd name="connsiteY0" fmla="*/ 0 h 723737"/>
                  <a:gd name="connsiteX1" fmla="*/ 735107 w 1182760"/>
                  <a:gd name="connsiteY1" fmla="*/ 3626 h 723737"/>
                  <a:gd name="connsiteX2" fmla="*/ 1182760 w 1182760"/>
                  <a:gd name="connsiteY2" fmla="*/ 360793 h 723737"/>
                  <a:gd name="connsiteX3" fmla="*/ 723201 w 1182760"/>
                  <a:gd name="connsiteY3" fmla="*/ 722720 h 723737"/>
                  <a:gd name="connsiteX4" fmla="*/ 0 w 1182760"/>
                  <a:gd name="connsiteY4" fmla="*/ 721452 h 723737"/>
                  <a:gd name="connsiteX5" fmla="*/ 3626 w 1182760"/>
                  <a:gd name="connsiteY5" fmla="*/ 0 h 723737"/>
                  <a:gd name="connsiteX0" fmla="*/ 3626 w 1182760"/>
                  <a:gd name="connsiteY0" fmla="*/ 0 h 722076"/>
                  <a:gd name="connsiteX1" fmla="*/ 735107 w 1182760"/>
                  <a:gd name="connsiteY1" fmla="*/ 3626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076"/>
                  <a:gd name="connsiteX1" fmla="*/ 735107 w 1182760"/>
                  <a:gd name="connsiteY1" fmla="*/ 3626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076"/>
                  <a:gd name="connsiteX1" fmla="*/ 449357 w 1182760"/>
                  <a:gd name="connsiteY1" fmla="*/ 1245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30793 h 747590"/>
                  <a:gd name="connsiteX1" fmla="*/ 451739 w 1182760"/>
                  <a:gd name="connsiteY1" fmla="*/ 23734 h 747590"/>
                  <a:gd name="connsiteX2" fmla="*/ 1182760 w 1182760"/>
                  <a:gd name="connsiteY2" fmla="*/ 385663 h 747590"/>
                  <a:gd name="connsiteX3" fmla="*/ 435070 w 1182760"/>
                  <a:gd name="connsiteY3" fmla="*/ 747590 h 747590"/>
                  <a:gd name="connsiteX4" fmla="*/ 0 w 1182760"/>
                  <a:gd name="connsiteY4" fmla="*/ 746322 h 747590"/>
                  <a:gd name="connsiteX5" fmla="*/ 3626 w 1182760"/>
                  <a:gd name="connsiteY5" fmla="*/ 30793 h 747590"/>
                  <a:gd name="connsiteX0" fmla="*/ 3626 w 1182760"/>
                  <a:gd name="connsiteY0" fmla="*/ 32429 h 749226"/>
                  <a:gd name="connsiteX1" fmla="*/ 451739 w 1182760"/>
                  <a:gd name="connsiteY1" fmla="*/ 25370 h 749226"/>
                  <a:gd name="connsiteX2" fmla="*/ 1182760 w 1182760"/>
                  <a:gd name="connsiteY2" fmla="*/ 387299 h 749226"/>
                  <a:gd name="connsiteX3" fmla="*/ 435070 w 1182760"/>
                  <a:gd name="connsiteY3" fmla="*/ 749226 h 749226"/>
                  <a:gd name="connsiteX4" fmla="*/ 0 w 1182760"/>
                  <a:gd name="connsiteY4" fmla="*/ 747958 h 749226"/>
                  <a:gd name="connsiteX5" fmla="*/ 3626 w 1182760"/>
                  <a:gd name="connsiteY5" fmla="*/ 32429 h 749226"/>
                  <a:gd name="connsiteX0" fmla="*/ 3626 w 1182760"/>
                  <a:gd name="connsiteY0" fmla="*/ 7119 h 723916"/>
                  <a:gd name="connsiteX1" fmla="*/ 451739 w 1182760"/>
                  <a:gd name="connsiteY1" fmla="*/ 60 h 723916"/>
                  <a:gd name="connsiteX2" fmla="*/ 1182760 w 1182760"/>
                  <a:gd name="connsiteY2" fmla="*/ 361989 h 723916"/>
                  <a:gd name="connsiteX3" fmla="*/ 435070 w 1182760"/>
                  <a:gd name="connsiteY3" fmla="*/ 723916 h 723916"/>
                  <a:gd name="connsiteX4" fmla="*/ 0 w 1182760"/>
                  <a:gd name="connsiteY4" fmla="*/ 722648 h 723916"/>
                  <a:gd name="connsiteX5" fmla="*/ 3626 w 1182760"/>
                  <a:gd name="connsiteY5" fmla="*/ 7119 h 723916"/>
                  <a:gd name="connsiteX0" fmla="*/ 3626 w 1182760"/>
                  <a:gd name="connsiteY0" fmla="*/ 7118 h 723915"/>
                  <a:gd name="connsiteX1" fmla="*/ 451739 w 1182760"/>
                  <a:gd name="connsiteY1" fmla="*/ 59 h 723915"/>
                  <a:gd name="connsiteX2" fmla="*/ 1182760 w 1182760"/>
                  <a:gd name="connsiteY2" fmla="*/ 361988 h 723915"/>
                  <a:gd name="connsiteX3" fmla="*/ 435070 w 1182760"/>
                  <a:gd name="connsiteY3" fmla="*/ 723915 h 723915"/>
                  <a:gd name="connsiteX4" fmla="*/ 0 w 1182760"/>
                  <a:gd name="connsiteY4" fmla="*/ 722647 h 723915"/>
                  <a:gd name="connsiteX5" fmla="*/ 3626 w 1182760"/>
                  <a:gd name="connsiteY5" fmla="*/ 7118 h 723915"/>
                  <a:gd name="connsiteX0" fmla="*/ 3626 w 1182760"/>
                  <a:gd name="connsiteY0" fmla="*/ 7277 h 724074"/>
                  <a:gd name="connsiteX1" fmla="*/ 451739 w 1182760"/>
                  <a:gd name="connsiteY1" fmla="*/ 218 h 724074"/>
                  <a:gd name="connsiteX2" fmla="*/ 1182760 w 1182760"/>
                  <a:gd name="connsiteY2" fmla="*/ 362147 h 724074"/>
                  <a:gd name="connsiteX3" fmla="*/ 435070 w 1182760"/>
                  <a:gd name="connsiteY3" fmla="*/ 724074 h 724074"/>
                  <a:gd name="connsiteX4" fmla="*/ 0 w 1182760"/>
                  <a:gd name="connsiteY4" fmla="*/ 722806 h 724074"/>
                  <a:gd name="connsiteX5" fmla="*/ 3626 w 1182760"/>
                  <a:gd name="connsiteY5" fmla="*/ 7277 h 724074"/>
                  <a:gd name="connsiteX0" fmla="*/ 3626 w 1182760"/>
                  <a:gd name="connsiteY0" fmla="*/ 4047 h 720844"/>
                  <a:gd name="connsiteX1" fmla="*/ 451739 w 1182760"/>
                  <a:gd name="connsiteY1" fmla="*/ 542 h 720844"/>
                  <a:gd name="connsiteX2" fmla="*/ 1182760 w 1182760"/>
                  <a:gd name="connsiteY2" fmla="*/ 358917 h 720844"/>
                  <a:gd name="connsiteX3" fmla="*/ 435070 w 1182760"/>
                  <a:gd name="connsiteY3" fmla="*/ 720844 h 720844"/>
                  <a:gd name="connsiteX4" fmla="*/ 0 w 1182760"/>
                  <a:gd name="connsiteY4" fmla="*/ 719576 h 720844"/>
                  <a:gd name="connsiteX5" fmla="*/ 3626 w 1182760"/>
                  <a:gd name="connsiteY5" fmla="*/ 4047 h 720844"/>
                  <a:gd name="connsiteX0" fmla="*/ 3626 w 1182760"/>
                  <a:gd name="connsiteY0" fmla="*/ 2045 h 718842"/>
                  <a:gd name="connsiteX1" fmla="*/ 451739 w 1182760"/>
                  <a:gd name="connsiteY1" fmla="*/ 2094 h 718842"/>
                  <a:gd name="connsiteX2" fmla="*/ 1182760 w 1182760"/>
                  <a:gd name="connsiteY2" fmla="*/ 356915 h 718842"/>
                  <a:gd name="connsiteX3" fmla="*/ 435070 w 1182760"/>
                  <a:gd name="connsiteY3" fmla="*/ 718842 h 718842"/>
                  <a:gd name="connsiteX4" fmla="*/ 0 w 1182760"/>
                  <a:gd name="connsiteY4" fmla="*/ 717574 h 718842"/>
                  <a:gd name="connsiteX5" fmla="*/ 3626 w 1182760"/>
                  <a:gd name="connsiteY5" fmla="*/ 2045 h 718842"/>
                  <a:gd name="connsiteX0" fmla="*/ 3626 w 1182760"/>
                  <a:gd name="connsiteY0" fmla="*/ 2045 h 718842"/>
                  <a:gd name="connsiteX1" fmla="*/ 451739 w 1182760"/>
                  <a:gd name="connsiteY1" fmla="*/ 2094 h 718842"/>
                  <a:gd name="connsiteX2" fmla="*/ 1182760 w 1182760"/>
                  <a:gd name="connsiteY2" fmla="*/ 356915 h 718842"/>
                  <a:gd name="connsiteX3" fmla="*/ 435070 w 1182760"/>
                  <a:gd name="connsiteY3" fmla="*/ 718842 h 718842"/>
                  <a:gd name="connsiteX4" fmla="*/ 0 w 1182760"/>
                  <a:gd name="connsiteY4" fmla="*/ 717574 h 718842"/>
                  <a:gd name="connsiteX5" fmla="*/ 3626 w 1182760"/>
                  <a:gd name="connsiteY5" fmla="*/ 2045 h 718842"/>
                  <a:gd name="connsiteX0" fmla="*/ 2322 w 1182760"/>
                  <a:gd name="connsiteY0" fmla="*/ 24866 h 745216"/>
                  <a:gd name="connsiteX1" fmla="*/ 451739 w 1182760"/>
                  <a:gd name="connsiteY1" fmla="*/ 28468 h 745216"/>
                  <a:gd name="connsiteX2" fmla="*/ 1182760 w 1182760"/>
                  <a:gd name="connsiteY2" fmla="*/ 383289 h 745216"/>
                  <a:gd name="connsiteX3" fmla="*/ 435070 w 1182760"/>
                  <a:gd name="connsiteY3" fmla="*/ 745216 h 745216"/>
                  <a:gd name="connsiteX4" fmla="*/ 0 w 1182760"/>
                  <a:gd name="connsiteY4" fmla="*/ 743948 h 745216"/>
                  <a:gd name="connsiteX5" fmla="*/ 2322 w 1182760"/>
                  <a:gd name="connsiteY5" fmla="*/ 24866 h 745216"/>
                  <a:gd name="connsiteX0" fmla="*/ 2322 w 1182760"/>
                  <a:gd name="connsiteY0" fmla="*/ 23726 h 744076"/>
                  <a:gd name="connsiteX1" fmla="*/ 451739 w 1182760"/>
                  <a:gd name="connsiteY1" fmla="*/ 27328 h 744076"/>
                  <a:gd name="connsiteX2" fmla="*/ 1182760 w 1182760"/>
                  <a:gd name="connsiteY2" fmla="*/ 382149 h 744076"/>
                  <a:gd name="connsiteX3" fmla="*/ 435070 w 1182760"/>
                  <a:gd name="connsiteY3" fmla="*/ 744076 h 744076"/>
                  <a:gd name="connsiteX4" fmla="*/ 0 w 1182760"/>
                  <a:gd name="connsiteY4" fmla="*/ 742808 h 744076"/>
                  <a:gd name="connsiteX5" fmla="*/ 2322 w 1182760"/>
                  <a:gd name="connsiteY5" fmla="*/ 23726 h 744076"/>
                  <a:gd name="connsiteX0" fmla="*/ 2322 w 1182760"/>
                  <a:gd name="connsiteY0" fmla="*/ 0 h 720350"/>
                  <a:gd name="connsiteX1" fmla="*/ 451739 w 1182760"/>
                  <a:gd name="connsiteY1" fmla="*/ 3602 h 720350"/>
                  <a:gd name="connsiteX2" fmla="*/ 1182760 w 1182760"/>
                  <a:gd name="connsiteY2" fmla="*/ 358423 h 720350"/>
                  <a:gd name="connsiteX3" fmla="*/ 435070 w 1182760"/>
                  <a:gd name="connsiteY3" fmla="*/ 720350 h 720350"/>
                  <a:gd name="connsiteX4" fmla="*/ 0 w 1182760"/>
                  <a:gd name="connsiteY4" fmla="*/ 719082 h 720350"/>
                  <a:gd name="connsiteX5" fmla="*/ 2322 w 1182760"/>
                  <a:gd name="connsiteY5" fmla="*/ 0 h 720350"/>
                  <a:gd name="connsiteX0" fmla="*/ 2322 w 1182760"/>
                  <a:gd name="connsiteY0" fmla="*/ 0 h 720350"/>
                  <a:gd name="connsiteX1" fmla="*/ 450435 w 1182760"/>
                  <a:gd name="connsiteY1" fmla="*/ 1233 h 720350"/>
                  <a:gd name="connsiteX2" fmla="*/ 1182760 w 1182760"/>
                  <a:gd name="connsiteY2" fmla="*/ 358423 h 720350"/>
                  <a:gd name="connsiteX3" fmla="*/ 435070 w 1182760"/>
                  <a:gd name="connsiteY3" fmla="*/ 720350 h 720350"/>
                  <a:gd name="connsiteX4" fmla="*/ 0 w 1182760"/>
                  <a:gd name="connsiteY4" fmla="*/ 719082 h 720350"/>
                  <a:gd name="connsiteX5" fmla="*/ 2322 w 1182760"/>
                  <a:gd name="connsiteY5" fmla="*/ 0 h 720350"/>
                  <a:gd name="connsiteX0" fmla="*/ 68 w 1180506"/>
                  <a:gd name="connsiteY0" fmla="*/ 0 h 746234"/>
                  <a:gd name="connsiteX1" fmla="*/ 448181 w 1180506"/>
                  <a:gd name="connsiteY1" fmla="*/ 1233 h 746234"/>
                  <a:gd name="connsiteX2" fmla="*/ 1180506 w 1180506"/>
                  <a:gd name="connsiteY2" fmla="*/ 358423 h 746234"/>
                  <a:gd name="connsiteX3" fmla="*/ 432816 w 1180506"/>
                  <a:gd name="connsiteY3" fmla="*/ 720350 h 746234"/>
                  <a:gd name="connsiteX4" fmla="*/ 4267 w 1180506"/>
                  <a:gd name="connsiteY4" fmla="*/ 716712 h 746234"/>
                  <a:gd name="connsiteX5" fmla="*/ 68 w 1180506"/>
                  <a:gd name="connsiteY5" fmla="*/ 0 h 746234"/>
                  <a:gd name="connsiteX0" fmla="*/ 127 w 1180565"/>
                  <a:gd name="connsiteY0" fmla="*/ 0 h 746234"/>
                  <a:gd name="connsiteX1" fmla="*/ 448240 w 1180565"/>
                  <a:gd name="connsiteY1" fmla="*/ 1233 h 746234"/>
                  <a:gd name="connsiteX2" fmla="*/ 1180565 w 1180565"/>
                  <a:gd name="connsiteY2" fmla="*/ 358423 h 746234"/>
                  <a:gd name="connsiteX3" fmla="*/ 432875 w 1180565"/>
                  <a:gd name="connsiteY3" fmla="*/ 720350 h 746234"/>
                  <a:gd name="connsiteX4" fmla="*/ 413 w 1180565"/>
                  <a:gd name="connsiteY4" fmla="*/ 716712 h 746234"/>
                  <a:gd name="connsiteX5" fmla="*/ 127 w 1180565"/>
                  <a:gd name="connsiteY5" fmla="*/ 0 h 746234"/>
                  <a:gd name="connsiteX0" fmla="*/ 127 w 1180565"/>
                  <a:gd name="connsiteY0" fmla="*/ 0 h 746234"/>
                  <a:gd name="connsiteX1" fmla="*/ 448240 w 1180565"/>
                  <a:gd name="connsiteY1" fmla="*/ 1233 h 746234"/>
                  <a:gd name="connsiteX2" fmla="*/ 1180565 w 1180565"/>
                  <a:gd name="connsiteY2" fmla="*/ 358423 h 746234"/>
                  <a:gd name="connsiteX3" fmla="*/ 432875 w 1180565"/>
                  <a:gd name="connsiteY3" fmla="*/ 720350 h 746234"/>
                  <a:gd name="connsiteX4" fmla="*/ 413 w 1180565"/>
                  <a:gd name="connsiteY4" fmla="*/ 716712 h 746234"/>
                  <a:gd name="connsiteX5" fmla="*/ 127 w 1180565"/>
                  <a:gd name="connsiteY5" fmla="*/ 0 h 746234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1177 h 722170"/>
                  <a:gd name="connsiteX1" fmla="*/ 394768 w 1180565"/>
                  <a:gd name="connsiteY1" fmla="*/ 41 h 722170"/>
                  <a:gd name="connsiteX2" fmla="*/ 1180565 w 1180565"/>
                  <a:gd name="connsiteY2" fmla="*/ 359600 h 722170"/>
                  <a:gd name="connsiteX3" fmla="*/ 432875 w 1180565"/>
                  <a:gd name="connsiteY3" fmla="*/ 721527 h 722170"/>
                  <a:gd name="connsiteX4" fmla="*/ 413 w 1180565"/>
                  <a:gd name="connsiteY4" fmla="*/ 717889 h 722170"/>
                  <a:gd name="connsiteX5" fmla="*/ 127 w 1180565"/>
                  <a:gd name="connsiteY5" fmla="*/ 1177 h 722170"/>
                  <a:gd name="connsiteX0" fmla="*/ 127 w 1180565"/>
                  <a:gd name="connsiteY0" fmla="*/ 1386 h 722379"/>
                  <a:gd name="connsiteX1" fmla="*/ 394768 w 1180565"/>
                  <a:gd name="connsiteY1" fmla="*/ 250 h 722379"/>
                  <a:gd name="connsiteX2" fmla="*/ 1180565 w 1180565"/>
                  <a:gd name="connsiteY2" fmla="*/ 359809 h 722379"/>
                  <a:gd name="connsiteX3" fmla="*/ 432875 w 1180565"/>
                  <a:gd name="connsiteY3" fmla="*/ 721736 h 722379"/>
                  <a:gd name="connsiteX4" fmla="*/ 413 w 1180565"/>
                  <a:gd name="connsiteY4" fmla="*/ 718098 h 722379"/>
                  <a:gd name="connsiteX5" fmla="*/ 127 w 1180565"/>
                  <a:gd name="connsiteY5" fmla="*/ 1386 h 722379"/>
                  <a:gd name="connsiteX0" fmla="*/ 127 w 1180565"/>
                  <a:gd name="connsiteY0" fmla="*/ 1390 h 722383"/>
                  <a:gd name="connsiteX1" fmla="*/ 394768 w 1180565"/>
                  <a:gd name="connsiteY1" fmla="*/ 254 h 722383"/>
                  <a:gd name="connsiteX2" fmla="*/ 1180565 w 1180565"/>
                  <a:gd name="connsiteY2" fmla="*/ 359813 h 722383"/>
                  <a:gd name="connsiteX3" fmla="*/ 432875 w 1180565"/>
                  <a:gd name="connsiteY3" fmla="*/ 721740 h 722383"/>
                  <a:gd name="connsiteX4" fmla="*/ 413 w 1180565"/>
                  <a:gd name="connsiteY4" fmla="*/ 718102 h 722383"/>
                  <a:gd name="connsiteX5" fmla="*/ 127 w 1180565"/>
                  <a:gd name="connsiteY5" fmla="*/ 1390 h 722383"/>
                  <a:gd name="connsiteX0" fmla="*/ 127 w 1180565"/>
                  <a:gd name="connsiteY0" fmla="*/ 1390 h 721231"/>
                  <a:gd name="connsiteX1" fmla="*/ 394768 w 1180565"/>
                  <a:gd name="connsiteY1" fmla="*/ 254 h 721231"/>
                  <a:gd name="connsiteX2" fmla="*/ 1180565 w 1180565"/>
                  <a:gd name="connsiteY2" fmla="*/ 359813 h 721231"/>
                  <a:gd name="connsiteX3" fmla="*/ 388532 w 1180565"/>
                  <a:gd name="connsiteY3" fmla="*/ 720556 h 721231"/>
                  <a:gd name="connsiteX4" fmla="*/ 413 w 1180565"/>
                  <a:gd name="connsiteY4" fmla="*/ 718102 h 721231"/>
                  <a:gd name="connsiteX5" fmla="*/ 127 w 1180565"/>
                  <a:gd name="connsiteY5" fmla="*/ 1390 h 721231"/>
                  <a:gd name="connsiteX0" fmla="*/ 127 w 1180565"/>
                  <a:gd name="connsiteY0" fmla="*/ 1390 h 722383"/>
                  <a:gd name="connsiteX1" fmla="*/ 394768 w 1180565"/>
                  <a:gd name="connsiteY1" fmla="*/ 254 h 722383"/>
                  <a:gd name="connsiteX2" fmla="*/ 1180565 w 1180565"/>
                  <a:gd name="connsiteY2" fmla="*/ 359813 h 722383"/>
                  <a:gd name="connsiteX3" fmla="*/ 393749 w 1180565"/>
                  <a:gd name="connsiteY3" fmla="*/ 721740 h 722383"/>
                  <a:gd name="connsiteX4" fmla="*/ 413 w 1180565"/>
                  <a:gd name="connsiteY4" fmla="*/ 718102 h 722383"/>
                  <a:gd name="connsiteX5" fmla="*/ 127 w 1180565"/>
                  <a:gd name="connsiteY5" fmla="*/ 1390 h 722383"/>
                  <a:gd name="connsiteX0" fmla="*/ 127 w 1180565"/>
                  <a:gd name="connsiteY0" fmla="*/ 1390 h 721759"/>
                  <a:gd name="connsiteX1" fmla="*/ 394768 w 1180565"/>
                  <a:gd name="connsiteY1" fmla="*/ 254 h 721759"/>
                  <a:gd name="connsiteX2" fmla="*/ 1180565 w 1180565"/>
                  <a:gd name="connsiteY2" fmla="*/ 359813 h 721759"/>
                  <a:gd name="connsiteX3" fmla="*/ 393749 w 1180565"/>
                  <a:gd name="connsiteY3" fmla="*/ 721740 h 721759"/>
                  <a:gd name="connsiteX4" fmla="*/ 413 w 1180565"/>
                  <a:gd name="connsiteY4" fmla="*/ 718102 h 721759"/>
                  <a:gd name="connsiteX5" fmla="*/ 127 w 1180565"/>
                  <a:gd name="connsiteY5" fmla="*/ 1390 h 721759"/>
                  <a:gd name="connsiteX0" fmla="*/ 127 w 1180565"/>
                  <a:gd name="connsiteY0" fmla="*/ 1390 h 722147"/>
                  <a:gd name="connsiteX1" fmla="*/ 394768 w 1180565"/>
                  <a:gd name="connsiteY1" fmla="*/ 254 h 722147"/>
                  <a:gd name="connsiteX2" fmla="*/ 1180565 w 1180565"/>
                  <a:gd name="connsiteY2" fmla="*/ 359813 h 722147"/>
                  <a:gd name="connsiteX3" fmla="*/ 393749 w 1180565"/>
                  <a:gd name="connsiteY3" fmla="*/ 721740 h 722147"/>
                  <a:gd name="connsiteX4" fmla="*/ 413 w 1180565"/>
                  <a:gd name="connsiteY4" fmla="*/ 718102 h 722147"/>
                  <a:gd name="connsiteX5" fmla="*/ 127 w 1180565"/>
                  <a:gd name="connsiteY5" fmla="*/ 1390 h 722147"/>
                  <a:gd name="connsiteX0" fmla="*/ 127 w 1180565"/>
                  <a:gd name="connsiteY0" fmla="*/ 1390 h 721962"/>
                  <a:gd name="connsiteX1" fmla="*/ 394768 w 1180565"/>
                  <a:gd name="connsiteY1" fmla="*/ 254 h 721962"/>
                  <a:gd name="connsiteX2" fmla="*/ 1180565 w 1180565"/>
                  <a:gd name="connsiteY2" fmla="*/ 359813 h 721962"/>
                  <a:gd name="connsiteX3" fmla="*/ 393749 w 1180565"/>
                  <a:gd name="connsiteY3" fmla="*/ 721740 h 721962"/>
                  <a:gd name="connsiteX4" fmla="*/ 413 w 1180565"/>
                  <a:gd name="connsiteY4" fmla="*/ 718102 h 721962"/>
                  <a:gd name="connsiteX5" fmla="*/ 127 w 1180565"/>
                  <a:gd name="connsiteY5" fmla="*/ 1390 h 721962"/>
                  <a:gd name="connsiteX0" fmla="*/ 127 w 1180565"/>
                  <a:gd name="connsiteY0" fmla="*/ 1467 h 722039"/>
                  <a:gd name="connsiteX1" fmla="*/ 394768 w 1180565"/>
                  <a:gd name="connsiteY1" fmla="*/ 331 h 722039"/>
                  <a:gd name="connsiteX2" fmla="*/ 1180565 w 1180565"/>
                  <a:gd name="connsiteY2" fmla="*/ 359890 h 722039"/>
                  <a:gd name="connsiteX3" fmla="*/ 393749 w 1180565"/>
                  <a:gd name="connsiteY3" fmla="*/ 721817 h 722039"/>
                  <a:gd name="connsiteX4" fmla="*/ 413 w 1180565"/>
                  <a:gd name="connsiteY4" fmla="*/ 718179 h 722039"/>
                  <a:gd name="connsiteX5" fmla="*/ 127 w 1180565"/>
                  <a:gd name="connsiteY5" fmla="*/ 1467 h 722039"/>
                  <a:gd name="connsiteX0" fmla="*/ 127 w 1180565"/>
                  <a:gd name="connsiteY0" fmla="*/ 1467 h 719694"/>
                  <a:gd name="connsiteX1" fmla="*/ 394768 w 1180565"/>
                  <a:gd name="connsiteY1" fmla="*/ 331 h 719694"/>
                  <a:gd name="connsiteX2" fmla="*/ 1180565 w 1180565"/>
                  <a:gd name="connsiteY2" fmla="*/ 359890 h 719694"/>
                  <a:gd name="connsiteX3" fmla="*/ 393749 w 1180565"/>
                  <a:gd name="connsiteY3" fmla="*/ 719448 h 719694"/>
                  <a:gd name="connsiteX4" fmla="*/ 413 w 1180565"/>
                  <a:gd name="connsiteY4" fmla="*/ 718179 h 719694"/>
                  <a:gd name="connsiteX5" fmla="*/ 127 w 1180565"/>
                  <a:gd name="connsiteY5" fmla="*/ 1467 h 719694"/>
                  <a:gd name="connsiteX0" fmla="*/ 127 w 1180565"/>
                  <a:gd name="connsiteY0" fmla="*/ 2360 h 720587"/>
                  <a:gd name="connsiteX1" fmla="*/ 471844 w 1180565"/>
                  <a:gd name="connsiteY1" fmla="*/ 319 h 720587"/>
                  <a:gd name="connsiteX2" fmla="*/ 1180565 w 1180565"/>
                  <a:gd name="connsiteY2" fmla="*/ 360783 h 720587"/>
                  <a:gd name="connsiteX3" fmla="*/ 393749 w 1180565"/>
                  <a:gd name="connsiteY3" fmla="*/ 720341 h 720587"/>
                  <a:gd name="connsiteX4" fmla="*/ 413 w 1180565"/>
                  <a:gd name="connsiteY4" fmla="*/ 719072 h 720587"/>
                  <a:gd name="connsiteX5" fmla="*/ 127 w 1180565"/>
                  <a:gd name="connsiteY5" fmla="*/ 2360 h 720587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182 h 720409"/>
                  <a:gd name="connsiteX1" fmla="*/ 471844 w 1180565"/>
                  <a:gd name="connsiteY1" fmla="*/ 141 h 720409"/>
                  <a:gd name="connsiteX2" fmla="*/ 1180565 w 1180565"/>
                  <a:gd name="connsiteY2" fmla="*/ 360605 h 720409"/>
                  <a:gd name="connsiteX3" fmla="*/ 393749 w 1180565"/>
                  <a:gd name="connsiteY3" fmla="*/ 720163 h 720409"/>
                  <a:gd name="connsiteX4" fmla="*/ 413 w 1180565"/>
                  <a:gd name="connsiteY4" fmla="*/ 718894 h 720409"/>
                  <a:gd name="connsiteX5" fmla="*/ 127 w 1180565"/>
                  <a:gd name="connsiteY5" fmla="*/ 2182 h 720409"/>
                  <a:gd name="connsiteX0" fmla="*/ 127 w 1180565"/>
                  <a:gd name="connsiteY0" fmla="*/ 2111 h 720338"/>
                  <a:gd name="connsiteX1" fmla="*/ 471844 w 1180565"/>
                  <a:gd name="connsiteY1" fmla="*/ 70 h 720338"/>
                  <a:gd name="connsiteX2" fmla="*/ 1180565 w 1180565"/>
                  <a:gd name="connsiteY2" fmla="*/ 360534 h 720338"/>
                  <a:gd name="connsiteX3" fmla="*/ 393749 w 1180565"/>
                  <a:gd name="connsiteY3" fmla="*/ 720092 h 720338"/>
                  <a:gd name="connsiteX4" fmla="*/ 413 w 1180565"/>
                  <a:gd name="connsiteY4" fmla="*/ 718823 h 720338"/>
                  <a:gd name="connsiteX5" fmla="*/ 127 w 1180565"/>
                  <a:gd name="connsiteY5" fmla="*/ 2111 h 72033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182 h 720409"/>
                  <a:gd name="connsiteX1" fmla="*/ 471844 w 1180565"/>
                  <a:gd name="connsiteY1" fmla="*/ 141 h 720409"/>
                  <a:gd name="connsiteX2" fmla="*/ 1180565 w 1180565"/>
                  <a:gd name="connsiteY2" fmla="*/ 360605 h 720409"/>
                  <a:gd name="connsiteX3" fmla="*/ 393749 w 1180565"/>
                  <a:gd name="connsiteY3" fmla="*/ 720163 h 720409"/>
                  <a:gd name="connsiteX4" fmla="*/ 413 w 1180565"/>
                  <a:gd name="connsiteY4" fmla="*/ 718894 h 720409"/>
                  <a:gd name="connsiteX5" fmla="*/ 127 w 1180565"/>
                  <a:gd name="connsiteY5" fmla="*/ 2182 h 720409"/>
                  <a:gd name="connsiteX0" fmla="*/ 127 w 1180565"/>
                  <a:gd name="connsiteY0" fmla="*/ 1285 h 719512"/>
                  <a:gd name="connsiteX1" fmla="*/ 471844 w 1180565"/>
                  <a:gd name="connsiteY1" fmla="*/ 149 h 719512"/>
                  <a:gd name="connsiteX2" fmla="*/ 1180565 w 1180565"/>
                  <a:gd name="connsiteY2" fmla="*/ 359708 h 719512"/>
                  <a:gd name="connsiteX3" fmla="*/ 393749 w 1180565"/>
                  <a:gd name="connsiteY3" fmla="*/ 719266 h 719512"/>
                  <a:gd name="connsiteX4" fmla="*/ 413 w 1180565"/>
                  <a:gd name="connsiteY4" fmla="*/ 717997 h 719512"/>
                  <a:gd name="connsiteX5" fmla="*/ 127 w 1180565"/>
                  <a:gd name="connsiteY5" fmla="*/ 1285 h 719512"/>
                  <a:gd name="connsiteX0" fmla="*/ 127 w 1180565"/>
                  <a:gd name="connsiteY0" fmla="*/ 1285 h 719512"/>
                  <a:gd name="connsiteX1" fmla="*/ 471844 w 1180565"/>
                  <a:gd name="connsiteY1" fmla="*/ 149 h 719512"/>
                  <a:gd name="connsiteX2" fmla="*/ 1180565 w 1180565"/>
                  <a:gd name="connsiteY2" fmla="*/ 359708 h 719512"/>
                  <a:gd name="connsiteX3" fmla="*/ 393749 w 1180565"/>
                  <a:gd name="connsiteY3" fmla="*/ 719266 h 719512"/>
                  <a:gd name="connsiteX4" fmla="*/ 413 w 1180565"/>
                  <a:gd name="connsiteY4" fmla="*/ 717997 h 719512"/>
                  <a:gd name="connsiteX5" fmla="*/ 127 w 1180565"/>
                  <a:gd name="connsiteY5" fmla="*/ 1285 h 719512"/>
                  <a:gd name="connsiteX0" fmla="*/ 100 w 1181710"/>
                  <a:gd name="connsiteY0" fmla="*/ 26218 h 746142"/>
                  <a:gd name="connsiteX1" fmla="*/ 472989 w 1181710"/>
                  <a:gd name="connsiteY1" fmla="*/ 26779 h 746142"/>
                  <a:gd name="connsiteX2" fmla="*/ 1181710 w 1181710"/>
                  <a:gd name="connsiteY2" fmla="*/ 386338 h 746142"/>
                  <a:gd name="connsiteX3" fmla="*/ 394894 w 1181710"/>
                  <a:gd name="connsiteY3" fmla="*/ 745896 h 746142"/>
                  <a:gd name="connsiteX4" fmla="*/ 1558 w 1181710"/>
                  <a:gd name="connsiteY4" fmla="*/ 744627 h 746142"/>
                  <a:gd name="connsiteX5" fmla="*/ 100 w 1181710"/>
                  <a:gd name="connsiteY5" fmla="*/ 26218 h 746142"/>
                  <a:gd name="connsiteX0" fmla="*/ 100 w 1181710"/>
                  <a:gd name="connsiteY0" fmla="*/ 26294 h 746218"/>
                  <a:gd name="connsiteX1" fmla="*/ 472989 w 1181710"/>
                  <a:gd name="connsiteY1" fmla="*/ 26855 h 746218"/>
                  <a:gd name="connsiteX2" fmla="*/ 1181710 w 1181710"/>
                  <a:gd name="connsiteY2" fmla="*/ 386414 h 746218"/>
                  <a:gd name="connsiteX3" fmla="*/ 394894 w 1181710"/>
                  <a:gd name="connsiteY3" fmla="*/ 745972 h 746218"/>
                  <a:gd name="connsiteX4" fmla="*/ 1558 w 1181710"/>
                  <a:gd name="connsiteY4" fmla="*/ 744703 h 746218"/>
                  <a:gd name="connsiteX5" fmla="*/ 100 w 1181710"/>
                  <a:gd name="connsiteY5" fmla="*/ 26294 h 746218"/>
                  <a:gd name="connsiteX0" fmla="*/ 100 w 1181710"/>
                  <a:gd name="connsiteY0" fmla="*/ 0 h 719924"/>
                  <a:gd name="connsiteX1" fmla="*/ 472989 w 1181710"/>
                  <a:gd name="connsiteY1" fmla="*/ 561 h 719924"/>
                  <a:gd name="connsiteX2" fmla="*/ 1181710 w 1181710"/>
                  <a:gd name="connsiteY2" fmla="*/ 360120 h 719924"/>
                  <a:gd name="connsiteX3" fmla="*/ 394894 w 1181710"/>
                  <a:gd name="connsiteY3" fmla="*/ 719678 h 719924"/>
                  <a:gd name="connsiteX4" fmla="*/ 1558 w 1181710"/>
                  <a:gd name="connsiteY4" fmla="*/ 718409 h 719924"/>
                  <a:gd name="connsiteX5" fmla="*/ 100 w 1181710"/>
                  <a:gd name="connsiteY5" fmla="*/ 0 h 719924"/>
                  <a:gd name="connsiteX0" fmla="*/ 625 w 1182235"/>
                  <a:gd name="connsiteY0" fmla="*/ 0 h 745985"/>
                  <a:gd name="connsiteX1" fmla="*/ 473514 w 1182235"/>
                  <a:gd name="connsiteY1" fmla="*/ 561 h 745985"/>
                  <a:gd name="connsiteX2" fmla="*/ 1182235 w 1182235"/>
                  <a:gd name="connsiteY2" fmla="*/ 360120 h 745985"/>
                  <a:gd name="connsiteX3" fmla="*/ 395419 w 1182235"/>
                  <a:gd name="connsiteY3" fmla="*/ 719678 h 745985"/>
                  <a:gd name="connsiteX4" fmla="*/ 0 w 1182235"/>
                  <a:gd name="connsiteY4" fmla="*/ 718409 h 745985"/>
                  <a:gd name="connsiteX5" fmla="*/ 625 w 1182235"/>
                  <a:gd name="connsiteY5" fmla="*/ 0 h 745985"/>
                  <a:gd name="connsiteX0" fmla="*/ 625 w 1182235"/>
                  <a:gd name="connsiteY0" fmla="*/ 0 h 745985"/>
                  <a:gd name="connsiteX1" fmla="*/ 473514 w 1182235"/>
                  <a:gd name="connsiteY1" fmla="*/ 561 h 745985"/>
                  <a:gd name="connsiteX2" fmla="*/ 1182235 w 1182235"/>
                  <a:gd name="connsiteY2" fmla="*/ 360120 h 745985"/>
                  <a:gd name="connsiteX3" fmla="*/ 395419 w 1182235"/>
                  <a:gd name="connsiteY3" fmla="*/ 719678 h 745985"/>
                  <a:gd name="connsiteX4" fmla="*/ 0 w 1182235"/>
                  <a:gd name="connsiteY4" fmla="*/ 718409 h 745985"/>
                  <a:gd name="connsiteX5" fmla="*/ 625 w 1182235"/>
                  <a:gd name="connsiteY5" fmla="*/ 0 h 745985"/>
                  <a:gd name="connsiteX0" fmla="*/ 625 w 1182235"/>
                  <a:gd name="connsiteY0" fmla="*/ 0 h 743979"/>
                  <a:gd name="connsiteX1" fmla="*/ 473514 w 1182235"/>
                  <a:gd name="connsiteY1" fmla="*/ 561 h 743979"/>
                  <a:gd name="connsiteX2" fmla="*/ 1182235 w 1182235"/>
                  <a:gd name="connsiteY2" fmla="*/ 360120 h 743979"/>
                  <a:gd name="connsiteX3" fmla="*/ 473537 w 1182235"/>
                  <a:gd name="connsiteY3" fmla="*/ 716963 h 743979"/>
                  <a:gd name="connsiteX4" fmla="*/ 0 w 1182235"/>
                  <a:gd name="connsiteY4" fmla="*/ 718409 h 743979"/>
                  <a:gd name="connsiteX5" fmla="*/ 625 w 1182235"/>
                  <a:gd name="connsiteY5" fmla="*/ 0 h 743979"/>
                  <a:gd name="connsiteX0" fmla="*/ 625 w 1182235"/>
                  <a:gd name="connsiteY0" fmla="*/ 0 h 719062"/>
                  <a:gd name="connsiteX1" fmla="*/ 473514 w 1182235"/>
                  <a:gd name="connsiteY1" fmla="*/ 561 h 719062"/>
                  <a:gd name="connsiteX2" fmla="*/ 1182235 w 1182235"/>
                  <a:gd name="connsiteY2" fmla="*/ 360120 h 719062"/>
                  <a:gd name="connsiteX3" fmla="*/ 473537 w 1182235"/>
                  <a:gd name="connsiteY3" fmla="*/ 716963 h 719062"/>
                  <a:gd name="connsiteX4" fmla="*/ 0 w 1182235"/>
                  <a:gd name="connsiteY4" fmla="*/ 718409 h 719062"/>
                  <a:gd name="connsiteX5" fmla="*/ 625 w 1182235"/>
                  <a:gd name="connsiteY5" fmla="*/ 0 h 719062"/>
                  <a:gd name="connsiteX0" fmla="*/ 625 w 1182235"/>
                  <a:gd name="connsiteY0" fmla="*/ 0 h 719582"/>
                  <a:gd name="connsiteX1" fmla="*/ 473514 w 1182235"/>
                  <a:gd name="connsiteY1" fmla="*/ 561 h 719582"/>
                  <a:gd name="connsiteX2" fmla="*/ 1182235 w 1182235"/>
                  <a:gd name="connsiteY2" fmla="*/ 360120 h 719582"/>
                  <a:gd name="connsiteX3" fmla="*/ 471975 w 1182235"/>
                  <a:gd name="connsiteY3" fmla="*/ 717868 h 719582"/>
                  <a:gd name="connsiteX4" fmla="*/ 0 w 1182235"/>
                  <a:gd name="connsiteY4" fmla="*/ 718409 h 719582"/>
                  <a:gd name="connsiteX5" fmla="*/ 625 w 1182235"/>
                  <a:gd name="connsiteY5" fmla="*/ 0 h 719582"/>
                  <a:gd name="connsiteX0" fmla="*/ 625 w 1182235"/>
                  <a:gd name="connsiteY0" fmla="*/ 0 h 718409"/>
                  <a:gd name="connsiteX1" fmla="*/ 473514 w 1182235"/>
                  <a:gd name="connsiteY1" fmla="*/ 561 h 718409"/>
                  <a:gd name="connsiteX2" fmla="*/ 1182235 w 1182235"/>
                  <a:gd name="connsiteY2" fmla="*/ 360120 h 718409"/>
                  <a:gd name="connsiteX3" fmla="*/ 471975 w 1182235"/>
                  <a:gd name="connsiteY3" fmla="*/ 717868 h 718409"/>
                  <a:gd name="connsiteX4" fmla="*/ 0 w 1182235"/>
                  <a:gd name="connsiteY4" fmla="*/ 718409 h 718409"/>
                  <a:gd name="connsiteX5" fmla="*/ 625 w 1182235"/>
                  <a:gd name="connsiteY5" fmla="*/ 0 h 718409"/>
                  <a:gd name="connsiteX0" fmla="*/ 625 w 1182235"/>
                  <a:gd name="connsiteY0" fmla="*/ 0 h 718409"/>
                  <a:gd name="connsiteX1" fmla="*/ 473514 w 1182235"/>
                  <a:gd name="connsiteY1" fmla="*/ 561 h 718409"/>
                  <a:gd name="connsiteX2" fmla="*/ 1182235 w 1182235"/>
                  <a:gd name="connsiteY2" fmla="*/ 360120 h 718409"/>
                  <a:gd name="connsiteX3" fmla="*/ 471975 w 1182235"/>
                  <a:gd name="connsiteY3" fmla="*/ 717868 h 718409"/>
                  <a:gd name="connsiteX4" fmla="*/ 0 w 1182235"/>
                  <a:gd name="connsiteY4" fmla="*/ 718409 h 718409"/>
                  <a:gd name="connsiteX5" fmla="*/ 625 w 1182235"/>
                  <a:gd name="connsiteY5" fmla="*/ 0 h 718409"/>
                  <a:gd name="connsiteX0" fmla="*/ 625 w 1182235"/>
                  <a:gd name="connsiteY0" fmla="*/ 0 h 718773"/>
                  <a:gd name="connsiteX1" fmla="*/ 473514 w 1182235"/>
                  <a:gd name="connsiteY1" fmla="*/ 561 h 718773"/>
                  <a:gd name="connsiteX2" fmla="*/ 1182235 w 1182235"/>
                  <a:gd name="connsiteY2" fmla="*/ 360120 h 718773"/>
                  <a:gd name="connsiteX3" fmla="*/ 471975 w 1182235"/>
                  <a:gd name="connsiteY3" fmla="*/ 718773 h 718773"/>
                  <a:gd name="connsiteX4" fmla="*/ 0 w 1182235"/>
                  <a:gd name="connsiteY4" fmla="*/ 718409 h 718773"/>
                  <a:gd name="connsiteX5" fmla="*/ 625 w 1182235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216966"/>
                  <a:gd name="connsiteY0" fmla="*/ 0 h 718773"/>
                  <a:gd name="connsiteX1" fmla="*/ 473922 w 1216966"/>
                  <a:gd name="connsiteY1" fmla="*/ 561 h 718773"/>
                  <a:gd name="connsiteX2" fmla="*/ 1182643 w 1216966"/>
                  <a:gd name="connsiteY2" fmla="*/ 360120 h 718773"/>
                  <a:gd name="connsiteX3" fmla="*/ 472383 w 1216966"/>
                  <a:gd name="connsiteY3" fmla="*/ 718773 h 718773"/>
                  <a:gd name="connsiteX4" fmla="*/ 408 w 1216966"/>
                  <a:gd name="connsiteY4" fmla="*/ 718409 h 718773"/>
                  <a:gd name="connsiteX5" fmla="*/ 1033 w 121696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8"/>
                  <a:gd name="connsiteY0" fmla="*/ 0 h 718773"/>
                  <a:gd name="connsiteX1" fmla="*/ 473922 w 1182648"/>
                  <a:gd name="connsiteY1" fmla="*/ 561 h 718773"/>
                  <a:gd name="connsiteX2" fmla="*/ 1182643 w 1182648"/>
                  <a:gd name="connsiteY2" fmla="*/ 360120 h 718773"/>
                  <a:gd name="connsiteX3" fmla="*/ 472383 w 1182648"/>
                  <a:gd name="connsiteY3" fmla="*/ 718773 h 718773"/>
                  <a:gd name="connsiteX4" fmla="*/ 408 w 1182648"/>
                  <a:gd name="connsiteY4" fmla="*/ 718409 h 718773"/>
                  <a:gd name="connsiteX5" fmla="*/ 1033 w 1182648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36250 w 1217863"/>
                  <a:gd name="connsiteY0" fmla="*/ 0 h 718773"/>
                  <a:gd name="connsiteX1" fmla="*/ 509139 w 1217863"/>
                  <a:gd name="connsiteY1" fmla="*/ 561 h 718773"/>
                  <a:gd name="connsiteX2" fmla="*/ 1217860 w 1217863"/>
                  <a:gd name="connsiteY2" fmla="*/ 360120 h 718773"/>
                  <a:gd name="connsiteX3" fmla="*/ 507600 w 1217863"/>
                  <a:gd name="connsiteY3" fmla="*/ 718773 h 718773"/>
                  <a:gd name="connsiteX4" fmla="*/ 35625 w 1217863"/>
                  <a:gd name="connsiteY4" fmla="*/ 718409 h 718773"/>
                  <a:gd name="connsiteX5" fmla="*/ 33724 w 1217863"/>
                  <a:gd name="connsiteY5" fmla="*/ 239409 h 718773"/>
                  <a:gd name="connsiteX6" fmla="*/ 36250 w 1217863"/>
                  <a:gd name="connsiteY6" fmla="*/ 0 h 718773"/>
                  <a:gd name="connsiteX0" fmla="*/ 36250 w 1217863"/>
                  <a:gd name="connsiteY0" fmla="*/ 0 h 718773"/>
                  <a:gd name="connsiteX1" fmla="*/ 509139 w 1217863"/>
                  <a:gd name="connsiteY1" fmla="*/ 561 h 718773"/>
                  <a:gd name="connsiteX2" fmla="*/ 1217860 w 1217863"/>
                  <a:gd name="connsiteY2" fmla="*/ 360120 h 718773"/>
                  <a:gd name="connsiteX3" fmla="*/ 507600 w 1217863"/>
                  <a:gd name="connsiteY3" fmla="*/ 718773 h 718773"/>
                  <a:gd name="connsiteX4" fmla="*/ 35625 w 1217863"/>
                  <a:gd name="connsiteY4" fmla="*/ 718409 h 718773"/>
                  <a:gd name="connsiteX5" fmla="*/ 33724 w 1217863"/>
                  <a:gd name="connsiteY5" fmla="*/ 239409 h 718773"/>
                  <a:gd name="connsiteX6" fmla="*/ 36250 w 1217863"/>
                  <a:gd name="connsiteY6" fmla="*/ 0 h 718773"/>
                  <a:gd name="connsiteX0" fmla="*/ 35703 w 1217316"/>
                  <a:gd name="connsiteY0" fmla="*/ 0 h 718773"/>
                  <a:gd name="connsiteX1" fmla="*/ 508592 w 1217316"/>
                  <a:gd name="connsiteY1" fmla="*/ 561 h 718773"/>
                  <a:gd name="connsiteX2" fmla="*/ 1217313 w 1217316"/>
                  <a:gd name="connsiteY2" fmla="*/ 360120 h 718773"/>
                  <a:gd name="connsiteX3" fmla="*/ 507053 w 1217316"/>
                  <a:gd name="connsiteY3" fmla="*/ 718773 h 718773"/>
                  <a:gd name="connsiteX4" fmla="*/ 35078 w 1217316"/>
                  <a:gd name="connsiteY4" fmla="*/ 718409 h 718773"/>
                  <a:gd name="connsiteX5" fmla="*/ 35260 w 1217316"/>
                  <a:gd name="connsiteY5" fmla="*/ 239409 h 718773"/>
                  <a:gd name="connsiteX6" fmla="*/ 35703 w 1217316"/>
                  <a:gd name="connsiteY6" fmla="*/ 0 h 718773"/>
                  <a:gd name="connsiteX0" fmla="*/ 625 w 1182238"/>
                  <a:gd name="connsiteY0" fmla="*/ 0 h 718773"/>
                  <a:gd name="connsiteX1" fmla="*/ 473514 w 1182238"/>
                  <a:gd name="connsiteY1" fmla="*/ 561 h 718773"/>
                  <a:gd name="connsiteX2" fmla="*/ 1182235 w 1182238"/>
                  <a:gd name="connsiteY2" fmla="*/ 360120 h 718773"/>
                  <a:gd name="connsiteX3" fmla="*/ 471975 w 1182238"/>
                  <a:gd name="connsiteY3" fmla="*/ 718773 h 718773"/>
                  <a:gd name="connsiteX4" fmla="*/ 0 w 1182238"/>
                  <a:gd name="connsiteY4" fmla="*/ 718409 h 718773"/>
                  <a:gd name="connsiteX5" fmla="*/ 182 w 1182238"/>
                  <a:gd name="connsiteY5" fmla="*/ 239409 h 718773"/>
                  <a:gd name="connsiteX6" fmla="*/ 625 w 1182238"/>
                  <a:gd name="connsiteY6" fmla="*/ 0 h 718773"/>
                  <a:gd name="connsiteX0" fmla="*/ 35775 w 1217388"/>
                  <a:gd name="connsiteY0" fmla="*/ 0 h 718773"/>
                  <a:gd name="connsiteX1" fmla="*/ 508664 w 1217388"/>
                  <a:gd name="connsiteY1" fmla="*/ 561 h 718773"/>
                  <a:gd name="connsiteX2" fmla="*/ 1217385 w 1217388"/>
                  <a:gd name="connsiteY2" fmla="*/ 360120 h 718773"/>
                  <a:gd name="connsiteX3" fmla="*/ 507125 w 1217388"/>
                  <a:gd name="connsiteY3" fmla="*/ 718773 h 718773"/>
                  <a:gd name="connsiteX4" fmla="*/ 35150 w 1217388"/>
                  <a:gd name="connsiteY4" fmla="*/ 718409 h 718773"/>
                  <a:gd name="connsiteX5" fmla="*/ 34603 w 1217388"/>
                  <a:gd name="connsiteY5" fmla="*/ 478859 h 718773"/>
                  <a:gd name="connsiteX6" fmla="*/ 35332 w 1217388"/>
                  <a:gd name="connsiteY6" fmla="*/ 239409 h 718773"/>
                  <a:gd name="connsiteX7" fmla="*/ 35775 w 1217388"/>
                  <a:gd name="connsiteY7" fmla="*/ 0 h 718773"/>
                  <a:gd name="connsiteX0" fmla="*/ 1173 w 1182786"/>
                  <a:gd name="connsiteY0" fmla="*/ 0 h 718773"/>
                  <a:gd name="connsiteX1" fmla="*/ 474062 w 1182786"/>
                  <a:gd name="connsiteY1" fmla="*/ 561 h 718773"/>
                  <a:gd name="connsiteX2" fmla="*/ 1182783 w 1182786"/>
                  <a:gd name="connsiteY2" fmla="*/ 360120 h 718773"/>
                  <a:gd name="connsiteX3" fmla="*/ 472523 w 1182786"/>
                  <a:gd name="connsiteY3" fmla="*/ 718773 h 718773"/>
                  <a:gd name="connsiteX4" fmla="*/ 548 w 1182786"/>
                  <a:gd name="connsiteY4" fmla="*/ 718409 h 718773"/>
                  <a:gd name="connsiteX5" fmla="*/ 1 w 1182786"/>
                  <a:gd name="connsiteY5" fmla="*/ 478859 h 718773"/>
                  <a:gd name="connsiteX6" fmla="*/ 730 w 1182786"/>
                  <a:gd name="connsiteY6" fmla="*/ 239409 h 718773"/>
                  <a:gd name="connsiteX7" fmla="*/ 1173 w 1182786"/>
                  <a:gd name="connsiteY7" fmla="*/ 0 h 718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786" h="718773">
                    <a:moveTo>
                      <a:pt x="1173" y="0"/>
                    </a:moveTo>
                    <a:lnTo>
                      <a:pt x="474062" y="561"/>
                    </a:lnTo>
                    <a:cubicBezTo>
                      <a:pt x="590795" y="-49"/>
                      <a:pt x="1184477" y="3271"/>
                      <a:pt x="1182783" y="360120"/>
                    </a:cubicBezTo>
                    <a:cubicBezTo>
                      <a:pt x="1181089" y="716969"/>
                      <a:pt x="590392" y="717491"/>
                      <a:pt x="472523" y="718773"/>
                    </a:cubicBezTo>
                    <a:lnTo>
                      <a:pt x="548" y="718409"/>
                    </a:lnTo>
                    <a:cubicBezTo>
                      <a:pt x="954" y="656203"/>
                      <a:pt x="-29" y="558692"/>
                      <a:pt x="1" y="478859"/>
                    </a:cubicBezTo>
                    <a:cubicBezTo>
                      <a:pt x="31" y="399026"/>
                      <a:pt x="535" y="319219"/>
                      <a:pt x="730" y="239409"/>
                    </a:cubicBezTo>
                    <a:cubicBezTo>
                      <a:pt x="834" y="119674"/>
                      <a:pt x="1617" y="51447"/>
                      <a:pt x="1173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ホームベース 7"/>
              <p:cNvSpPr/>
              <p:nvPr/>
            </p:nvSpPr>
            <p:spPr>
              <a:xfrm>
                <a:off x="3621764" y="4660658"/>
                <a:ext cx="554573" cy="529504"/>
              </a:xfrm>
              <a:custGeom>
                <a:avLst/>
                <a:gdLst>
                  <a:gd name="connsiteX0" fmla="*/ 0 w 1627464"/>
                  <a:gd name="connsiteY0" fmla="*/ 0 h 1090569"/>
                  <a:gd name="connsiteX1" fmla="*/ 1082180 w 1627464"/>
                  <a:gd name="connsiteY1" fmla="*/ 0 h 1090569"/>
                  <a:gd name="connsiteX2" fmla="*/ 1627464 w 1627464"/>
                  <a:gd name="connsiteY2" fmla="*/ 545285 h 1090569"/>
                  <a:gd name="connsiteX3" fmla="*/ 1082180 w 1627464"/>
                  <a:gd name="connsiteY3" fmla="*/ 1090569 h 1090569"/>
                  <a:gd name="connsiteX4" fmla="*/ 0 w 1627464"/>
                  <a:gd name="connsiteY4" fmla="*/ 1090569 h 1090569"/>
                  <a:gd name="connsiteX5" fmla="*/ 0 w 1627464"/>
                  <a:gd name="connsiteY5" fmla="*/ 0 h 1090569"/>
                  <a:gd name="connsiteX0" fmla="*/ 0 w 1627464"/>
                  <a:gd name="connsiteY0" fmla="*/ 0 h 1195509"/>
                  <a:gd name="connsiteX1" fmla="*/ 1082180 w 1627464"/>
                  <a:gd name="connsiteY1" fmla="*/ 0 h 1195509"/>
                  <a:gd name="connsiteX2" fmla="*/ 1627464 w 1627464"/>
                  <a:gd name="connsiteY2" fmla="*/ 545285 h 1195509"/>
                  <a:gd name="connsiteX3" fmla="*/ 1082180 w 1627464"/>
                  <a:gd name="connsiteY3" fmla="*/ 1090569 h 1195509"/>
                  <a:gd name="connsiteX4" fmla="*/ 0 w 1627464"/>
                  <a:gd name="connsiteY4" fmla="*/ 1090569 h 1195509"/>
                  <a:gd name="connsiteX5" fmla="*/ 0 w 1627464"/>
                  <a:gd name="connsiteY5" fmla="*/ 0 h 1195509"/>
                  <a:gd name="connsiteX0" fmla="*/ 0 w 1627464"/>
                  <a:gd name="connsiteY0" fmla="*/ 104940 h 1300449"/>
                  <a:gd name="connsiteX1" fmla="*/ 1082180 w 1627464"/>
                  <a:gd name="connsiteY1" fmla="*/ 104940 h 1300449"/>
                  <a:gd name="connsiteX2" fmla="*/ 1627464 w 1627464"/>
                  <a:gd name="connsiteY2" fmla="*/ 650225 h 1300449"/>
                  <a:gd name="connsiteX3" fmla="*/ 1082180 w 1627464"/>
                  <a:gd name="connsiteY3" fmla="*/ 1195509 h 1300449"/>
                  <a:gd name="connsiteX4" fmla="*/ 0 w 1627464"/>
                  <a:gd name="connsiteY4" fmla="*/ 1195509 h 1300449"/>
                  <a:gd name="connsiteX5" fmla="*/ 0 w 1627464"/>
                  <a:gd name="connsiteY5" fmla="*/ 104940 h 1300449"/>
                  <a:gd name="connsiteX0" fmla="*/ 0 w 1627464"/>
                  <a:gd name="connsiteY0" fmla="*/ 41664 h 1237173"/>
                  <a:gd name="connsiteX1" fmla="*/ 1082180 w 1627464"/>
                  <a:gd name="connsiteY1" fmla="*/ 41664 h 1237173"/>
                  <a:gd name="connsiteX2" fmla="*/ 1627464 w 1627464"/>
                  <a:gd name="connsiteY2" fmla="*/ 586949 h 1237173"/>
                  <a:gd name="connsiteX3" fmla="*/ 1082180 w 1627464"/>
                  <a:gd name="connsiteY3" fmla="*/ 1132233 h 1237173"/>
                  <a:gd name="connsiteX4" fmla="*/ 0 w 1627464"/>
                  <a:gd name="connsiteY4" fmla="*/ 1132233 h 1237173"/>
                  <a:gd name="connsiteX5" fmla="*/ 0 w 1627464"/>
                  <a:gd name="connsiteY5" fmla="*/ 41664 h 1237173"/>
                  <a:gd name="connsiteX0" fmla="*/ 100668 w 1627464"/>
                  <a:gd name="connsiteY0" fmla="*/ 36311 h 1240209"/>
                  <a:gd name="connsiteX1" fmla="*/ 1082180 w 1627464"/>
                  <a:gd name="connsiteY1" fmla="*/ 44700 h 1240209"/>
                  <a:gd name="connsiteX2" fmla="*/ 1627464 w 1627464"/>
                  <a:gd name="connsiteY2" fmla="*/ 589985 h 1240209"/>
                  <a:gd name="connsiteX3" fmla="*/ 1082180 w 1627464"/>
                  <a:gd name="connsiteY3" fmla="*/ 1135269 h 1240209"/>
                  <a:gd name="connsiteX4" fmla="*/ 0 w 1627464"/>
                  <a:gd name="connsiteY4" fmla="*/ 1135269 h 1240209"/>
                  <a:gd name="connsiteX5" fmla="*/ 100668 w 1627464"/>
                  <a:gd name="connsiteY5" fmla="*/ 36311 h 1240209"/>
                  <a:gd name="connsiteX0" fmla="*/ 100668 w 1627464"/>
                  <a:gd name="connsiteY0" fmla="*/ 36311 h 1240209"/>
                  <a:gd name="connsiteX1" fmla="*/ 1082180 w 1627464"/>
                  <a:gd name="connsiteY1" fmla="*/ 44700 h 1240209"/>
                  <a:gd name="connsiteX2" fmla="*/ 1627464 w 1627464"/>
                  <a:gd name="connsiteY2" fmla="*/ 589985 h 1240209"/>
                  <a:gd name="connsiteX3" fmla="*/ 1082180 w 1627464"/>
                  <a:gd name="connsiteY3" fmla="*/ 1135269 h 1240209"/>
                  <a:gd name="connsiteX4" fmla="*/ 0 w 1627464"/>
                  <a:gd name="connsiteY4" fmla="*/ 1135269 h 1240209"/>
                  <a:gd name="connsiteX5" fmla="*/ 100668 w 1627464"/>
                  <a:gd name="connsiteY5" fmla="*/ 36311 h 1240209"/>
                  <a:gd name="connsiteX0" fmla="*/ 0 w 1526796"/>
                  <a:gd name="connsiteY0" fmla="*/ 36311 h 1269636"/>
                  <a:gd name="connsiteX1" fmla="*/ 981512 w 1526796"/>
                  <a:gd name="connsiteY1" fmla="*/ 44700 h 1269636"/>
                  <a:gd name="connsiteX2" fmla="*/ 1526796 w 1526796"/>
                  <a:gd name="connsiteY2" fmla="*/ 589985 h 1269636"/>
                  <a:gd name="connsiteX3" fmla="*/ 981512 w 1526796"/>
                  <a:gd name="connsiteY3" fmla="*/ 1135269 h 1269636"/>
                  <a:gd name="connsiteX4" fmla="*/ 0 w 1526796"/>
                  <a:gd name="connsiteY4" fmla="*/ 1177214 h 1269636"/>
                  <a:gd name="connsiteX5" fmla="*/ 0 w 1526796"/>
                  <a:gd name="connsiteY5" fmla="*/ 36311 h 1269636"/>
                  <a:gd name="connsiteX0" fmla="*/ 0 w 1526796"/>
                  <a:gd name="connsiteY0" fmla="*/ 36311 h 1269636"/>
                  <a:gd name="connsiteX1" fmla="*/ 981512 w 1526796"/>
                  <a:gd name="connsiteY1" fmla="*/ 44700 h 1269636"/>
                  <a:gd name="connsiteX2" fmla="*/ 1526796 w 1526796"/>
                  <a:gd name="connsiteY2" fmla="*/ 589985 h 1269636"/>
                  <a:gd name="connsiteX3" fmla="*/ 981512 w 1526796"/>
                  <a:gd name="connsiteY3" fmla="*/ 1135269 h 1269636"/>
                  <a:gd name="connsiteX4" fmla="*/ 0 w 1526796"/>
                  <a:gd name="connsiteY4" fmla="*/ 1177214 h 1269636"/>
                  <a:gd name="connsiteX5" fmla="*/ 0 w 1526796"/>
                  <a:gd name="connsiteY5" fmla="*/ 36311 h 1269636"/>
                  <a:gd name="connsiteX0" fmla="*/ 0 w 1526796"/>
                  <a:gd name="connsiteY0" fmla="*/ 36311 h 1192155"/>
                  <a:gd name="connsiteX1" fmla="*/ 981512 w 1526796"/>
                  <a:gd name="connsiteY1" fmla="*/ 44700 h 1192155"/>
                  <a:gd name="connsiteX2" fmla="*/ 1526796 w 1526796"/>
                  <a:gd name="connsiteY2" fmla="*/ 589985 h 1192155"/>
                  <a:gd name="connsiteX3" fmla="*/ 981512 w 1526796"/>
                  <a:gd name="connsiteY3" fmla="*/ 1135269 h 1192155"/>
                  <a:gd name="connsiteX4" fmla="*/ 0 w 1526796"/>
                  <a:gd name="connsiteY4" fmla="*/ 1177214 h 1192155"/>
                  <a:gd name="connsiteX5" fmla="*/ 0 w 1526796"/>
                  <a:gd name="connsiteY5" fmla="*/ 36311 h 1192155"/>
                  <a:gd name="connsiteX0" fmla="*/ 0 w 1526796"/>
                  <a:gd name="connsiteY0" fmla="*/ 36311 h 1192155"/>
                  <a:gd name="connsiteX1" fmla="*/ 981512 w 1526796"/>
                  <a:gd name="connsiteY1" fmla="*/ 44700 h 1192155"/>
                  <a:gd name="connsiteX2" fmla="*/ 1526796 w 1526796"/>
                  <a:gd name="connsiteY2" fmla="*/ 589985 h 1192155"/>
                  <a:gd name="connsiteX3" fmla="*/ 981512 w 1526796"/>
                  <a:gd name="connsiteY3" fmla="*/ 1135269 h 1192155"/>
                  <a:gd name="connsiteX4" fmla="*/ 0 w 1526796"/>
                  <a:gd name="connsiteY4" fmla="*/ 1177214 h 1192155"/>
                  <a:gd name="connsiteX5" fmla="*/ 0 w 1526796"/>
                  <a:gd name="connsiteY5" fmla="*/ 36311 h 1192155"/>
                  <a:gd name="connsiteX0" fmla="*/ 0 w 1526796"/>
                  <a:gd name="connsiteY0" fmla="*/ 7364 h 1163208"/>
                  <a:gd name="connsiteX1" fmla="*/ 981512 w 1526796"/>
                  <a:gd name="connsiteY1" fmla="*/ 15753 h 1163208"/>
                  <a:gd name="connsiteX2" fmla="*/ 1526796 w 1526796"/>
                  <a:gd name="connsiteY2" fmla="*/ 561038 h 1163208"/>
                  <a:gd name="connsiteX3" fmla="*/ 981512 w 1526796"/>
                  <a:gd name="connsiteY3" fmla="*/ 1106322 h 1163208"/>
                  <a:gd name="connsiteX4" fmla="*/ 0 w 1526796"/>
                  <a:gd name="connsiteY4" fmla="*/ 1148267 h 1163208"/>
                  <a:gd name="connsiteX5" fmla="*/ 0 w 1526796"/>
                  <a:gd name="connsiteY5" fmla="*/ 7364 h 1163208"/>
                  <a:gd name="connsiteX0" fmla="*/ 8389 w 1535185"/>
                  <a:gd name="connsiteY0" fmla="*/ 7364 h 1107695"/>
                  <a:gd name="connsiteX1" fmla="*/ 989901 w 1535185"/>
                  <a:gd name="connsiteY1" fmla="*/ 15753 h 1107695"/>
                  <a:gd name="connsiteX2" fmla="*/ 1535185 w 1535185"/>
                  <a:gd name="connsiteY2" fmla="*/ 561038 h 1107695"/>
                  <a:gd name="connsiteX3" fmla="*/ 989901 w 1535185"/>
                  <a:gd name="connsiteY3" fmla="*/ 1106322 h 1107695"/>
                  <a:gd name="connsiteX4" fmla="*/ 0 w 1535185"/>
                  <a:gd name="connsiteY4" fmla="*/ 728817 h 1107695"/>
                  <a:gd name="connsiteX5" fmla="*/ 8389 w 1535185"/>
                  <a:gd name="connsiteY5" fmla="*/ 7364 h 1107695"/>
                  <a:gd name="connsiteX0" fmla="*/ 6007 w 1535185"/>
                  <a:gd name="connsiteY0" fmla="*/ 33391 h 1138484"/>
                  <a:gd name="connsiteX1" fmla="*/ 989901 w 1535185"/>
                  <a:gd name="connsiteY1" fmla="*/ 46542 h 1138484"/>
                  <a:gd name="connsiteX2" fmla="*/ 1535185 w 1535185"/>
                  <a:gd name="connsiteY2" fmla="*/ 591827 h 1138484"/>
                  <a:gd name="connsiteX3" fmla="*/ 989901 w 1535185"/>
                  <a:gd name="connsiteY3" fmla="*/ 1137111 h 1138484"/>
                  <a:gd name="connsiteX4" fmla="*/ 0 w 1535185"/>
                  <a:gd name="connsiteY4" fmla="*/ 759606 h 1138484"/>
                  <a:gd name="connsiteX5" fmla="*/ 6007 w 1535185"/>
                  <a:gd name="connsiteY5" fmla="*/ 33391 h 1138484"/>
                  <a:gd name="connsiteX0" fmla="*/ 6007 w 1535185"/>
                  <a:gd name="connsiteY0" fmla="*/ 32137 h 1137230"/>
                  <a:gd name="connsiteX1" fmla="*/ 989901 w 1535185"/>
                  <a:gd name="connsiteY1" fmla="*/ 45288 h 1137230"/>
                  <a:gd name="connsiteX2" fmla="*/ 1535185 w 1535185"/>
                  <a:gd name="connsiteY2" fmla="*/ 590573 h 1137230"/>
                  <a:gd name="connsiteX3" fmla="*/ 989901 w 1535185"/>
                  <a:gd name="connsiteY3" fmla="*/ 1135857 h 1137230"/>
                  <a:gd name="connsiteX4" fmla="*/ 0 w 1535185"/>
                  <a:gd name="connsiteY4" fmla="*/ 758352 h 1137230"/>
                  <a:gd name="connsiteX5" fmla="*/ 6007 w 1535185"/>
                  <a:gd name="connsiteY5" fmla="*/ 32137 h 1137230"/>
                  <a:gd name="connsiteX0" fmla="*/ 6007 w 1535185"/>
                  <a:gd name="connsiteY0" fmla="*/ 32137 h 1137230"/>
                  <a:gd name="connsiteX1" fmla="*/ 989901 w 1535185"/>
                  <a:gd name="connsiteY1" fmla="*/ 45288 h 1137230"/>
                  <a:gd name="connsiteX2" fmla="*/ 1535185 w 1535185"/>
                  <a:gd name="connsiteY2" fmla="*/ 590573 h 1137230"/>
                  <a:gd name="connsiteX3" fmla="*/ 989901 w 1535185"/>
                  <a:gd name="connsiteY3" fmla="*/ 1135857 h 1137230"/>
                  <a:gd name="connsiteX4" fmla="*/ 0 w 1535185"/>
                  <a:gd name="connsiteY4" fmla="*/ 758352 h 1137230"/>
                  <a:gd name="connsiteX5" fmla="*/ 6007 w 1535185"/>
                  <a:gd name="connsiteY5" fmla="*/ 32137 h 1137230"/>
                  <a:gd name="connsiteX0" fmla="*/ 3626 w 1532804"/>
                  <a:gd name="connsiteY0" fmla="*/ 32137 h 1137143"/>
                  <a:gd name="connsiteX1" fmla="*/ 987520 w 1532804"/>
                  <a:gd name="connsiteY1" fmla="*/ 45288 h 1137143"/>
                  <a:gd name="connsiteX2" fmla="*/ 1532804 w 1532804"/>
                  <a:gd name="connsiteY2" fmla="*/ 590573 h 1137143"/>
                  <a:gd name="connsiteX3" fmla="*/ 987520 w 1532804"/>
                  <a:gd name="connsiteY3" fmla="*/ 1135857 h 1137143"/>
                  <a:gd name="connsiteX4" fmla="*/ 0 w 1532804"/>
                  <a:gd name="connsiteY4" fmla="*/ 753589 h 1137143"/>
                  <a:gd name="connsiteX5" fmla="*/ 3626 w 1532804"/>
                  <a:gd name="connsiteY5" fmla="*/ 32137 h 1137143"/>
                  <a:gd name="connsiteX0" fmla="*/ 4570 w 1533748"/>
                  <a:gd name="connsiteY0" fmla="*/ 32137 h 1137143"/>
                  <a:gd name="connsiteX1" fmla="*/ 988464 w 1533748"/>
                  <a:gd name="connsiteY1" fmla="*/ 45288 h 1137143"/>
                  <a:gd name="connsiteX2" fmla="*/ 1533748 w 1533748"/>
                  <a:gd name="connsiteY2" fmla="*/ 590573 h 1137143"/>
                  <a:gd name="connsiteX3" fmla="*/ 988464 w 1533748"/>
                  <a:gd name="connsiteY3" fmla="*/ 1135857 h 1137143"/>
                  <a:gd name="connsiteX4" fmla="*/ 944 w 1533748"/>
                  <a:gd name="connsiteY4" fmla="*/ 753589 h 1137143"/>
                  <a:gd name="connsiteX5" fmla="*/ 4570 w 1533748"/>
                  <a:gd name="connsiteY5" fmla="*/ 32137 h 1137143"/>
                  <a:gd name="connsiteX0" fmla="*/ 3887 w 1533065"/>
                  <a:gd name="connsiteY0" fmla="*/ 32137 h 1137143"/>
                  <a:gd name="connsiteX1" fmla="*/ 987781 w 1533065"/>
                  <a:gd name="connsiteY1" fmla="*/ 45288 h 1137143"/>
                  <a:gd name="connsiteX2" fmla="*/ 1533065 w 1533065"/>
                  <a:gd name="connsiteY2" fmla="*/ 590573 h 1137143"/>
                  <a:gd name="connsiteX3" fmla="*/ 987781 w 1533065"/>
                  <a:gd name="connsiteY3" fmla="*/ 1135857 h 1137143"/>
                  <a:gd name="connsiteX4" fmla="*/ 261 w 1533065"/>
                  <a:gd name="connsiteY4" fmla="*/ 753589 h 1137143"/>
                  <a:gd name="connsiteX5" fmla="*/ 3887 w 1533065"/>
                  <a:gd name="connsiteY5" fmla="*/ 32137 h 1137143"/>
                  <a:gd name="connsiteX0" fmla="*/ 3955 w 1533133"/>
                  <a:gd name="connsiteY0" fmla="*/ 32137 h 1137143"/>
                  <a:gd name="connsiteX1" fmla="*/ 987849 w 1533133"/>
                  <a:gd name="connsiteY1" fmla="*/ 45288 h 1137143"/>
                  <a:gd name="connsiteX2" fmla="*/ 1533133 w 1533133"/>
                  <a:gd name="connsiteY2" fmla="*/ 590573 h 1137143"/>
                  <a:gd name="connsiteX3" fmla="*/ 987849 w 1533133"/>
                  <a:gd name="connsiteY3" fmla="*/ 1135857 h 1137143"/>
                  <a:gd name="connsiteX4" fmla="*/ 329 w 1533133"/>
                  <a:gd name="connsiteY4" fmla="*/ 753589 h 1137143"/>
                  <a:gd name="connsiteX5" fmla="*/ 3955 w 1533133"/>
                  <a:gd name="connsiteY5" fmla="*/ 32137 h 1137143"/>
                  <a:gd name="connsiteX0" fmla="*/ 3887 w 1533065"/>
                  <a:gd name="connsiteY0" fmla="*/ 32137 h 1137143"/>
                  <a:gd name="connsiteX1" fmla="*/ 987781 w 1533065"/>
                  <a:gd name="connsiteY1" fmla="*/ 45288 h 1137143"/>
                  <a:gd name="connsiteX2" fmla="*/ 1533065 w 1533065"/>
                  <a:gd name="connsiteY2" fmla="*/ 590573 h 1137143"/>
                  <a:gd name="connsiteX3" fmla="*/ 987781 w 1533065"/>
                  <a:gd name="connsiteY3" fmla="*/ 1135857 h 1137143"/>
                  <a:gd name="connsiteX4" fmla="*/ 261 w 1533065"/>
                  <a:gd name="connsiteY4" fmla="*/ 753589 h 1137143"/>
                  <a:gd name="connsiteX5" fmla="*/ 3887 w 1533065"/>
                  <a:gd name="connsiteY5" fmla="*/ 32137 h 1137143"/>
                  <a:gd name="connsiteX0" fmla="*/ 3626 w 1532804"/>
                  <a:gd name="connsiteY0" fmla="*/ 32137 h 1137143"/>
                  <a:gd name="connsiteX1" fmla="*/ 987520 w 1532804"/>
                  <a:gd name="connsiteY1" fmla="*/ 45288 h 1137143"/>
                  <a:gd name="connsiteX2" fmla="*/ 1532804 w 1532804"/>
                  <a:gd name="connsiteY2" fmla="*/ 590573 h 1137143"/>
                  <a:gd name="connsiteX3" fmla="*/ 987520 w 1532804"/>
                  <a:gd name="connsiteY3" fmla="*/ 1135857 h 1137143"/>
                  <a:gd name="connsiteX4" fmla="*/ 0 w 1532804"/>
                  <a:gd name="connsiteY4" fmla="*/ 753589 h 1137143"/>
                  <a:gd name="connsiteX5" fmla="*/ 3626 w 1532804"/>
                  <a:gd name="connsiteY5" fmla="*/ 32137 h 1137143"/>
                  <a:gd name="connsiteX0" fmla="*/ 3626 w 1532804"/>
                  <a:gd name="connsiteY0" fmla="*/ 32137 h 766041"/>
                  <a:gd name="connsiteX1" fmla="*/ 987520 w 1532804"/>
                  <a:gd name="connsiteY1" fmla="*/ 45288 h 766041"/>
                  <a:gd name="connsiteX2" fmla="*/ 1532804 w 1532804"/>
                  <a:gd name="connsiteY2" fmla="*/ 590573 h 766041"/>
                  <a:gd name="connsiteX3" fmla="*/ 723201 w 1532804"/>
                  <a:gd name="connsiteY3" fmla="*/ 754857 h 766041"/>
                  <a:gd name="connsiteX4" fmla="*/ 0 w 1532804"/>
                  <a:gd name="connsiteY4" fmla="*/ 753589 h 766041"/>
                  <a:gd name="connsiteX5" fmla="*/ 3626 w 1532804"/>
                  <a:gd name="connsiteY5" fmla="*/ 32137 h 766041"/>
                  <a:gd name="connsiteX0" fmla="*/ 3626 w 1532804"/>
                  <a:gd name="connsiteY0" fmla="*/ 32137 h 754988"/>
                  <a:gd name="connsiteX1" fmla="*/ 987520 w 1532804"/>
                  <a:gd name="connsiteY1" fmla="*/ 45288 h 754988"/>
                  <a:gd name="connsiteX2" fmla="*/ 1532804 w 1532804"/>
                  <a:gd name="connsiteY2" fmla="*/ 590573 h 754988"/>
                  <a:gd name="connsiteX3" fmla="*/ 723201 w 1532804"/>
                  <a:gd name="connsiteY3" fmla="*/ 754857 h 754988"/>
                  <a:gd name="connsiteX4" fmla="*/ 0 w 1532804"/>
                  <a:gd name="connsiteY4" fmla="*/ 753589 h 754988"/>
                  <a:gd name="connsiteX5" fmla="*/ 3626 w 1532804"/>
                  <a:gd name="connsiteY5" fmla="*/ 32137 h 754988"/>
                  <a:gd name="connsiteX0" fmla="*/ 3626 w 1532804"/>
                  <a:gd name="connsiteY0" fmla="*/ 44169 h 767020"/>
                  <a:gd name="connsiteX1" fmla="*/ 730345 w 1532804"/>
                  <a:gd name="connsiteY1" fmla="*/ 40651 h 767020"/>
                  <a:gd name="connsiteX2" fmla="*/ 1532804 w 1532804"/>
                  <a:gd name="connsiteY2" fmla="*/ 602605 h 767020"/>
                  <a:gd name="connsiteX3" fmla="*/ 723201 w 1532804"/>
                  <a:gd name="connsiteY3" fmla="*/ 766889 h 767020"/>
                  <a:gd name="connsiteX4" fmla="*/ 0 w 1532804"/>
                  <a:gd name="connsiteY4" fmla="*/ 765621 h 767020"/>
                  <a:gd name="connsiteX5" fmla="*/ 3626 w 1532804"/>
                  <a:gd name="connsiteY5" fmla="*/ 44169 h 767020"/>
                  <a:gd name="connsiteX0" fmla="*/ 3626 w 1532804"/>
                  <a:gd name="connsiteY0" fmla="*/ 3518 h 726369"/>
                  <a:gd name="connsiteX1" fmla="*/ 730345 w 1532804"/>
                  <a:gd name="connsiteY1" fmla="*/ 0 h 726369"/>
                  <a:gd name="connsiteX2" fmla="*/ 1532804 w 1532804"/>
                  <a:gd name="connsiteY2" fmla="*/ 561954 h 726369"/>
                  <a:gd name="connsiteX3" fmla="*/ 723201 w 1532804"/>
                  <a:gd name="connsiteY3" fmla="*/ 726238 h 726369"/>
                  <a:gd name="connsiteX4" fmla="*/ 0 w 1532804"/>
                  <a:gd name="connsiteY4" fmla="*/ 724970 h 726369"/>
                  <a:gd name="connsiteX5" fmla="*/ 3626 w 1532804"/>
                  <a:gd name="connsiteY5" fmla="*/ 3518 h 726369"/>
                  <a:gd name="connsiteX0" fmla="*/ 3626 w 1208954"/>
                  <a:gd name="connsiteY0" fmla="*/ 28551 h 778812"/>
                  <a:gd name="connsiteX1" fmla="*/ 730345 w 1208954"/>
                  <a:gd name="connsiteY1" fmla="*/ 25033 h 778812"/>
                  <a:gd name="connsiteX2" fmla="*/ 1208954 w 1208954"/>
                  <a:gd name="connsiteY2" fmla="*/ 375056 h 778812"/>
                  <a:gd name="connsiteX3" fmla="*/ 723201 w 1208954"/>
                  <a:gd name="connsiteY3" fmla="*/ 751271 h 778812"/>
                  <a:gd name="connsiteX4" fmla="*/ 0 w 1208954"/>
                  <a:gd name="connsiteY4" fmla="*/ 750003 h 778812"/>
                  <a:gd name="connsiteX5" fmla="*/ 3626 w 1208954"/>
                  <a:gd name="connsiteY5" fmla="*/ 28551 h 778812"/>
                  <a:gd name="connsiteX0" fmla="*/ 3626 w 1208954"/>
                  <a:gd name="connsiteY0" fmla="*/ 28551 h 751283"/>
                  <a:gd name="connsiteX1" fmla="*/ 730345 w 1208954"/>
                  <a:gd name="connsiteY1" fmla="*/ 25033 h 751283"/>
                  <a:gd name="connsiteX2" fmla="*/ 1208954 w 1208954"/>
                  <a:gd name="connsiteY2" fmla="*/ 375056 h 751283"/>
                  <a:gd name="connsiteX3" fmla="*/ 723201 w 1208954"/>
                  <a:gd name="connsiteY3" fmla="*/ 751271 h 751283"/>
                  <a:gd name="connsiteX4" fmla="*/ 0 w 1208954"/>
                  <a:gd name="connsiteY4" fmla="*/ 750003 h 751283"/>
                  <a:gd name="connsiteX5" fmla="*/ 3626 w 1208954"/>
                  <a:gd name="connsiteY5" fmla="*/ 28551 h 751283"/>
                  <a:gd name="connsiteX0" fmla="*/ 3626 w 1208954"/>
                  <a:gd name="connsiteY0" fmla="*/ 3518 h 726250"/>
                  <a:gd name="connsiteX1" fmla="*/ 730345 w 1208954"/>
                  <a:gd name="connsiteY1" fmla="*/ 0 h 726250"/>
                  <a:gd name="connsiteX2" fmla="*/ 1208954 w 1208954"/>
                  <a:gd name="connsiteY2" fmla="*/ 350023 h 726250"/>
                  <a:gd name="connsiteX3" fmla="*/ 723201 w 1208954"/>
                  <a:gd name="connsiteY3" fmla="*/ 726238 h 726250"/>
                  <a:gd name="connsiteX4" fmla="*/ 0 w 1208954"/>
                  <a:gd name="connsiteY4" fmla="*/ 724970 h 726250"/>
                  <a:gd name="connsiteX5" fmla="*/ 3626 w 1208954"/>
                  <a:gd name="connsiteY5" fmla="*/ 3518 h 726250"/>
                  <a:gd name="connsiteX0" fmla="*/ 3626 w 1208954"/>
                  <a:gd name="connsiteY0" fmla="*/ 3518 h 726452"/>
                  <a:gd name="connsiteX1" fmla="*/ 730345 w 1208954"/>
                  <a:gd name="connsiteY1" fmla="*/ 0 h 726452"/>
                  <a:gd name="connsiteX2" fmla="*/ 1208954 w 1208954"/>
                  <a:gd name="connsiteY2" fmla="*/ 350023 h 726452"/>
                  <a:gd name="connsiteX3" fmla="*/ 723201 w 1208954"/>
                  <a:gd name="connsiteY3" fmla="*/ 726238 h 726452"/>
                  <a:gd name="connsiteX4" fmla="*/ 0 w 1208954"/>
                  <a:gd name="connsiteY4" fmla="*/ 724970 h 726452"/>
                  <a:gd name="connsiteX5" fmla="*/ 3626 w 1208954"/>
                  <a:gd name="connsiteY5" fmla="*/ 3518 h 726452"/>
                  <a:gd name="connsiteX0" fmla="*/ 3626 w 1208954"/>
                  <a:gd name="connsiteY0" fmla="*/ 3518 h 726452"/>
                  <a:gd name="connsiteX1" fmla="*/ 730345 w 1208954"/>
                  <a:gd name="connsiteY1" fmla="*/ 0 h 726452"/>
                  <a:gd name="connsiteX2" fmla="*/ 1208954 w 1208954"/>
                  <a:gd name="connsiteY2" fmla="*/ 350023 h 726452"/>
                  <a:gd name="connsiteX3" fmla="*/ 723201 w 1208954"/>
                  <a:gd name="connsiteY3" fmla="*/ 726238 h 726452"/>
                  <a:gd name="connsiteX4" fmla="*/ 0 w 1208954"/>
                  <a:gd name="connsiteY4" fmla="*/ 724970 h 726452"/>
                  <a:gd name="connsiteX5" fmla="*/ 3626 w 1208954"/>
                  <a:gd name="connsiteY5" fmla="*/ 3518 h 726452"/>
                  <a:gd name="connsiteX0" fmla="*/ 3626 w 1392310"/>
                  <a:gd name="connsiteY0" fmla="*/ 28374 h 778811"/>
                  <a:gd name="connsiteX1" fmla="*/ 730345 w 1392310"/>
                  <a:gd name="connsiteY1" fmla="*/ 24856 h 778811"/>
                  <a:gd name="connsiteX2" fmla="*/ 1392310 w 1392310"/>
                  <a:gd name="connsiteY2" fmla="*/ 372498 h 778811"/>
                  <a:gd name="connsiteX3" fmla="*/ 723201 w 1392310"/>
                  <a:gd name="connsiteY3" fmla="*/ 751094 h 778811"/>
                  <a:gd name="connsiteX4" fmla="*/ 0 w 1392310"/>
                  <a:gd name="connsiteY4" fmla="*/ 749826 h 778811"/>
                  <a:gd name="connsiteX5" fmla="*/ 3626 w 1392310"/>
                  <a:gd name="connsiteY5" fmla="*/ 28374 h 778811"/>
                  <a:gd name="connsiteX0" fmla="*/ 3626 w 1392310"/>
                  <a:gd name="connsiteY0" fmla="*/ 28374 h 778811"/>
                  <a:gd name="connsiteX1" fmla="*/ 730345 w 1392310"/>
                  <a:gd name="connsiteY1" fmla="*/ 24856 h 778811"/>
                  <a:gd name="connsiteX2" fmla="*/ 1392310 w 1392310"/>
                  <a:gd name="connsiteY2" fmla="*/ 372498 h 778811"/>
                  <a:gd name="connsiteX3" fmla="*/ 723201 w 1392310"/>
                  <a:gd name="connsiteY3" fmla="*/ 751094 h 778811"/>
                  <a:gd name="connsiteX4" fmla="*/ 0 w 1392310"/>
                  <a:gd name="connsiteY4" fmla="*/ 749826 h 778811"/>
                  <a:gd name="connsiteX5" fmla="*/ 3626 w 1392310"/>
                  <a:gd name="connsiteY5" fmla="*/ 28374 h 778811"/>
                  <a:gd name="connsiteX0" fmla="*/ 3626 w 1182760"/>
                  <a:gd name="connsiteY0" fmla="*/ 29608 h 778811"/>
                  <a:gd name="connsiteX1" fmla="*/ 730345 w 1182760"/>
                  <a:gd name="connsiteY1" fmla="*/ 26090 h 778811"/>
                  <a:gd name="connsiteX2" fmla="*/ 1182760 w 1182760"/>
                  <a:gd name="connsiteY2" fmla="*/ 390401 h 778811"/>
                  <a:gd name="connsiteX3" fmla="*/ 723201 w 1182760"/>
                  <a:gd name="connsiteY3" fmla="*/ 752328 h 778811"/>
                  <a:gd name="connsiteX4" fmla="*/ 0 w 1182760"/>
                  <a:gd name="connsiteY4" fmla="*/ 751060 h 778811"/>
                  <a:gd name="connsiteX5" fmla="*/ 3626 w 1182760"/>
                  <a:gd name="connsiteY5" fmla="*/ 29608 h 778811"/>
                  <a:gd name="connsiteX0" fmla="*/ 3626 w 1182760"/>
                  <a:gd name="connsiteY0" fmla="*/ 29608 h 778811"/>
                  <a:gd name="connsiteX1" fmla="*/ 730345 w 1182760"/>
                  <a:gd name="connsiteY1" fmla="*/ 26090 h 778811"/>
                  <a:gd name="connsiteX2" fmla="*/ 1182760 w 1182760"/>
                  <a:gd name="connsiteY2" fmla="*/ 390401 h 778811"/>
                  <a:gd name="connsiteX3" fmla="*/ 723201 w 1182760"/>
                  <a:gd name="connsiteY3" fmla="*/ 752328 h 778811"/>
                  <a:gd name="connsiteX4" fmla="*/ 0 w 1182760"/>
                  <a:gd name="connsiteY4" fmla="*/ 751060 h 778811"/>
                  <a:gd name="connsiteX5" fmla="*/ 3626 w 1182760"/>
                  <a:gd name="connsiteY5" fmla="*/ 29608 h 778811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3518 h 728399"/>
                  <a:gd name="connsiteX1" fmla="*/ 730345 w 1182760"/>
                  <a:gd name="connsiteY1" fmla="*/ 0 h 728399"/>
                  <a:gd name="connsiteX2" fmla="*/ 1182760 w 1182760"/>
                  <a:gd name="connsiteY2" fmla="*/ 364311 h 728399"/>
                  <a:gd name="connsiteX3" fmla="*/ 723201 w 1182760"/>
                  <a:gd name="connsiteY3" fmla="*/ 726238 h 728399"/>
                  <a:gd name="connsiteX4" fmla="*/ 0 w 1182760"/>
                  <a:gd name="connsiteY4" fmla="*/ 724970 h 728399"/>
                  <a:gd name="connsiteX5" fmla="*/ 3626 w 1182760"/>
                  <a:gd name="connsiteY5" fmla="*/ 3518 h 728399"/>
                  <a:gd name="connsiteX0" fmla="*/ 3626 w 1182764"/>
                  <a:gd name="connsiteY0" fmla="*/ 3521 h 728402"/>
                  <a:gd name="connsiteX1" fmla="*/ 730345 w 1182764"/>
                  <a:gd name="connsiteY1" fmla="*/ 3 h 728402"/>
                  <a:gd name="connsiteX2" fmla="*/ 1182760 w 1182764"/>
                  <a:gd name="connsiteY2" fmla="*/ 364314 h 728402"/>
                  <a:gd name="connsiteX3" fmla="*/ 723201 w 1182764"/>
                  <a:gd name="connsiteY3" fmla="*/ 726241 h 728402"/>
                  <a:gd name="connsiteX4" fmla="*/ 0 w 1182764"/>
                  <a:gd name="connsiteY4" fmla="*/ 724973 h 728402"/>
                  <a:gd name="connsiteX5" fmla="*/ 3626 w 1182764"/>
                  <a:gd name="connsiteY5" fmla="*/ 3521 h 728402"/>
                  <a:gd name="connsiteX0" fmla="*/ 3626 w 1182764"/>
                  <a:gd name="connsiteY0" fmla="*/ 3521 h 728402"/>
                  <a:gd name="connsiteX1" fmla="*/ 730345 w 1182764"/>
                  <a:gd name="connsiteY1" fmla="*/ 3 h 728402"/>
                  <a:gd name="connsiteX2" fmla="*/ 1182760 w 1182764"/>
                  <a:gd name="connsiteY2" fmla="*/ 364314 h 728402"/>
                  <a:gd name="connsiteX3" fmla="*/ 723201 w 1182764"/>
                  <a:gd name="connsiteY3" fmla="*/ 726241 h 728402"/>
                  <a:gd name="connsiteX4" fmla="*/ 0 w 1182764"/>
                  <a:gd name="connsiteY4" fmla="*/ 724973 h 728402"/>
                  <a:gd name="connsiteX5" fmla="*/ 3626 w 1182764"/>
                  <a:gd name="connsiteY5" fmla="*/ 3521 h 728402"/>
                  <a:gd name="connsiteX0" fmla="*/ 3626 w 1182764"/>
                  <a:gd name="connsiteY0" fmla="*/ 3521 h 727258"/>
                  <a:gd name="connsiteX1" fmla="*/ 730345 w 1182764"/>
                  <a:gd name="connsiteY1" fmla="*/ 3 h 727258"/>
                  <a:gd name="connsiteX2" fmla="*/ 1182760 w 1182764"/>
                  <a:gd name="connsiteY2" fmla="*/ 364314 h 727258"/>
                  <a:gd name="connsiteX3" fmla="*/ 723201 w 1182764"/>
                  <a:gd name="connsiteY3" fmla="*/ 726241 h 727258"/>
                  <a:gd name="connsiteX4" fmla="*/ 0 w 1182764"/>
                  <a:gd name="connsiteY4" fmla="*/ 724973 h 727258"/>
                  <a:gd name="connsiteX5" fmla="*/ 3626 w 1182764"/>
                  <a:gd name="connsiteY5" fmla="*/ 3521 h 727258"/>
                  <a:gd name="connsiteX0" fmla="*/ 3626 w 1182760"/>
                  <a:gd name="connsiteY0" fmla="*/ 3521 h 727258"/>
                  <a:gd name="connsiteX1" fmla="*/ 730345 w 1182760"/>
                  <a:gd name="connsiteY1" fmla="*/ 3 h 727258"/>
                  <a:gd name="connsiteX2" fmla="*/ 1182760 w 1182760"/>
                  <a:gd name="connsiteY2" fmla="*/ 364314 h 727258"/>
                  <a:gd name="connsiteX3" fmla="*/ 723201 w 1182760"/>
                  <a:gd name="connsiteY3" fmla="*/ 726241 h 727258"/>
                  <a:gd name="connsiteX4" fmla="*/ 0 w 1182760"/>
                  <a:gd name="connsiteY4" fmla="*/ 724973 h 727258"/>
                  <a:gd name="connsiteX5" fmla="*/ 3626 w 1182760"/>
                  <a:gd name="connsiteY5" fmla="*/ 3521 h 727258"/>
                  <a:gd name="connsiteX0" fmla="*/ 3626 w 1182760"/>
                  <a:gd name="connsiteY0" fmla="*/ 3521 h 727258"/>
                  <a:gd name="connsiteX1" fmla="*/ 730345 w 1182760"/>
                  <a:gd name="connsiteY1" fmla="*/ 3 h 727258"/>
                  <a:gd name="connsiteX2" fmla="*/ 1182760 w 1182760"/>
                  <a:gd name="connsiteY2" fmla="*/ 364314 h 727258"/>
                  <a:gd name="connsiteX3" fmla="*/ 723201 w 1182760"/>
                  <a:gd name="connsiteY3" fmla="*/ 726241 h 727258"/>
                  <a:gd name="connsiteX4" fmla="*/ 0 w 1182760"/>
                  <a:gd name="connsiteY4" fmla="*/ 724973 h 727258"/>
                  <a:gd name="connsiteX5" fmla="*/ 3626 w 1182760"/>
                  <a:gd name="connsiteY5" fmla="*/ 3521 h 727258"/>
                  <a:gd name="connsiteX0" fmla="*/ 3626 w 1182760"/>
                  <a:gd name="connsiteY0" fmla="*/ 3605 h 727342"/>
                  <a:gd name="connsiteX1" fmla="*/ 730345 w 1182760"/>
                  <a:gd name="connsiteY1" fmla="*/ 87 h 727342"/>
                  <a:gd name="connsiteX2" fmla="*/ 1182760 w 1182760"/>
                  <a:gd name="connsiteY2" fmla="*/ 364398 h 727342"/>
                  <a:gd name="connsiteX3" fmla="*/ 723201 w 1182760"/>
                  <a:gd name="connsiteY3" fmla="*/ 726325 h 727342"/>
                  <a:gd name="connsiteX4" fmla="*/ 0 w 1182760"/>
                  <a:gd name="connsiteY4" fmla="*/ 725057 h 727342"/>
                  <a:gd name="connsiteX5" fmla="*/ 3626 w 1182760"/>
                  <a:gd name="connsiteY5" fmla="*/ 3605 h 727342"/>
                  <a:gd name="connsiteX0" fmla="*/ 3626 w 1182760"/>
                  <a:gd name="connsiteY0" fmla="*/ 3593 h 727330"/>
                  <a:gd name="connsiteX1" fmla="*/ 730345 w 1182760"/>
                  <a:gd name="connsiteY1" fmla="*/ 75 h 727330"/>
                  <a:gd name="connsiteX2" fmla="*/ 1182760 w 1182760"/>
                  <a:gd name="connsiteY2" fmla="*/ 364386 h 727330"/>
                  <a:gd name="connsiteX3" fmla="*/ 723201 w 1182760"/>
                  <a:gd name="connsiteY3" fmla="*/ 726313 h 727330"/>
                  <a:gd name="connsiteX4" fmla="*/ 0 w 1182760"/>
                  <a:gd name="connsiteY4" fmla="*/ 725045 h 727330"/>
                  <a:gd name="connsiteX5" fmla="*/ 3626 w 1182760"/>
                  <a:gd name="connsiteY5" fmla="*/ 3593 h 727330"/>
                  <a:gd name="connsiteX0" fmla="*/ 3626 w 1182760"/>
                  <a:gd name="connsiteY0" fmla="*/ 3593 h 727330"/>
                  <a:gd name="connsiteX1" fmla="*/ 730345 w 1182760"/>
                  <a:gd name="connsiteY1" fmla="*/ 75 h 727330"/>
                  <a:gd name="connsiteX2" fmla="*/ 1182760 w 1182760"/>
                  <a:gd name="connsiteY2" fmla="*/ 364386 h 727330"/>
                  <a:gd name="connsiteX3" fmla="*/ 723201 w 1182760"/>
                  <a:gd name="connsiteY3" fmla="*/ 726313 h 727330"/>
                  <a:gd name="connsiteX4" fmla="*/ 0 w 1182760"/>
                  <a:gd name="connsiteY4" fmla="*/ 725045 h 727330"/>
                  <a:gd name="connsiteX5" fmla="*/ 3626 w 1182760"/>
                  <a:gd name="connsiteY5" fmla="*/ 3593 h 727330"/>
                  <a:gd name="connsiteX0" fmla="*/ 3626 w 1182760"/>
                  <a:gd name="connsiteY0" fmla="*/ 7896 h 731633"/>
                  <a:gd name="connsiteX1" fmla="*/ 730345 w 1182760"/>
                  <a:gd name="connsiteY1" fmla="*/ 4378 h 731633"/>
                  <a:gd name="connsiteX2" fmla="*/ 1182760 w 1182760"/>
                  <a:gd name="connsiteY2" fmla="*/ 368689 h 731633"/>
                  <a:gd name="connsiteX3" fmla="*/ 723201 w 1182760"/>
                  <a:gd name="connsiteY3" fmla="*/ 730616 h 731633"/>
                  <a:gd name="connsiteX4" fmla="*/ 0 w 1182760"/>
                  <a:gd name="connsiteY4" fmla="*/ 729348 h 731633"/>
                  <a:gd name="connsiteX5" fmla="*/ 3626 w 1182760"/>
                  <a:gd name="connsiteY5" fmla="*/ 7896 h 731633"/>
                  <a:gd name="connsiteX0" fmla="*/ 3626 w 1182760"/>
                  <a:gd name="connsiteY0" fmla="*/ 3518 h 727255"/>
                  <a:gd name="connsiteX1" fmla="*/ 730345 w 1182760"/>
                  <a:gd name="connsiteY1" fmla="*/ 0 h 727255"/>
                  <a:gd name="connsiteX2" fmla="*/ 1182760 w 1182760"/>
                  <a:gd name="connsiteY2" fmla="*/ 364311 h 727255"/>
                  <a:gd name="connsiteX3" fmla="*/ 723201 w 1182760"/>
                  <a:gd name="connsiteY3" fmla="*/ 726238 h 727255"/>
                  <a:gd name="connsiteX4" fmla="*/ 0 w 1182760"/>
                  <a:gd name="connsiteY4" fmla="*/ 724970 h 727255"/>
                  <a:gd name="connsiteX5" fmla="*/ 3626 w 1182760"/>
                  <a:gd name="connsiteY5" fmla="*/ 3518 h 727255"/>
                  <a:gd name="connsiteX0" fmla="*/ 3626 w 1182760"/>
                  <a:gd name="connsiteY0" fmla="*/ 9314 h 733051"/>
                  <a:gd name="connsiteX1" fmla="*/ 730345 w 1182760"/>
                  <a:gd name="connsiteY1" fmla="*/ 5796 h 733051"/>
                  <a:gd name="connsiteX2" fmla="*/ 1182760 w 1182760"/>
                  <a:gd name="connsiteY2" fmla="*/ 370107 h 733051"/>
                  <a:gd name="connsiteX3" fmla="*/ 723201 w 1182760"/>
                  <a:gd name="connsiteY3" fmla="*/ 732034 h 733051"/>
                  <a:gd name="connsiteX4" fmla="*/ 0 w 1182760"/>
                  <a:gd name="connsiteY4" fmla="*/ 730766 h 733051"/>
                  <a:gd name="connsiteX5" fmla="*/ 3626 w 1182760"/>
                  <a:gd name="connsiteY5" fmla="*/ 9314 h 733051"/>
                  <a:gd name="connsiteX0" fmla="*/ 3626 w 1182760"/>
                  <a:gd name="connsiteY0" fmla="*/ 4205 h 727942"/>
                  <a:gd name="connsiteX1" fmla="*/ 735107 w 1182760"/>
                  <a:gd name="connsiteY1" fmla="*/ 7831 h 727942"/>
                  <a:gd name="connsiteX2" fmla="*/ 1182760 w 1182760"/>
                  <a:gd name="connsiteY2" fmla="*/ 364998 h 727942"/>
                  <a:gd name="connsiteX3" fmla="*/ 723201 w 1182760"/>
                  <a:gd name="connsiteY3" fmla="*/ 726925 h 727942"/>
                  <a:gd name="connsiteX4" fmla="*/ 0 w 1182760"/>
                  <a:gd name="connsiteY4" fmla="*/ 725657 h 727942"/>
                  <a:gd name="connsiteX5" fmla="*/ 3626 w 1182760"/>
                  <a:gd name="connsiteY5" fmla="*/ 4205 h 727942"/>
                  <a:gd name="connsiteX0" fmla="*/ 3626 w 1182760"/>
                  <a:gd name="connsiteY0" fmla="*/ 0 h 723737"/>
                  <a:gd name="connsiteX1" fmla="*/ 735107 w 1182760"/>
                  <a:gd name="connsiteY1" fmla="*/ 3626 h 723737"/>
                  <a:gd name="connsiteX2" fmla="*/ 1182760 w 1182760"/>
                  <a:gd name="connsiteY2" fmla="*/ 360793 h 723737"/>
                  <a:gd name="connsiteX3" fmla="*/ 723201 w 1182760"/>
                  <a:gd name="connsiteY3" fmla="*/ 722720 h 723737"/>
                  <a:gd name="connsiteX4" fmla="*/ 0 w 1182760"/>
                  <a:gd name="connsiteY4" fmla="*/ 721452 h 723737"/>
                  <a:gd name="connsiteX5" fmla="*/ 3626 w 1182760"/>
                  <a:gd name="connsiteY5" fmla="*/ 0 h 723737"/>
                  <a:gd name="connsiteX0" fmla="*/ 3626 w 1182760"/>
                  <a:gd name="connsiteY0" fmla="*/ 0 h 722076"/>
                  <a:gd name="connsiteX1" fmla="*/ 735107 w 1182760"/>
                  <a:gd name="connsiteY1" fmla="*/ 3626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076"/>
                  <a:gd name="connsiteX1" fmla="*/ 735107 w 1182760"/>
                  <a:gd name="connsiteY1" fmla="*/ 3626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076"/>
                  <a:gd name="connsiteX1" fmla="*/ 449357 w 1182760"/>
                  <a:gd name="connsiteY1" fmla="*/ 1245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30793 h 747590"/>
                  <a:gd name="connsiteX1" fmla="*/ 451739 w 1182760"/>
                  <a:gd name="connsiteY1" fmla="*/ 23734 h 747590"/>
                  <a:gd name="connsiteX2" fmla="*/ 1182760 w 1182760"/>
                  <a:gd name="connsiteY2" fmla="*/ 385663 h 747590"/>
                  <a:gd name="connsiteX3" fmla="*/ 435070 w 1182760"/>
                  <a:gd name="connsiteY3" fmla="*/ 747590 h 747590"/>
                  <a:gd name="connsiteX4" fmla="*/ 0 w 1182760"/>
                  <a:gd name="connsiteY4" fmla="*/ 746322 h 747590"/>
                  <a:gd name="connsiteX5" fmla="*/ 3626 w 1182760"/>
                  <a:gd name="connsiteY5" fmla="*/ 30793 h 747590"/>
                  <a:gd name="connsiteX0" fmla="*/ 3626 w 1182760"/>
                  <a:gd name="connsiteY0" fmla="*/ 32429 h 749226"/>
                  <a:gd name="connsiteX1" fmla="*/ 451739 w 1182760"/>
                  <a:gd name="connsiteY1" fmla="*/ 25370 h 749226"/>
                  <a:gd name="connsiteX2" fmla="*/ 1182760 w 1182760"/>
                  <a:gd name="connsiteY2" fmla="*/ 387299 h 749226"/>
                  <a:gd name="connsiteX3" fmla="*/ 435070 w 1182760"/>
                  <a:gd name="connsiteY3" fmla="*/ 749226 h 749226"/>
                  <a:gd name="connsiteX4" fmla="*/ 0 w 1182760"/>
                  <a:gd name="connsiteY4" fmla="*/ 747958 h 749226"/>
                  <a:gd name="connsiteX5" fmla="*/ 3626 w 1182760"/>
                  <a:gd name="connsiteY5" fmla="*/ 32429 h 749226"/>
                  <a:gd name="connsiteX0" fmla="*/ 3626 w 1182760"/>
                  <a:gd name="connsiteY0" fmla="*/ 7119 h 723916"/>
                  <a:gd name="connsiteX1" fmla="*/ 451739 w 1182760"/>
                  <a:gd name="connsiteY1" fmla="*/ 60 h 723916"/>
                  <a:gd name="connsiteX2" fmla="*/ 1182760 w 1182760"/>
                  <a:gd name="connsiteY2" fmla="*/ 361989 h 723916"/>
                  <a:gd name="connsiteX3" fmla="*/ 435070 w 1182760"/>
                  <a:gd name="connsiteY3" fmla="*/ 723916 h 723916"/>
                  <a:gd name="connsiteX4" fmla="*/ 0 w 1182760"/>
                  <a:gd name="connsiteY4" fmla="*/ 722648 h 723916"/>
                  <a:gd name="connsiteX5" fmla="*/ 3626 w 1182760"/>
                  <a:gd name="connsiteY5" fmla="*/ 7119 h 723916"/>
                  <a:gd name="connsiteX0" fmla="*/ 3626 w 1182760"/>
                  <a:gd name="connsiteY0" fmla="*/ 7118 h 723915"/>
                  <a:gd name="connsiteX1" fmla="*/ 451739 w 1182760"/>
                  <a:gd name="connsiteY1" fmla="*/ 59 h 723915"/>
                  <a:gd name="connsiteX2" fmla="*/ 1182760 w 1182760"/>
                  <a:gd name="connsiteY2" fmla="*/ 361988 h 723915"/>
                  <a:gd name="connsiteX3" fmla="*/ 435070 w 1182760"/>
                  <a:gd name="connsiteY3" fmla="*/ 723915 h 723915"/>
                  <a:gd name="connsiteX4" fmla="*/ 0 w 1182760"/>
                  <a:gd name="connsiteY4" fmla="*/ 722647 h 723915"/>
                  <a:gd name="connsiteX5" fmla="*/ 3626 w 1182760"/>
                  <a:gd name="connsiteY5" fmla="*/ 7118 h 723915"/>
                  <a:gd name="connsiteX0" fmla="*/ 3626 w 1182760"/>
                  <a:gd name="connsiteY0" fmla="*/ 7277 h 724074"/>
                  <a:gd name="connsiteX1" fmla="*/ 451739 w 1182760"/>
                  <a:gd name="connsiteY1" fmla="*/ 218 h 724074"/>
                  <a:gd name="connsiteX2" fmla="*/ 1182760 w 1182760"/>
                  <a:gd name="connsiteY2" fmla="*/ 362147 h 724074"/>
                  <a:gd name="connsiteX3" fmla="*/ 435070 w 1182760"/>
                  <a:gd name="connsiteY3" fmla="*/ 724074 h 724074"/>
                  <a:gd name="connsiteX4" fmla="*/ 0 w 1182760"/>
                  <a:gd name="connsiteY4" fmla="*/ 722806 h 724074"/>
                  <a:gd name="connsiteX5" fmla="*/ 3626 w 1182760"/>
                  <a:gd name="connsiteY5" fmla="*/ 7277 h 724074"/>
                  <a:gd name="connsiteX0" fmla="*/ 3626 w 1182760"/>
                  <a:gd name="connsiteY0" fmla="*/ 4047 h 720844"/>
                  <a:gd name="connsiteX1" fmla="*/ 451739 w 1182760"/>
                  <a:gd name="connsiteY1" fmla="*/ 542 h 720844"/>
                  <a:gd name="connsiteX2" fmla="*/ 1182760 w 1182760"/>
                  <a:gd name="connsiteY2" fmla="*/ 358917 h 720844"/>
                  <a:gd name="connsiteX3" fmla="*/ 435070 w 1182760"/>
                  <a:gd name="connsiteY3" fmla="*/ 720844 h 720844"/>
                  <a:gd name="connsiteX4" fmla="*/ 0 w 1182760"/>
                  <a:gd name="connsiteY4" fmla="*/ 719576 h 720844"/>
                  <a:gd name="connsiteX5" fmla="*/ 3626 w 1182760"/>
                  <a:gd name="connsiteY5" fmla="*/ 4047 h 720844"/>
                  <a:gd name="connsiteX0" fmla="*/ 3626 w 1182760"/>
                  <a:gd name="connsiteY0" fmla="*/ 2045 h 718842"/>
                  <a:gd name="connsiteX1" fmla="*/ 451739 w 1182760"/>
                  <a:gd name="connsiteY1" fmla="*/ 2094 h 718842"/>
                  <a:gd name="connsiteX2" fmla="*/ 1182760 w 1182760"/>
                  <a:gd name="connsiteY2" fmla="*/ 356915 h 718842"/>
                  <a:gd name="connsiteX3" fmla="*/ 435070 w 1182760"/>
                  <a:gd name="connsiteY3" fmla="*/ 718842 h 718842"/>
                  <a:gd name="connsiteX4" fmla="*/ 0 w 1182760"/>
                  <a:gd name="connsiteY4" fmla="*/ 717574 h 718842"/>
                  <a:gd name="connsiteX5" fmla="*/ 3626 w 1182760"/>
                  <a:gd name="connsiteY5" fmla="*/ 2045 h 718842"/>
                  <a:gd name="connsiteX0" fmla="*/ 3626 w 1182760"/>
                  <a:gd name="connsiteY0" fmla="*/ 2045 h 718842"/>
                  <a:gd name="connsiteX1" fmla="*/ 451739 w 1182760"/>
                  <a:gd name="connsiteY1" fmla="*/ 2094 h 718842"/>
                  <a:gd name="connsiteX2" fmla="*/ 1182760 w 1182760"/>
                  <a:gd name="connsiteY2" fmla="*/ 356915 h 718842"/>
                  <a:gd name="connsiteX3" fmla="*/ 435070 w 1182760"/>
                  <a:gd name="connsiteY3" fmla="*/ 718842 h 718842"/>
                  <a:gd name="connsiteX4" fmla="*/ 0 w 1182760"/>
                  <a:gd name="connsiteY4" fmla="*/ 717574 h 718842"/>
                  <a:gd name="connsiteX5" fmla="*/ 3626 w 1182760"/>
                  <a:gd name="connsiteY5" fmla="*/ 2045 h 718842"/>
                  <a:gd name="connsiteX0" fmla="*/ 2322 w 1182760"/>
                  <a:gd name="connsiteY0" fmla="*/ 24866 h 745216"/>
                  <a:gd name="connsiteX1" fmla="*/ 451739 w 1182760"/>
                  <a:gd name="connsiteY1" fmla="*/ 28468 h 745216"/>
                  <a:gd name="connsiteX2" fmla="*/ 1182760 w 1182760"/>
                  <a:gd name="connsiteY2" fmla="*/ 383289 h 745216"/>
                  <a:gd name="connsiteX3" fmla="*/ 435070 w 1182760"/>
                  <a:gd name="connsiteY3" fmla="*/ 745216 h 745216"/>
                  <a:gd name="connsiteX4" fmla="*/ 0 w 1182760"/>
                  <a:gd name="connsiteY4" fmla="*/ 743948 h 745216"/>
                  <a:gd name="connsiteX5" fmla="*/ 2322 w 1182760"/>
                  <a:gd name="connsiteY5" fmla="*/ 24866 h 745216"/>
                  <a:gd name="connsiteX0" fmla="*/ 2322 w 1182760"/>
                  <a:gd name="connsiteY0" fmla="*/ 23726 h 744076"/>
                  <a:gd name="connsiteX1" fmla="*/ 451739 w 1182760"/>
                  <a:gd name="connsiteY1" fmla="*/ 27328 h 744076"/>
                  <a:gd name="connsiteX2" fmla="*/ 1182760 w 1182760"/>
                  <a:gd name="connsiteY2" fmla="*/ 382149 h 744076"/>
                  <a:gd name="connsiteX3" fmla="*/ 435070 w 1182760"/>
                  <a:gd name="connsiteY3" fmla="*/ 744076 h 744076"/>
                  <a:gd name="connsiteX4" fmla="*/ 0 w 1182760"/>
                  <a:gd name="connsiteY4" fmla="*/ 742808 h 744076"/>
                  <a:gd name="connsiteX5" fmla="*/ 2322 w 1182760"/>
                  <a:gd name="connsiteY5" fmla="*/ 23726 h 744076"/>
                  <a:gd name="connsiteX0" fmla="*/ 2322 w 1182760"/>
                  <a:gd name="connsiteY0" fmla="*/ 0 h 720350"/>
                  <a:gd name="connsiteX1" fmla="*/ 451739 w 1182760"/>
                  <a:gd name="connsiteY1" fmla="*/ 3602 h 720350"/>
                  <a:gd name="connsiteX2" fmla="*/ 1182760 w 1182760"/>
                  <a:gd name="connsiteY2" fmla="*/ 358423 h 720350"/>
                  <a:gd name="connsiteX3" fmla="*/ 435070 w 1182760"/>
                  <a:gd name="connsiteY3" fmla="*/ 720350 h 720350"/>
                  <a:gd name="connsiteX4" fmla="*/ 0 w 1182760"/>
                  <a:gd name="connsiteY4" fmla="*/ 719082 h 720350"/>
                  <a:gd name="connsiteX5" fmla="*/ 2322 w 1182760"/>
                  <a:gd name="connsiteY5" fmla="*/ 0 h 720350"/>
                  <a:gd name="connsiteX0" fmla="*/ 2322 w 1182760"/>
                  <a:gd name="connsiteY0" fmla="*/ 0 h 720350"/>
                  <a:gd name="connsiteX1" fmla="*/ 450435 w 1182760"/>
                  <a:gd name="connsiteY1" fmla="*/ 1233 h 720350"/>
                  <a:gd name="connsiteX2" fmla="*/ 1182760 w 1182760"/>
                  <a:gd name="connsiteY2" fmla="*/ 358423 h 720350"/>
                  <a:gd name="connsiteX3" fmla="*/ 435070 w 1182760"/>
                  <a:gd name="connsiteY3" fmla="*/ 720350 h 720350"/>
                  <a:gd name="connsiteX4" fmla="*/ 0 w 1182760"/>
                  <a:gd name="connsiteY4" fmla="*/ 719082 h 720350"/>
                  <a:gd name="connsiteX5" fmla="*/ 2322 w 1182760"/>
                  <a:gd name="connsiteY5" fmla="*/ 0 h 720350"/>
                  <a:gd name="connsiteX0" fmla="*/ 68 w 1180506"/>
                  <a:gd name="connsiteY0" fmla="*/ 0 h 746234"/>
                  <a:gd name="connsiteX1" fmla="*/ 448181 w 1180506"/>
                  <a:gd name="connsiteY1" fmla="*/ 1233 h 746234"/>
                  <a:gd name="connsiteX2" fmla="*/ 1180506 w 1180506"/>
                  <a:gd name="connsiteY2" fmla="*/ 358423 h 746234"/>
                  <a:gd name="connsiteX3" fmla="*/ 432816 w 1180506"/>
                  <a:gd name="connsiteY3" fmla="*/ 720350 h 746234"/>
                  <a:gd name="connsiteX4" fmla="*/ 4267 w 1180506"/>
                  <a:gd name="connsiteY4" fmla="*/ 716712 h 746234"/>
                  <a:gd name="connsiteX5" fmla="*/ 68 w 1180506"/>
                  <a:gd name="connsiteY5" fmla="*/ 0 h 746234"/>
                  <a:gd name="connsiteX0" fmla="*/ 127 w 1180565"/>
                  <a:gd name="connsiteY0" fmla="*/ 0 h 746234"/>
                  <a:gd name="connsiteX1" fmla="*/ 448240 w 1180565"/>
                  <a:gd name="connsiteY1" fmla="*/ 1233 h 746234"/>
                  <a:gd name="connsiteX2" fmla="*/ 1180565 w 1180565"/>
                  <a:gd name="connsiteY2" fmla="*/ 358423 h 746234"/>
                  <a:gd name="connsiteX3" fmla="*/ 432875 w 1180565"/>
                  <a:gd name="connsiteY3" fmla="*/ 720350 h 746234"/>
                  <a:gd name="connsiteX4" fmla="*/ 413 w 1180565"/>
                  <a:gd name="connsiteY4" fmla="*/ 716712 h 746234"/>
                  <a:gd name="connsiteX5" fmla="*/ 127 w 1180565"/>
                  <a:gd name="connsiteY5" fmla="*/ 0 h 746234"/>
                  <a:gd name="connsiteX0" fmla="*/ 127 w 1180565"/>
                  <a:gd name="connsiteY0" fmla="*/ 0 h 746234"/>
                  <a:gd name="connsiteX1" fmla="*/ 448240 w 1180565"/>
                  <a:gd name="connsiteY1" fmla="*/ 1233 h 746234"/>
                  <a:gd name="connsiteX2" fmla="*/ 1180565 w 1180565"/>
                  <a:gd name="connsiteY2" fmla="*/ 358423 h 746234"/>
                  <a:gd name="connsiteX3" fmla="*/ 432875 w 1180565"/>
                  <a:gd name="connsiteY3" fmla="*/ 720350 h 746234"/>
                  <a:gd name="connsiteX4" fmla="*/ 413 w 1180565"/>
                  <a:gd name="connsiteY4" fmla="*/ 716712 h 746234"/>
                  <a:gd name="connsiteX5" fmla="*/ 127 w 1180565"/>
                  <a:gd name="connsiteY5" fmla="*/ 0 h 746234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1177 h 722170"/>
                  <a:gd name="connsiteX1" fmla="*/ 394768 w 1180565"/>
                  <a:gd name="connsiteY1" fmla="*/ 41 h 722170"/>
                  <a:gd name="connsiteX2" fmla="*/ 1180565 w 1180565"/>
                  <a:gd name="connsiteY2" fmla="*/ 359600 h 722170"/>
                  <a:gd name="connsiteX3" fmla="*/ 432875 w 1180565"/>
                  <a:gd name="connsiteY3" fmla="*/ 721527 h 722170"/>
                  <a:gd name="connsiteX4" fmla="*/ 413 w 1180565"/>
                  <a:gd name="connsiteY4" fmla="*/ 717889 h 722170"/>
                  <a:gd name="connsiteX5" fmla="*/ 127 w 1180565"/>
                  <a:gd name="connsiteY5" fmla="*/ 1177 h 722170"/>
                  <a:gd name="connsiteX0" fmla="*/ 127 w 1180565"/>
                  <a:gd name="connsiteY0" fmla="*/ 1386 h 722379"/>
                  <a:gd name="connsiteX1" fmla="*/ 394768 w 1180565"/>
                  <a:gd name="connsiteY1" fmla="*/ 250 h 722379"/>
                  <a:gd name="connsiteX2" fmla="*/ 1180565 w 1180565"/>
                  <a:gd name="connsiteY2" fmla="*/ 359809 h 722379"/>
                  <a:gd name="connsiteX3" fmla="*/ 432875 w 1180565"/>
                  <a:gd name="connsiteY3" fmla="*/ 721736 h 722379"/>
                  <a:gd name="connsiteX4" fmla="*/ 413 w 1180565"/>
                  <a:gd name="connsiteY4" fmla="*/ 718098 h 722379"/>
                  <a:gd name="connsiteX5" fmla="*/ 127 w 1180565"/>
                  <a:gd name="connsiteY5" fmla="*/ 1386 h 722379"/>
                  <a:gd name="connsiteX0" fmla="*/ 127 w 1180565"/>
                  <a:gd name="connsiteY0" fmla="*/ 1390 h 722383"/>
                  <a:gd name="connsiteX1" fmla="*/ 394768 w 1180565"/>
                  <a:gd name="connsiteY1" fmla="*/ 254 h 722383"/>
                  <a:gd name="connsiteX2" fmla="*/ 1180565 w 1180565"/>
                  <a:gd name="connsiteY2" fmla="*/ 359813 h 722383"/>
                  <a:gd name="connsiteX3" fmla="*/ 432875 w 1180565"/>
                  <a:gd name="connsiteY3" fmla="*/ 721740 h 722383"/>
                  <a:gd name="connsiteX4" fmla="*/ 413 w 1180565"/>
                  <a:gd name="connsiteY4" fmla="*/ 718102 h 722383"/>
                  <a:gd name="connsiteX5" fmla="*/ 127 w 1180565"/>
                  <a:gd name="connsiteY5" fmla="*/ 1390 h 722383"/>
                  <a:gd name="connsiteX0" fmla="*/ 127 w 1180565"/>
                  <a:gd name="connsiteY0" fmla="*/ 1390 h 721231"/>
                  <a:gd name="connsiteX1" fmla="*/ 394768 w 1180565"/>
                  <a:gd name="connsiteY1" fmla="*/ 254 h 721231"/>
                  <a:gd name="connsiteX2" fmla="*/ 1180565 w 1180565"/>
                  <a:gd name="connsiteY2" fmla="*/ 359813 h 721231"/>
                  <a:gd name="connsiteX3" fmla="*/ 388532 w 1180565"/>
                  <a:gd name="connsiteY3" fmla="*/ 720556 h 721231"/>
                  <a:gd name="connsiteX4" fmla="*/ 413 w 1180565"/>
                  <a:gd name="connsiteY4" fmla="*/ 718102 h 721231"/>
                  <a:gd name="connsiteX5" fmla="*/ 127 w 1180565"/>
                  <a:gd name="connsiteY5" fmla="*/ 1390 h 721231"/>
                  <a:gd name="connsiteX0" fmla="*/ 127 w 1180565"/>
                  <a:gd name="connsiteY0" fmla="*/ 1390 h 722383"/>
                  <a:gd name="connsiteX1" fmla="*/ 394768 w 1180565"/>
                  <a:gd name="connsiteY1" fmla="*/ 254 h 722383"/>
                  <a:gd name="connsiteX2" fmla="*/ 1180565 w 1180565"/>
                  <a:gd name="connsiteY2" fmla="*/ 359813 h 722383"/>
                  <a:gd name="connsiteX3" fmla="*/ 393749 w 1180565"/>
                  <a:gd name="connsiteY3" fmla="*/ 721740 h 722383"/>
                  <a:gd name="connsiteX4" fmla="*/ 413 w 1180565"/>
                  <a:gd name="connsiteY4" fmla="*/ 718102 h 722383"/>
                  <a:gd name="connsiteX5" fmla="*/ 127 w 1180565"/>
                  <a:gd name="connsiteY5" fmla="*/ 1390 h 722383"/>
                  <a:gd name="connsiteX0" fmla="*/ 127 w 1180565"/>
                  <a:gd name="connsiteY0" fmla="*/ 1390 h 721759"/>
                  <a:gd name="connsiteX1" fmla="*/ 394768 w 1180565"/>
                  <a:gd name="connsiteY1" fmla="*/ 254 h 721759"/>
                  <a:gd name="connsiteX2" fmla="*/ 1180565 w 1180565"/>
                  <a:gd name="connsiteY2" fmla="*/ 359813 h 721759"/>
                  <a:gd name="connsiteX3" fmla="*/ 393749 w 1180565"/>
                  <a:gd name="connsiteY3" fmla="*/ 721740 h 721759"/>
                  <a:gd name="connsiteX4" fmla="*/ 413 w 1180565"/>
                  <a:gd name="connsiteY4" fmla="*/ 718102 h 721759"/>
                  <a:gd name="connsiteX5" fmla="*/ 127 w 1180565"/>
                  <a:gd name="connsiteY5" fmla="*/ 1390 h 721759"/>
                  <a:gd name="connsiteX0" fmla="*/ 127 w 1180565"/>
                  <a:gd name="connsiteY0" fmla="*/ 1390 h 722147"/>
                  <a:gd name="connsiteX1" fmla="*/ 394768 w 1180565"/>
                  <a:gd name="connsiteY1" fmla="*/ 254 h 722147"/>
                  <a:gd name="connsiteX2" fmla="*/ 1180565 w 1180565"/>
                  <a:gd name="connsiteY2" fmla="*/ 359813 h 722147"/>
                  <a:gd name="connsiteX3" fmla="*/ 393749 w 1180565"/>
                  <a:gd name="connsiteY3" fmla="*/ 721740 h 722147"/>
                  <a:gd name="connsiteX4" fmla="*/ 413 w 1180565"/>
                  <a:gd name="connsiteY4" fmla="*/ 718102 h 722147"/>
                  <a:gd name="connsiteX5" fmla="*/ 127 w 1180565"/>
                  <a:gd name="connsiteY5" fmla="*/ 1390 h 722147"/>
                  <a:gd name="connsiteX0" fmla="*/ 127 w 1180565"/>
                  <a:gd name="connsiteY0" fmla="*/ 1390 h 721962"/>
                  <a:gd name="connsiteX1" fmla="*/ 394768 w 1180565"/>
                  <a:gd name="connsiteY1" fmla="*/ 254 h 721962"/>
                  <a:gd name="connsiteX2" fmla="*/ 1180565 w 1180565"/>
                  <a:gd name="connsiteY2" fmla="*/ 359813 h 721962"/>
                  <a:gd name="connsiteX3" fmla="*/ 393749 w 1180565"/>
                  <a:gd name="connsiteY3" fmla="*/ 721740 h 721962"/>
                  <a:gd name="connsiteX4" fmla="*/ 413 w 1180565"/>
                  <a:gd name="connsiteY4" fmla="*/ 718102 h 721962"/>
                  <a:gd name="connsiteX5" fmla="*/ 127 w 1180565"/>
                  <a:gd name="connsiteY5" fmla="*/ 1390 h 721962"/>
                  <a:gd name="connsiteX0" fmla="*/ 127 w 1180565"/>
                  <a:gd name="connsiteY0" fmla="*/ 1467 h 722039"/>
                  <a:gd name="connsiteX1" fmla="*/ 394768 w 1180565"/>
                  <a:gd name="connsiteY1" fmla="*/ 331 h 722039"/>
                  <a:gd name="connsiteX2" fmla="*/ 1180565 w 1180565"/>
                  <a:gd name="connsiteY2" fmla="*/ 359890 h 722039"/>
                  <a:gd name="connsiteX3" fmla="*/ 393749 w 1180565"/>
                  <a:gd name="connsiteY3" fmla="*/ 721817 h 722039"/>
                  <a:gd name="connsiteX4" fmla="*/ 413 w 1180565"/>
                  <a:gd name="connsiteY4" fmla="*/ 718179 h 722039"/>
                  <a:gd name="connsiteX5" fmla="*/ 127 w 1180565"/>
                  <a:gd name="connsiteY5" fmla="*/ 1467 h 722039"/>
                  <a:gd name="connsiteX0" fmla="*/ 127 w 1180565"/>
                  <a:gd name="connsiteY0" fmla="*/ 1467 h 719694"/>
                  <a:gd name="connsiteX1" fmla="*/ 394768 w 1180565"/>
                  <a:gd name="connsiteY1" fmla="*/ 331 h 719694"/>
                  <a:gd name="connsiteX2" fmla="*/ 1180565 w 1180565"/>
                  <a:gd name="connsiteY2" fmla="*/ 359890 h 719694"/>
                  <a:gd name="connsiteX3" fmla="*/ 393749 w 1180565"/>
                  <a:gd name="connsiteY3" fmla="*/ 719448 h 719694"/>
                  <a:gd name="connsiteX4" fmla="*/ 413 w 1180565"/>
                  <a:gd name="connsiteY4" fmla="*/ 718179 h 719694"/>
                  <a:gd name="connsiteX5" fmla="*/ 127 w 1180565"/>
                  <a:gd name="connsiteY5" fmla="*/ 1467 h 719694"/>
                  <a:gd name="connsiteX0" fmla="*/ 127 w 1180565"/>
                  <a:gd name="connsiteY0" fmla="*/ 2360 h 720587"/>
                  <a:gd name="connsiteX1" fmla="*/ 471844 w 1180565"/>
                  <a:gd name="connsiteY1" fmla="*/ 319 h 720587"/>
                  <a:gd name="connsiteX2" fmla="*/ 1180565 w 1180565"/>
                  <a:gd name="connsiteY2" fmla="*/ 360783 h 720587"/>
                  <a:gd name="connsiteX3" fmla="*/ 393749 w 1180565"/>
                  <a:gd name="connsiteY3" fmla="*/ 720341 h 720587"/>
                  <a:gd name="connsiteX4" fmla="*/ 413 w 1180565"/>
                  <a:gd name="connsiteY4" fmla="*/ 719072 h 720587"/>
                  <a:gd name="connsiteX5" fmla="*/ 127 w 1180565"/>
                  <a:gd name="connsiteY5" fmla="*/ 2360 h 720587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182 h 720409"/>
                  <a:gd name="connsiteX1" fmla="*/ 471844 w 1180565"/>
                  <a:gd name="connsiteY1" fmla="*/ 141 h 720409"/>
                  <a:gd name="connsiteX2" fmla="*/ 1180565 w 1180565"/>
                  <a:gd name="connsiteY2" fmla="*/ 360605 h 720409"/>
                  <a:gd name="connsiteX3" fmla="*/ 393749 w 1180565"/>
                  <a:gd name="connsiteY3" fmla="*/ 720163 h 720409"/>
                  <a:gd name="connsiteX4" fmla="*/ 413 w 1180565"/>
                  <a:gd name="connsiteY4" fmla="*/ 718894 h 720409"/>
                  <a:gd name="connsiteX5" fmla="*/ 127 w 1180565"/>
                  <a:gd name="connsiteY5" fmla="*/ 2182 h 720409"/>
                  <a:gd name="connsiteX0" fmla="*/ 127 w 1180565"/>
                  <a:gd name="connsiteY0" fmla="*/ 2111 h 720338"/>
                  <a:gd name="connsiteX1" fmla="*/ 471844 w 1180565"/>
                  <a:gd name="connsiteY1" fmla="*/ 70 h 720338"/>
                  <a:gd name="connsiteX2" fmla="*/ 1180565 w 1180565"/>
                  <a:gd name="connsiteY2" fmla="*/ 360534 h 720338"/>
                  <a:gd name="connsiteX3" fmla="*/ 393749 w 1180565"/>
                  <a:gd name="connsiteY3" fmla="*/ 720092 h 720338"/>
                  <a:gd name="connsiteX4" fmla="*/ 413 w 1180565"/>
                  <a:gd name="connsiteY4" fmla="*/ 718823 h 720338"/>
                  <a:gd name="connsiteX5" fmla="*/ 127 w 1180565"/>
                  <a:gd name="connsiteY5" fmla="*/ 2111 h 72033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182 h 720409"/>
                  <a:gd name="connsiteX1" fmla="*/ 471844 w 1180565"/>
                  <a:gd name="connsiteY1" fmla="*/ 141 h 720409"/>
                  <a:gd name="connsiteX2" fmla="*/ 1180565 w 1180565"/>
                  <a:gd name="connsiteY2" fmla="*/ 360605 h 720409"/>
                  <a:gd name="connsiteX3" fmla="*/ 393749 w 1180565"/>
                  <a:gd name="connsiteY3" fmla="*/ 720163 h 720409"/>
                  <a:gd name="connsiteX4" fmla="*/ 413 w 1180565"/>
                  <a:gd name="connsiteY4" fmla="*/ 718894 h 720409"/>
                  <a:gd name="connsiteX5" fmla="*/ 127 w 1180565"/>
                  <a:gd name="connsiteY5" fmla="*/ 2182 h 720409"/>
                  <a:gd name="connsiteX0" fmla="*/ 127 w 1180565"/>
                  <a:gd name="connsiteY0" fmla="*/ 1285 h 719512"/>
                  <a:gd name="connsiteX1" fmla="*/ 471844 w 1180565"/>
                  <a:gd name="connsiteY1" fmla="*/ 149 h 719512"/>
                  <a:gd name="connsiteX2" fmla="*/ 1180565 w 1180565"/>
                  <a:gd name="connsiteY2" fmla="*/ 359708 h 719512"/>
                  <a:gd name="connsiteX3" fmla="*/ 393749 w 1180565"/>
                  <a:gd name="connsiteY3" fmla="*/ 719266 h 719512"/>
                  <a:gd name="connsiteX4" fmla="*/ 413 w 1180565"/>
                  <a:gd name="connsiteY4" fmla="*/ 717997 h 719512"/>
                  <a:gd name="connsiteX5" fmla="*/ 127 w 1180565"/>
                  <a:gd name="connsiteY5" fmla="*/ 1285 h 719512"/>
                  <a:gd name="connsiteX0" fmla="*/ 127 w 1180565"/>
                  <a:gd name="connsiteY0" fmla="*/ 1285 h 719512"/>
                  <a:gd name="connsiteX1" fmla="*/ 471844 w 1180565"/>
                  <a:gd name="connsiteY1" fmla="*/ 149 h 719512"/>
                  <a:gd name="connsiteX2" fmla="*/ 1180565 w 1180565"/>
                  <a:gd name="connsiteY2" fmla="*/ 359708 h 719512"/>
                  <a:gd name="connsiteX3" fmla="*/ 393749 w 1180565"/>
                  <a:gd name="connsiteY3" fmla="*/ 719266 h 719512"/>
                  <a:gd name="connsiteX4" fmla="*/ 413 w 1180565"/>
                  <a:gd name="connsiteY4" fmla="*/ 717997 h 719512"/>
                  <a:gd name="connsiteX5" fmla="*/ 127 w 1180565"/>
                  <a:gd name="connsiteY5" fmla="*/ 1285 h 719512"/>
                  <a:gd name="connsiteX0" fmla="*/ 100 w 1181710"/>
                  <a:gd name="connsiteY0" fmla="*/ 26218 h 746142"/>
                  <a:gd name="connsiteX1" fmla="*/ 472989 w 1181710"/>
                  <a:gd name="connsiteY1" fmla="*/ 26779 h 746142"/>
                  <a:gd name="connsiteX2" fmla="*/ 1181710 w 1181710"/>
                  <a:gd name="connsiteY2" fmla="*/ 386338 h 746142"/>
                  <a:gd name="connsiteX3" fmla="*/ 394894 w 1181710"/>
                  <a:gd name="connsiteY3" fmla="*/ 745896 h 746142"/>
                  <a:gd name="connsiteX4" fmla="*/ 1558 w 1181710"/>
                  <a:gd name="connsiteY4" fmla="*/ 744627 h 746142"/>
                  <a:gd name="connsiteX5" fmla="*/ 100 w 1181710"/>
                  <a:gd name="connsiteY5" fmla="*/ 26218 h 746142"/>
                  <a:gd name="connsiteX0" fmla="*/ 100 w 1181710"/>
                  <a:gd name="connsiteY0" fmla="*/ 26294 h 746218"/>
                  <a:gd name="connsiteX1" fmla="*/ 472989 w 1181710"/>
                  <a:gd name="connsiteY1" fmla="*/ 26855 h 746218"/>
                  <a:gd name="connsiteX2" fmla="*/ 1181710 w 1181710"/>
                  <a:gd name="connsiteY2" fmla="*/ 386414 h 746218"/>
                  <a:gd name="connsiteX3" fmla="*/ 394894 w 1181710"/>
                  <a:gd name="connsiteY3" fmla="*/ 745972 h 746218"/>
                  <a:gd name="connsiteX4" fmla="*/ 1558 w 1181710"/>
                  <a:gd name="connsiteY4" fmla="*/ 744703 h 746218"/>
                  <a:gd name="connsiteX5" fmla="*/ 100 w 1181710"/>
                  <a:gd name="connsiteY5" fmla="*/ 26294 h 746218"/>
                  <a:gd name="connsiteX0" fmla="*/ 100 w 1181710"/>
                  <a:gd name="connsiteY0" fmla="*/ 0 h 719924"/>
                  <a:gd name="connsiteX1" fmla="*/ 472989 w 1181710"/>
                  <a:gd name="connsiteY1" fmla="*/ 561 h 719924"/>
                  <a:gd name="connsiteX2" fmla="*/ 1181710 w 1181710"/>
                  <a:gd name="connsiteY2" fmla="*/ 360120 h 719924"/>
                  <a:gd name="connsiteX3" fmla="*/ 394894 w 1181710"/>
                  <a:gd name="connsiteY3" fmla="*/ 719678 h 719924"/>
                  <a:gd name="connsiteX4" fmla="*/ 1558 w 1181710"/>
                  <a:gd name="connsiteY4" fmla="*/ 718409 h 719924"/>
                  <a:gd name="connsiteX5" fmla="*/ 100 w 1181710"/>
                  <a:gd name="connsiteY5" fmla="*/ 0 h 719924"/>
                  <a:gd name="connsiteX0" fmla="*/ 625 w 1182235"/>
                  <a:gd name="connsiteY0" fmla="*/ 0 h 745985"/>
                  <a:gd name="connsiteX1" fmla="*/ 473514 w 1182235"/>
                  <a:gd name="connsiteY1" fmla="*/ 561 h 745985"/>
                  <a:gd name="connsiteX2" fmla="*/ 1182235 w 1182235"/>
                  <a:gd name="connsiteY2" fmla="*/ 360120 h 745985"/>
                  <a:gd name="connsiteX3" fmla="*/ 395419 w 1182235"/>
                  <a:gd name="connsiteY3" fmla="*/ 719678 h 745985"/>
                  <a:gd name="connsiteX4" fmla="*/ 0 w 1182235"/>
                  <a:gd name="connsiteY4" fmla="*/ 718409 h 745985"/>
                  <a:gd name="connsiteX5" fmla="*/ 625 w 1182235"/>
                  <a:gd name="connsiteY5" fmla="*/ 0 h 745985"/>
                  <a:gd name="connsiteX0" fmla="*/ 625 w 1182235"/>
                  <a:gd name="connsiteY0" fmla="*/ 0 h 745985"/>
                  <a:gd name="connsiteX1" fmla="*/ 473514 w 1182235"/>
                  <a:gd name="connsiteY1" fmla="*/ 561 h 745985"/>
                  <a:gd name="connsiteX2" fmla="*/ 1182235 w 1182235"/>
                  <a:gd name="connsiteY2" fmla="*/ 360120 h 745985"/>
                  <a:gd name="connsiteX3" fmla="*/ 395419 w 1182235"/>
                  <a:gd name="connsiteY3" fmla="*/ 719678 h 745985"/>
                  <a:gd name="connsiteX4" fmla="*/ 0 w 1182235"/>
                  <a:gd name="connsiteY4" fmla="*/ 718409 h 745985"/>
                  <a:gd name="connsiteX5" fmla="*/ 625 w 1182235"/>
                  <a:gd name="connsiteY5" fmla="*/ 0 h 745985"/>
                  <a:gd name="connsiteX0" fmla="*/ 625 w 1182235"/>
                  <a:gd name="connsiteY0" fmla="*/ 0 h 743979"/>
                  <a:gd name="connsiteX1" fmla="*/ 473514 w 1182235"/>
                  <a:gd name="connsiteY1" fmla="*/ 561 h 743979"/>
                  <a:gd name="connsiteX2" fmla="*/ 1182235 w 1182235"/>
                  <a:gd name="connsiteY2" fmla="*/ 360120 h 743979"/>
                  <a:gd name="connsiteX3" fmla="*/ 473537 w 1182235"/>
                  <a:gd name="connsiteY3" fmla="*/ 716963 h 743979"/>
                  <a:gd name="connsiteX4" fmla="*/ 0 w 1182235"/>
                  <a:gd name="connsiteY4" fmla="*/ 718409 h 743979"/>
                  <a:gd name="connsiteX5" fmla="*/ 625 w 1182235"/>
                  <a:gd name="connsiteY5" fmla="*/ 0 h 743979"/>
                  <a:gd name="connsiteX0" fmla="*/ 625 w 1182235"/>
                  <a:gd name="connsiteY0" fmla="*/ 0 h 719062"/>
                  <a:gd name="connsiteX1" fmla="*/ 473514 w 1182235"/>
                  <a:gd name="connsiteY1" fmla="*/ 561 h 719062"/>
                  <a:gd name="connsiteX2" fmla="*/ 1182235 w 1182235"/>
                  <a:gd name="connsiteY2" fmla="*/ 360120 h 719062"/>
                  <a:gd name="connsiteX3" fmla="*/ 473537 w 1182235"/>
                  <a:gd name="connsiteY3" fmla="*/ 716963 h 719062"/>
                  <a:gd name="connsiteX4" fmla="*/ 0 w 1182235"/>
                  <a:gd name="connsiteY4" fmla="*/ 718409 h 719062"/>
                  <a:gd name="connsiteX5" fmla="*/ 625 w 1182235"/>
                  <a:gd name="connsiteY5" fmla="*/ 0 h 719062"/>
                  <a:gd name="connsiteX0" fmla="*/ 625 w 1182235"/>
                  <a:gd name="connsiteY0" fmla="*/ 0 h 719582"/>
                  <a:gd name="connsiteX1" fmla="*/ 473514 w 1182235"/>
                  <a:gd name="connsiteY1" fmla="*/ 561 h 719582"/>
                  <a:gd name="connsiteX2" fmla="*/ 1182235 w 1182235"/>
                  <a:gd name="connsiteY2" fmla="*/ 360120 h 719582"/>
                  <a:gd name="connsiteX3" fmla="*/ 471975 w 1182235"/>
                  <a:gd name="connsiteY3" fmla="*/ 717868 h 719582"/>
                  <a:gd name="connsiteX4" fmla="*/ 0 w 1182235"/>
                  <a:gd name="connsiteY4" fmla="*/ 718409 h 719582"/>
                  <a:gd name="connsiteX5" fmla="*/ 625 w 1182235"/>
                  <a:gd name="connsiteY5" fmla="*/ 0 h 719582"/>
                  <a:gd name="connsiteX0" fmla="*/ 625 w 1182235"/>
                  <a:gd name="connsiteY0" fmla="*/ 0 h 718409"/>
                  <a:gd name="connsiteX1" fmla="*/ 473514 w 1182235"/>
                  <a:gd name="connsiteY1" fmla="*/ 561 h 718409"/>
                  <a:gd name="connsiteX2" fmla="*/ 1182235 w 1182235"/>
                  <a:gd name="connsiteY2" fmla="*/ 360120 h 718409"/>
                  <a:gd name="connsiteX3" fmla="*/ 471975 w 1182235"/>
                  <a:gd name="connsiteY3" fmla="*/ 717868 h 718409"/>
                  <a:gd name="connsiteX4" fmla="*/ 0 w 1182235"/>
                  <a:gd name="connsiteY4" fmla="*/ 718409 h 718409"/>
                  <a:gd name="connsiteX5" fmla="*/ 625 w 1182235"/>
                  <a:gd name="connsiteY5" fmla="*/ 0 h 718409"/>
                  <a:gd name="connsiteX0" fmla="*/ 625 w 1182235"/>
                  <a:gd name="connsiteY0" fmla="*/ 0 h 718409"/>
                  <a:gd name="connsiteX1" fmla="*/ 473514 w 1182235"/>
                  <a:gd name="connsiteY1" fmla="*/ 561 h 718409"/>
                  <a:gd name="connsiteX2" fmla="*/ 1182235 w 1182235"/>
                  <a:gd name="connsiteY2" fmla="*/ 360120 h 718409"/>
                  <a:gd name="connsiteX3" fmla="*/ 471975 w 1182235"/>
                  <a:gd name="connsiteY3" fmla="*/ 717868 h 718409"/>
                  <a:gd name="connsiteX4" fmla="*/ 0 w 1182235"/>
                  <a:gd name="connsiteY4" fmla="*/ 718409 h 718409"/>
                  <a:gd name="connsiteX5" fmla="*/ 625 w 1182235"/>
                  <a:gd name="connsiteY5" fmla="*/ 0 h 718409"/>
                  <a:gd name="connsiteX0" fmla="*/ 625 w 1182235"/>
                  <a:gd name="connsiteY0" fmla="*/ 0 h 718773"/>
                  <a:gd name="connsiteX1" fmla="*/ 473514 w 1182235"/>
                  <a:gd name="connsiteY1" fmla="*/ 561 h 718773"/>
                  <a:gd name="connsiteX2" fmla="*/ 1182235 w 1182235"/>
                  <a:gd name="connsiteY2" fmla="*/ 360120 h 718773"/>
                  <a:gd name="connsiteX3" fmla="*/ 471975 w 1182235"/>
                  <a:gd name="connsiteY3" fmla="*/ 718773 h 718773"/>
                  <a:gd name="connsiteX4" fmla="*/ 0 w 1182235"/>
                  <a:gd name="connsiteY4" fmla="*/ 718409 h 718773"/>
                  <a:gd name="connsiteX5" fmla="*/ 625 w 1182235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216966"/>
                  <a:gd name="connsiteY0" fmla="*/ 0 h 718773"/>
                  <a:gd name="connsiteX1" fmla="*/ 473922 w 1216966"/>
                  <a:gd name="connsiteY1" fmla="*/ 561 h 718773"/>
                  <a:gd name="connsiteX2" fmla="*/ 1182643 w 1216966"/>
                  <a:gd name="connsiteY2" fmla="*/ 360120 h 718773"/>
                  <a:gd name="connsiteX3" fmla="*/ 472383 w 1216966"/>
                  <a:gd name="connsiteY3" fmla="*/ 718773 h 718773"/>
                  <a:gd name="connsiteX4" fmla="*/ 408 w 1216966"/>
                  <a:gd name="connsiteY4" fmla="*/ 718409 h 718773"/>
                  <a:gd name="connsiteX5" fmla="*/ 1033 w 121696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8"/>
                  <a:gd name="connsiteY0" fmla="*/ 0 h 718773"/>
                  <a:gd name="connsiteX1" fmla="*/ 473922 w 1182648"/>
                  <a:gd name="connsiteY1" fmla="*/ 561 h 718773"/>
                  <a:gd name="connsiteX2" fmla="*/ 1182643 w 1182648"/>
                  <a:gd name="connsiteY2" fmla="*/ 360120 h 718773"/>
                  <a:gd name="connsiteX3" fmla="*/ 472383 w 1182648"/>
                  <a:gd name="connsiteY3" fmla="*/ 718773 h 718773"/>
                  <a:gd name="connsiteX4" fmla="*/ 408 w 1182648"/>
                  <a:gd name="connsiteY4" fmla="*/ 718409 h 718773"/>
                  <a:gd name="connsiteX5" fmla="*/ 1033 w 1182648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36250 w 1217863"/>
                  <a:gd name="connsiteY0" fmla="*/ 0 h 718773"/>
                  <a:gd name="connsiteX1" fmla="*/ 509139 w 1217863"/>
                  <a:gd name="connsiteY1" fmla="*/ 561 h 718773"/>
                  <a:gd name="connsiteX2" fmla="*/ 1217860 w 1217863"/>
                  <a:gd name="connsiteY2" fmla="*/ 360120 h 718773"/>
                  <a:gd name="connsiteX3" fmla="*/ 507600 w 1217863"/>
                  <a:gd name="connsiteY3" fmla="*/ 718773 h 718773"/>
                  <a:gd name="connsiteX4" fmla="*/ 35625 w 1217863"/>
                  <a:gd name="connsiteY4" fmla="*/ 718409 h 718773"/>
                  <a:gd name="connsiteX5" fmla="*/ 33724 w 1217863"/>
                  <a:gd name="connsiteY5" fmla="*/ 239409 h 718773"/>
                  <a:gd name="connsiteX6" fmla="*/ 36250 w 1217863"/>
                  <a:gd name="connsiteY6" fmla="*/ 0 h 718773"/>
                  <a:gd name="connsiteX0" fmla="*/ 36250 w 1217863"/>
                  <a:gd name="connsiteY0" fmla="*/ 0 h 718773"/>
                  <a:gd name="connsiteX1" fmla="*/ 509139 w 1217863"/>
                  <a:gd name="connsiteY1" fmla="*/ 561 h 718773"/>
                  <a:gd name="connsiteX2" fmla="*/ 1217860 w 1217863"/>
                  <a:gd name="connsiteY2" fmla="*/ 360120 h 718773"/>
                  <a:gd name="connsiteX3" fmla="*/ 507600 w 1217863"/>
                  <a:gd name="connsiteY3" fmla="*/ 718773 h 718773"/>
                  <a:gd name="connsiteX4" fmla="*/ 35625 w 1217863"/>
                  <a:gd name="connsiteY4" fmla="*/ 718409 h 718773"/>
                  <a:gd name="connsiteX5" fmla="*/ 33724 w 1217863"/>
                  <a:gd name="connsiteY5" fmla="*/ 239409 h 718773"/>
                  <a:gd name="connsiteX6" fmla="*/ 36250 w 1217863"/>
                  <a:gd name="connsiteY6" fmla="*/ 0 h 718773"/>
                  <a:gd name="connsiteX0" fmla="*/ 35703 w 1217316"/>
                  <a:gd name="connsiteY0" fmla="*/ 0 h 718773"/>
                  <a:gd name="connsiteX1" fmla="*/ 508592 w 1217316"/>
                  <a:gd name="connsiteY1" fmla="*/ 561 h 718773"/>
                  <a:gd name="connsiteX2" fmla="*/ 1217313 w 1217316"/>
                  <a:gd name="connsiteY2" fmla="*/ 360120 h 718773"/>
                  <a:gd name="connsiteX3" fmla="*/ 507053 w 1217316"/>
                  <a:gd name="connsiteY3" fmla="*/ 718773 h 718773"/>
                  <a:gd name="connsiteX4" fmla="*/ 35078 w 1217316"/>
                  <a:gd name="connsiteY4" fmla="*/ 718409 h 718773"/>
                  <a:gd name="connsiteX5" fmla="*/ 35260 w 1217316"/>
                  <a:gd name="connsiteY5" fmla="*/ 239409 h 718773"/>
                  <a:gd name="connsiteX6" fmla="*/ 35703 w 1217316"/>
                  <a:gd name="connsiteY6" fmla="*/ 0 h 718773"/>
                  <a:gd name="connsiteX0" fmla="*/ 625 w 1182238"/>
                  <a:gd name="connsiteY0" fmla="*/ 0 h 718773"/>
                  <a:gd name="connsiteX1" fmla="*/ 473514 w 1182238"/>
                  <a:gd name="connsiteY1" fmla="*/ 561 h 718773"/>
                  <a:gd name="connsiteX2" fmla="*/ 1182235 w 1182238"/>
                  <a:gd name="connsiteY2" fmla="*/ 360120 h 718773"/>
                  <a:gd name="connsiteX3" fmla="*/ 471975 w 1182238"/>
                  <a:gd name="connsiteY3" fmla="*/ 718773 h 718773"/>
                  <a:gd name="connsiteX4" fmla="*/ 0 w 1182238"/>
                  <a:gd name="connsiteY4" fmla="*/ 718409 h 718773"/>
                  <a:gd name="connsiteX5" fmla="*/ 182 w 1182238"/>
                  <a:gd name="connsiteY5" fmla="*/ 239409 h 718773"/>
                  <a:gd name="connsiteX6" fmla="*/ 625 w 1182238"/>
                  <a:gd name="connsiteY6" fmla="*/ 0 h 718773"/>
                  <a:gd name="connsiteX0" fmla="*/ 35775 w 1217388"/>
                  <a:gd name="connsiteY0" fmla="*/ 0 h 718773"/>
                  <a:gd name="connsiteX1" fmla="*/ 508664 w 1217388"/>
                  <a:gd name="connsiteY1" fmla="*/ 561 h 718773"/>
                  <a:gd name="connsiteX2" fmla="*/ 1217385 w 1217388"/>
                  <a:gd name="connsiteY2" fmla="*/ 360120 h 718773"/>
                  <a:gd name="connsiteX3" fmla="*/ 507125 w 1217388"/>
                  <a:gd name="connsiteY3" fmla="*/ 718773 h 718773"/>
                  <a:gd name="connsiteX4" fmla="*/ 35150 w 1217388"/>
                  <a:gd name="connsiteY4" fmla="*/ 718409 h 718773"/>
                  <a:gd name="connsiteX5" fmla="*/ 34603 w 1217388"/>
                  <a:gd name="connsiteY5" fmla="*/ 478859 h 718773"/>
                  <a:gd name="connsiteX6" fmla="*/ 35332 w 1217388"/>
                  <a:gd name="connsiteY6" fmla="*/ 239409 h 718773"/>
                  <a:gd name="connsiteX7" fmla="*/ 35775 w 1217388"/>
                  <a:gd name="connsiteY7" fmla="*/ 0 h 718773"/>
                  <a:gd name="connsiteX0" fmla="*/ 1173 w 1182786"/>
                  <a:gd name="connsiteY0" fmla="*/ 0 h 718773"/>
                  <a:gd name="connsiteX1" fmla="*/ 474062 w 1182786"/>
                  <a:gd name="connsiteY1" fmla="*/ 561 h 718773"/>
                  <a:gd name="connsiteX2" fmla="*/ 1182783 w 1182786"/>
                  <a:gd name="connsiteY2" fmla="*/ 360120 h 718773"/>
                  <a:gd name="connsiteX3" fmla="*/ 472523 w 1182786"/>
                  <a:gd name="connsiteY3" fmla="*/ 718773 h 718773"/>
                  <a:gd name="connsiteX4" fmla="*/ 548 w 1182786"/>
                  <a:gd name="connsiteY4" fmla="*/ 718409 h 718773"/>
                  <a:gd name="connsiteX5" fmla="*/ 1 w 1182786"/>
                  <a:gd name="connsiteY5" fmla="*/ 478859 h 718773"/>
                  <a:gd name="connsiteX6" fmla="*/ 730 w 1182786"/>
                  <a:gd name="connsiteY6" fmla="*/ 239409 h 718773"/>
                  <a:gd name="connsiteX7" fmla="*/ 1173 w 1182786"/>
                  <a:gd name="connsiteY7" fmla="*/ 0 h 718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786" h="718773">
                    <a:moveTo>
                      <a:pt x="1173" y="0"/>
                    </a:moveTo>
                    <a:lnTo>
                      <a:pt x="474062" y="561"/>
                    </a:lnTo>
                    <a:cubicBezTo>
                      <a:pt x="590795" y="-49"/>
                      <a:pt x="1184477" y="3271"/>
                      <a:pt x="1182783" y="360120"/>
                    </a:cubicBezTo>
                    <a:cubicBezTo>
                      <a:pt x="1181089" y="716969"/>
                      <a:pt x="590392" y="717491"/>
                      <a:pt x="472523" y="718773"/>
                    </a:cubicBezTo>
                    <a:lnTo>
                      <a:pt x="548" y="718409"/>
                    </a:lnTo>
                    <a:cubicBezTo>
                      <a:pt x="954" y="656203"/>
                      <a:pt x="-29" y="558692"/>
                      <a:pt x="1" y="478859"/>
                    </a:cubicBezTo>
                    <a:cubicBezTo>
                      <a:pt x="31" y="399026"/>
                      <a:pt x="535" y="319219"/>
                      <a:pt x="730" y="239409"/>
                    </a:cubicBezTo>
                    <a:cubicBezTo>
                      <a:pt x="834" y="119674"/>
                      <a:pt x="1617" y="51447"/>
                      <a:pt x="1173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3022851" y="4482124"/>
                <a:ext cx="96771" cy="955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カギ線コネクタ 7"/>
              <p:cNvCxnSpPr>
                <a:stCxn id="7" idx="0"/>
                <a:endCxn id="5" idx="5"/>
              </p:cNvCxnSpPr>
              <p:nvPr/>
            </p:nvCxnSpPr>
            <p:spPr>
              <a:xfrm rot="5400000" flipH="1" flipV="1">
                <a:off x="3215135" y="4075495"/>
                <a:ext cx="262730" cy="550528"/>
              </a:xfrm>
              <a:prstGeom prst="bentConnector4">
                <a:avLst>
                  <a:gd name="adj1" fmla="val 16857"/>
                  <a:gd name="adj2" fmla="val -11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カギ線コネクタ 8"/>
              <p:cNvCxnSpPr>
                <a:stCxn id="6" idx="6"/>
                <a:endCxn id="7" idx="4"/>
              </p:cNvCxnSpPr>
              <p:nvPr/>
            </p:nvCxnSpPr>
            <p:spPr>
              <a:xfrm flipH="1" flipV="1">
                <a:off x="3071237" y="4577719"/>
                <a:ext cx="550870" cy="259306"/>
              </a:xfrm>
              <a:prstGeom prst="bentConnector4">
                <a:avLst>
                  <a:gd name="adj1" fmla="val 99949"/>
                  <a:gd name="adj2" fmla="val 8400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>
                <a:stCxn id="5" idx="6"/>
              </p:cNvCxnSpPr>
              <p:nvPr/>
            </p:nvCxnSpPr>
            <p:spPr>
              <a:xfrm flipH="1">
                <a:off x="2520709" y="4045577"/>
                <a:ext cx="110139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>
                <a:stCxn id="7" idx="2"/>
              </p:cNvCxnSpPr>
              <p:nvPr/>
            </p:nvCxnSpPr>
            <p:spPr>
              <a:xfrm flipH="1">
                <a:off x="2520709" y="4529922"/>
                <a:ext cx="50214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>
                <a:stCxn id="6" idx="5"/>
              </p:cNvCxnSpPr>
              <p:nvPr/>
            </p:nvCxnSpPr>
            <p:spPr>
              <a:xfrm flipH="1">
                <a:off x="2520709" y="5013423"/>
                <a:ext cx="110105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>
                <a:stCxn id="5" idx="2"/>
              </p:cNvCxnSpPr>
              <p:nvPr/>
            </p:nvCxnSpPr>
            <p:spPr>
              <a:xfrm>
                <a:off x="4176336" y="4133201"/>
                <a:ext cx="278945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>
                <a:stCxn id="6" idx="2"/>
              </p:cNvCxnSpPr>
              <p:nvPr/>
            </p:nvCxnSpPr>
            <p:spPr>
              <a:xfrm>
                <a:off x="4176336" y="4925950"/>
                <a:ext cx="278945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角丸四角形 40"/>
            <p:cNvSpPr/>
            <p:nvPr/>
          </p:nvSpPr>
          <p:spPr>
            <a:xfrm>
              <a:off x="5236888" y="804032"/>
              <a:ext cx="1648970" cy="3826691"/>
            </a:xfrm>
            <a:prstGeom prst="roundRect">
              <a:avLst/>
            </a:prstGeom>
            <a:noFill/>
            <a:ln w="76200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3089413" y="804032"/>
              <a:ext cx="1648970" cy="3826691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正方形/長方形 44"/>
                <p:cNvSpPr/>
                <p:nvPr/>
              </p:nvSpPr>
              <p:spPr>
                <a:xfrm>
                  <a:off x="2804297" y="157700"/>
                  <a:ext cx="238988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3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m:rPr>
                                <m:nor/>
                              </m:rPr>
                              <a:rPr lang="ja-JP" altLang="en-US" sz="3600" b="1">
                                <a:solidFill>
                                  <a:schemeClr val="accent2"/>
                                </a:solidFill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altLang="ja-JP" sz="36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6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ja-JP" sz="36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ja-JP" altLang="en-US" sz="3600" b="1">
                                <a:solidFill>
                                  <a:schemeClr val="accent2"/>
                                </a:solidFill>
                              </a:rPr>
                              <m:t>⊗</m:t>
                            </m:r>
                            <m:r>
                              <a:rPr lang="en-US" altLang="ja-JP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5" name="正方形/長方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297" y="157700"/>
                  <a:ext cx="2389885" cy="6463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4129604" y="4630723"/>
                  <a:ext cx="3532056" cy="728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3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3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ja-JP" sz="360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</m:e>
                              <m:sub>
                                <m:r>
                                  <a:rPr lang="en-US" altLang="ja-JP" sz="36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ja-JP" altLang="en-US" sz="3600" b="1">
                                <a:solidFill>
                                  <a:schemeClr val="accent6"/>
                                </a:solidFill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altLang="ja-JP" sz="3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ja-JP" sz="360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</m:e>
                              <m:sub>
                                <m:r>
                                  <a:rPr lang="en-US" altLang="ja-JP" sz="36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ja-JP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604" y="4630723"/>
                  <a:ext cx="3532056" cy="7288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1879413" y="1094547"/>
                  <a:ext cx="6106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413" y="1094547"/>
                  <a:ext cx="610615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1879413" y="2417307"/>
                  <a:ext cx="6201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413" y="2417307"/>
                  <a:ext cx="620105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1879413" y="3742377"/>
                  <a:ext cx="6201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413" y="3742377"/>
                  <a:ext cx="620105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7493554" y="1332811"/>
                  <a:ext cx="6955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554" y="1332811"/>
                  <a:ext cx="695575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7493554" y="3501592"/>
                  <a:ext cx="70506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2" name="テキスト ボックス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554" y="3501592"/>
                  <a:ext cx="705065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曲線コネクタ 65"/>
            <p:cNvCxnSpPr>
              <a:stCxn id="47" idx="3"/>
            </p:cNvCxnSpPr>
            <p:nvPr/>
          </p:nvCxnSpPr>
          <p:spPr>
            <a:xfrm flipH="1" flipV="1">
              <a:off x="7025641" y="4261140"/>
              <a:ext cx="636019" cy="734010"/>
            </a:xfrm>
            <a:prstGeom prst="curvedConnector4">
              <a:avLst>
                <a:gd name="adj1" fmla="val -35942"/>
                <a:gd name="adj2" fmla="val 74824"/>
              </a:avLst>
            </a:prstGeom>
            <a:ln w="57150" cap="rnd">
              <a:solidFill>
                <a:schemeClr val="accent6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曲線コネクタ 80"/>
            <p:cNvCxnSpPr>
              <a:stCxn id="45" idx="1"/>
            </p:cNvCxnSpPr>
            <p:nvPr/>
          </p:nvCxnSpPr>
          <p:spPr>
            <a:xfrm rot="10800000" flipH="1" flipV="1">
              <a:off x="2804297" y="480866"/>
              <a:ext cx="171362" cy="603804"/>
            </a:xfrm>
            <a:prstGeom prst="curvedConnector4">
              <a:avLst>
                <a:gd name="adj1" fmla="val -133402"/>
                <a:gd name="adj2" fmla="val 99477"/>
              </a:avLst>
            </a:prstGeom>
            <a:ln w="57150" cap="rnd">
              <a:solidFill>
                <a:schemeClr val="accent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37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1114430" y="31586"/>
                <a:ext cx="716280" cy="716280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30" y="31586"/>
                <a:ext cx="716280" cy="7162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114430" y="1471766"/>
                <a:ext cx="716280" cy="716280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ja-JP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30" y="1471766"/>
                <a:ext cx="716280" cy="716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114430" y="2911946"/>
                <a:ext cx="716280" cy="716280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ja-JP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30" y="2911946"/>
                <a:ext cx="716280" cy="7162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accent6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114430" y="4352126"/>
                <a:ext cx="716280" cy="716280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ja-JP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30" y="4352126"/>
                <a:ext cx="716280" cy="7162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57150">
                <a:solidFill>
                  <a:schemeClr val="accent6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/>
              <p:cNvSpPr/>
              <p:nvPr/>
            </p:nvSpPr>
            <p:spPr>
              <a:xfrm>
                <a:off x="2562230" y="770726"/>
                <a:ext cx="716280" cy="71628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円/楕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230" y="770726"/>
                <a:ext cx="716280" cy="71628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/>
              <p:cNvSpPr/>
              <p:nvPr/>
            </p:nvSpPr>
            <p:spPr>
              <a:xfrm>
                <a:off x="2562230" y="3635846"/>
                <a:ext cx="716280" cy="716280"/>
              </a:xfrm>
              <a:prstGeom prst="ellipse">
                <a:avLst/>
              </a:prstGeom>
              <a:noFill/>
              <a:ln w="57150">
                <a:solidFill>
                  <a:schemeClr val="accent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円/楕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230" y="3635846"/>
                <a:ext cx="716280" cy="71628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57150">
                <a:solidFill>
                  <a:schemeClr val="accent6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3" idx="3"/>
            <a:endCxn id="7" idx="1"/>
          </p:cNvCxnSpPr>
          <p:nvPr/>
        </p:nvCxnSpPr>
        <p:spPr>
          <a:xfrm>
            <a:off x="1830710" y="389726"/>
            <a:ext cx="836417" cy="485897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3"/>
            <a:endCxn id="7" idx="3"/>
          </p:cNvCxnSpPr>
          <p:nvPr/>
        </p:nvCxnSpPr>
        <p:spPr>
          <a:xfrm flipV="1">
            <a:off x="1830710" y="1382109"/>
            <a:ext cx="836417" cy="447797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3"/>
            <a:endCxn id="9" idx="3"/>
          </p:cNvCxnSpPr>
          <p:nvPr/>
        </p:nvCxnSpPr>
        <p:spPr>
          <a:xfrm flipV="1">
            <a:off x="1830710" y="4247229"/>
            <a:ext cx="836417" cy="463037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3"/>
            <a:endCxn id="9" idx="1"/>
          </p:cNvCxnSpPr>
          <p:nvPr/>
        </p:nvCxnSpPr>
        <p:spPr>
          <a:xfrm>
            <a:off x="1830710" y="3270086"/>
            <a:ext cx="836417" cy="470657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9" idx="6"/>
          </p:cNvCxnSpPr>
          <p:nvPr/>
        </p:nvCxnSpPr>
        <p:spPr>
          <a:xfrm flipV="1">
            <a:off x="3278510" y="3768422"/>
            <a:ext cx="716280" cy="22556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4" idx="3"/>
          </p:cNvCxnSpPr>
          <p:nvPr/>
        </p:nvCxnSpPr>
        <p:spPr>
          <a:xfrm>
            <a:off x="1830710" y="1829906"/>
            <a:ext cx="2164080" cy="1650484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7" idx="6"/>
          </p:cNvCxnSpPr>
          <p:nvPr/>
        </p:nvCxnSpPr>
        <p:spPr>
          <a:xfrm>
            <a:off x="3278510" y="1128866"/>
            <a:ext cx="716280" cy="191284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5" idx="3"/>
          </p:cNvCxnSpPr>
          <p:nvPr/>
        </p:nvCxnSpPr>
        <p:spPr>
          <a:xfrm flipV="1">
            <a:off x="1830710" y="1608182"/>
            <a:ext cx="2164080" cy="166190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994790" y="1104223"/>
                <a:ext cx="716280" cy="716280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90" y="1104223"/>
                <a:ext cx="716280" cy="7162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3994790" y="3277706"/>
                <a:ext cx="716280" cy="716280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ja-JP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90" y="3277706"/>
                <a:ext cx="716280" cy="7162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-57395" y="140231"/>
                <a:ext cx="11208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95" y="140231"/>
                <a:ext cx="1120884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-57395" y="1583684"/>
                <a:ext cx="11208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95" y="1583684"/>
                <a:ext cx="1120884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-57395" y="3031484"/>
                <a:ext cx="11208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95" y="3031484"/>
                <a:ext cx="1120884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-57395" y="4478747"/>
                <a:ext cx="11208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95" y="4478747"/>
                <a:ext cx="1120884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54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95"/>
          <p:cNvGrpSpPr/>
          <p:nvPr/>
        </p:nvGrpSpPr>
        <p:grpSpPr>
          <a:xfrm>
            <a:off x="471073" y="16815"/>
            <a:ext cx="8640960" cy="3875699"/>
            <a:chOff x="1775520" y="777437"/>
            <a:chExt cx="8640960" cy="3875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ホームベース 7"/>
                <p:cNvSpPr/>
                <p:nvPr/>
              </p:nvSpPr>
              <p:spPr>
                <a:xfrm>
                  <a:off x="3953420" y="777437"/>
                  <a:ext cx="1434333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216966"/>
                    <a:gd name="connsiteY0" fmla="*/ 0 h 718773"/>
                    <a:gd name="connsiteX1" fmla="*/ 473922 w 1216966"/>
                    <a:gd name="connsiteY1" fmla="*/ 561 h 718773"/>
                    <a:gd name="connsiteX2" fmla="*/ 1182643 w 1216966"/>
                    <a:gd name="connsiteY2" fmla="*/ 360120 h 718773"/>
                    <a:gd name="connsiteX3" fmla="*/ 472383 w 1216966"/>
                    <a:gd name="connsiteY3" fmla="*/ 718773 h 718773"/>
                    <a:gd name="connsiteX4" fmla="*/ 408 w 1216966"/>
                    <a:gd name="connsiteY4" fmla="*/ 718409 h 718773"/>
                    <a:gd name="connsiteX5" fmla="*/ 1033 w 121696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8"/>
                    <a:gd name="connsiteY0" fmla="*/ 0 h 718773"/>
                    <a:gd name="connsiteX1" fmla="*/ 473922 w 1182648"/>
                    <a:gd name="connsiteY1" fmla="*/ 561 h 718773"/>
                    <a:gd name="connsiteX2" fmla="*/ 1182643 w 1182648"/>
                    <a:gd name="connsiteY2" fmla="*/ 360120 h 718773"/>
                    <a:gd name="connsiteX3" fmla="*/ 472383 w 1182648"/>
                    <a:gd name="connsiteY3" fmla="*/ 718773 h 718773"/>
                    <a:gd name="connsiteX4" fmla="*/ 408 w 1182648"/>
                    <a:gd name="connsiteY4" fmla="*/ 718409 h 718773"/>
                    <a:gd name="connsiteX5" fmla="*/ 1033 w 1182648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5703 w 1217316"/>
                    <a:gd name="connsiteY0" fmla="*/ 0 h 718773"/>
                    <a:gd name="connsiteX1" fmla="*/ 508592 w 1217316"/>
                    <a:gd name="connsiteY1" fmla="*/ 561 h 718773"/>
                    <a:gd name="connsiteX2" fmla="*/ 1217313 w 1217316"/>
                    <a:gd name="connsiteY2" fmla="*/ 360120 h 718773"/>
                    <a:gd name="connsiteX3" fmla="*/ 507053 w 1217316"/>
                    <a:gd name="connsiteY3" fmla="*/ 718773 h 718773"/>
                    <a:gd name="connsiteX4" fmla="*/ 35078 w 1217316"/>
                    <a:gd name="connsiteY4" fmla="*/ 718409 h 718773"/>
                    <a:gd name="connsiteX5" fmla="*/ 35260 w 1217316"/>
                    <a:gd name="connsiteY5" fmla="*/ 239409 h 718773"/>
                    <a:gd name="connsiteX6" fmla="*/ 35703 w 1217316"/>
                    <a:gd name="connsiteY6" fmla="*/ 0 h 718773"/>
                    <a:gd name="connsiteX0" fmla="*/ 625 w 1182238"/>
                    <a:gd name="connsiteY0" fmla="*/ 0 h 718773"/>
                    <a:gd name="connsiteX1" fmla="*/ 473514 w 1182238"/>
                    <a:gd name="connsiteY1" fmla="*/ 561 h 718773"/>
                    <a:gd name="connsiteX2" fmla="*/ 1182235 w 1182238"/>
                    <a:gd name="connsiteY2" fmla="*/ 360120 h 718773"/>
                    <a:gd name="connsiteX3" fmla="*/ 471975 w 1182238"/>
                    <a:gd name="connsiteY3" fmla="*/ 718773 h 718773"/>
                    <a:gd name="connsiteX4" fmla="*/ 0 w 1182238"/>
                    <a:gd name="connsiteY4" fmla="*/ 718409 h 718773"/>
                    <a:gd name="connsiteX5" fmla="*/ 182 w 1182238"/>
                    <a:gd name="connsiteY5" fmla="*/ 239409 h 718773"/>
                    <a:gd name="connsiteX6" fmla="*/ 625 w 1182238"/>
                    <a:gd name="connsiteY6" fmla="*/ 0 h 718773"/>
                    <a:gd name="connsiteX0" fmla="*/ 35775 w 1217388"/>
                    <a:gd name="connsiteY0" fmla="*/ 0 h 718773"/>
                    <a:gd name="connsiteX1" fmla="*/ 508664 w 1217388"/>
                    <a:gd name="connsiteY1" fmla="*/ 561 h 718773"/>
                    <a:gd name="connsiteX2" fmla="*/ 1217385 w 1217388"/>
                    <a:gd name="connsiteY2" fmla="*/ 360120 h 718773"/>
                    <a:gd name="connsiteX3" fmla="*/ 507125 w 1217388"/>
                    <a:gd name="connsiteY3" fmla="*/ 718773 h 718773"/>
                    <a:gd name="connsiteX4" fmla="*/ 35150 w 1217388"/>
                    <a:gd name="connsiteY4" fmla="*/ 718409 h 718773"/>
                    <a:gd name="connsiteX5" fmla="*/ 34603 w 1217388"/>
                    <a:gd name="connsiteY5" fmla="*/ 478859 h 718773"/>
                    <a:gd name="connsiteX6" fmla="*/ 35332 w 1217388"/>
                    <a:gd name="connsiteY6" fmla="*/ 239409 h 718773"/>
                    <a:gd name="connsiteX7" fmla="*/ 35775 w 1217388"/>
                    <a:gd name="connsiteY7" fmla="*/ 0 h 718773"/>
                    <a:gd name="connsiteX0" fmla="*/ 1173 w 1182786"/>
                    <a:gd name="connsiteY0" fmla="*/ 0 h 718773"/>
                    <a:gd name="connsiteX1" fmla="*/ 474062 w 1182786"/>
                    <a:gd name="connsiteY1" fmla="*/ 561 h 718773"/>
                    <a:gd name="connsiteX2" fmla="*/ 1182783 w 1182786"/>
                    <a:gd name="connsiteY2" fmla="*/ 360120 h 718773"/>
                    <a:gd name="connsiteX3" fmla="*/ 472523 w 1182786"/>
                    <a:gd name="connsiteY3" fmla="*/ 718773 h 718773"/>
                    <a:gd name="connsiteX4" fmla="*/ 548 w 1182786"/>
                    <a:gd name="connsiteY4" fmla="*/ 718409 h 718773"/>
                    <a:gd name="connsiteX5" fmla="*/ 1 w 1182786"/>
                    <a:gd name="connsiteY5" fmla="*/ 478859 h 718773"/>
                    <a:gd name="connsiteX6" fmla="*/ 730 w 1182786"/>
                    <a:gd name="connsiteY6" fmla="*/ 239409 h 718773"/>
                    <a:gd name="connsiteX7" fmla="*/ 1173 w 1182786"/>
                    <a:gd name="connsiteY7" fmla="*/ 0 h 718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2786" h="718773">
                      <a:moveTo>
                        <a:pt x="1173" y="0"/>
                      </a:moveTo>
                      <a:lnTo>
                        <a:pt x="474062" y="561"/>
                      </a:lnTo>
                      <a:cubicBezTo>
                        <a:pt x="590795" y="-49"/>
                        <a:pt x="1184477" y="3271"/>
                        <a:pt x="1182783" y="360120"/>
                      </a:cubicBezTo>
                      <a:cubicBezTo>
                        <a:pt x="1181089" y="716969"/>
                        <a:pt x="590392" y="717491"/>
                        <a:pt x="472523" y="718773"/>
                      </a:cubicBezTo>
                      <a:lnTo>
                        <a:pt x="548" y="718409"/>
                      </a:lnTo>
                      <a:cubicBezTo>
                        <a:pt x="954" y="656203"/>
                        <a:pt x="-29" y="558692"/>
                        <a:pt x="1" y="478859"/>
                      </a:cubicBezTo>
                      <a:cubicBezTo>
                        <a:pt x="31" y="399026"/>
                        <a:pt x="535" y="319219"/>
                        <a:pt x="730" y="239409"/>
                      </a:cubicBezTo>
                      <a:cubicBezTo>
                        <a:pt x="834" y="119674"/>
                        <a:pt x="1617" y="51447"/>
                        <a:pt x="1173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3" name="ホームベース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420" y="777437"/>
                  <a:ext cx="1434333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216966"/>
                    <a:gd name="connsiteY0" fmla="*/ 0 h 718773"/>
                    <a:gd name="connsiteX1" fmla="*/ 473922 w 1216966"/>
                    <a:gd name="connsiteY1" fmla="*/ 561 h 718773"/>
                    <a:gd name="connsiteX2" fmla="*/ 1182643 w 1216966"/>
                    <a:gd name="connsiteY2" fmla="*/ 360120 h 718773"/>
                    <a:gd name="connsiteX3" fmla="*/ 472383 w 1216966"/>
                    <a:gd name="connsiteY3" fmla="*/ 718773 h 718773"/>
                    <a:gd name="connsiteX4" fmla="*/ 408 w 1216966"/>
                    <a:gd name="connsiteY4" fmla="*/ 718409 h 718773"/>
                    <a:gd name="connsiteX5" fmla="*/ 1033 w 121696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8"/>
                    <a:gd name="connsiteY0" fmla="*/ 0 h 718773"/>
                    <a:gd name="connsiteX1" fmla="*/ 473922 w 1182648"/>
                    <a:gd name="connsiteY1" fmla="*/ 561 h 718773"/>
                    <a:gd name="connsiteX2" fmla="*/ 1182643 w 1182648"/>
                    <a:gd name="connsiteY2" fmla="*/ 360120 h 718773"/>
                    <a:gd name="connsiteX3" fmla="*/ 472383 w 1182648"/>
                    <a:gd name="connsiteY3" fmla="*/ 718773 h 718773"/>
                    <a:gd name="connsiteX4" fmla="*/ 408 w 1182648"/>
                    <a:gd name="connsiteY4" fmla="*/ 718409 h 718773"/>
                    <a:gd name="connsiteX5" fmla="*/ 1033 w 1182648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5703 w 1217316"/>
                    <a:gd name="connsiteY0" fmla="*/ 0 h 718773"/>
                    <a:gd name="connsiteX1" fmla="*/ 508592 w 1217316"/>
                    <a:gd name="connsiteY1" fmla="*/ 561 h 718773"/>
                    <a:gd name="connsiteX2" fmla="*/ 1217313 w 1217316"/>
                    <a:gd name="connsiteY2" fmla="*/ 360120 h 718773"/>
                    <a:gd name="connsiteX3" fmla="*/ 507053 w 1217316"/>
                    <a:gd name="connsiteY3" fmla="*/ 718773 h 718773"/>
                    <a:gd name="connsiteX4" fmla="*/ 35078 w 1217316"/>
                    <a:gd name="connsiteY4" fmla="*/ 718409 h 718773"/>
                    <a:gd name="connsiteX5" fmla="*/ 35260 w 1217316"/>
                    <a:gd name="connsiteY5" fmla="*/ 239409 h 718773"/>
                    <a:gd name="connsiteX6" fmla="*/ 35703 w 1217316"/>
                    <a:gd name="connsiteY6" fmla="*/ 0 h 718773"/>
                    <a:gd name="connsiteX0" fmla="*/ 625 w 1182238"/>
                    <a:gd name="connsiteY0" fmla="*/ 0 h 718773"/>
                    <a:gd name="connsiteX1" fmla="*/ 473514 w 1182238"/>
                    <a:gd name="connsiteY1" fmla="*/ 561 h 718773"/>
                    <a:gd name="connsiteX2" fmla="*/ 1182235 w 1182238"/>
                    <a:gd name="connsiteY2" fmla="*/ 360120 h 718773"/>
                    <a:gd name="connsiteX3" fmla="*/ 471975 w 1182238"/>
                    <a:gd name="connsiteY3" fmla="*/ 718773 h 718773"/>
                    <a:gd name="connsiteX4" fmla="*/ 0 w 1182238"/>
                    <a:gd name="connsiteY4" fmla="*/ 718409 h 718773"/>
                    <a:gd name="connsiteX5" fmla="*/ 182 w 1182238"/>
                    <a:gd name="connsiteY5" fmla="*/ 239409 h 718773"/>
                    <a:gd name="connsiteX6" fmla="*/ 625 w 1182238"/>
                    <a:gd name="connsiteY6" fmla="*/ 0 h 718773"/>
                    <a:gd name="connsiteX0" fmla="*/ 35775 w 1217388"/>
                    <a:gd name="connsiteY0" fmla="*/ 0 h 718773"/>
                    <a:gd name="connsiteX1" fmla="*/ 508664 w 1217388"/>
                    <a:gd name="connsiteY1" fmla="*/ 561 h 718773"/>
                    <a:gd name="connsiteX2" fmla="*/ 1217385 w 1217388"/>
                    <a:gd name="connsiteY2" fmla="*/ 360120 h 718773"/>
                    <a:gd name="connsiteX3" fmla="*/ 507125 w 1217388"/>
                    <a:gd name="connsiteY3" fmla="*/ 718773 h 718773"/>
                    <a:gd name="connsiteX4" fmla="*/ 35150 w 1217388"/>
                    <a:gd name="connsiteY4" fmla="*/ 718409 h 718773"/>
                    <a:gd name="connsiteX5" fmla="*/ 34603 w 1217388"/>
                    <a:gd name="connsiteY5" fmla="*/ 478859 h 718773"/>
                    <a:gd name="connsiteX6" fmla="*/ 35332 w 1217388"/>
                    <a:gd name="connsiteY6" fmla="*/ 239409 h 718773"/>
                    <a:gd name="connsiteX7" fmla="*/ 35775 w 1217388"/>
                    <a:gd name="connsiteY7" fmla="*/ 0 h 718773"/>
                    <a:gd name="connsiteX0" fmla="*/ 1173 w 1182786"/>
                    <a:gd name="connsiteY0" fmla="*/ 0 h 718773"/>
                    <a:gd name="connsiteX1" fmla="*/ 474062 w 1182786"/>
                    <a:gd name="connsiteY1" fmla="*/ 561 h 718773"/>
                    <a:gd name="connsiteX2" fmla="*/ 1182783 w 1182786"/>
                    <a:gd name="connsiteY2" fmla="*/ 360120 h 718773"/>
                    <a:gd name="connsiteX3" fmla="*/ 472523 w 1182786"/>
                    <a:gd name="connsiteY3" fmla="*/ 718773 h 718773"/>
                    <a:gd name="connsiteX4" fmla="*/ 548 w 1182786"/>
                    <a:gd name="connsiteY4" fmla="*/ 718409 h 718773"/>
                    <a:gd name="connsiteX5" fmla="*/ 1 w 1182786"/>
                    <a:gd name="connsiteY5" fmla="*/ 478859 h 718773"/>
                    <a:gd name="connsiteX6" fmla="*/ 730 w 1182786"/>
                    <a:gd name="connsiteY6" fmla="*/ 239409 h 718773"/>
                    <a:gd name="connsiteX7" fmla="*/ 1173 w 1182786"/>
                    <a:gd name="connsiteY7" fmla="*/ 0 h 718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2786" h="718773">
                      <a:moveTo>
                        <a:pt x="1173" y="0"/>
                      </a:moveTo>
                      <a:lnTo>
                        <a:pt x="474062" y="561"/>
                      </a:lnTo>
                      <a:cubicBezTo>
                        <a:pt x="590795" y="-49"/>
                        <a:pt x="1184477" y="3271"/>
                        <a:pt x="1182783" y="360120"/>
                      </a:cubicBezTo>
                      <a:cubicBezTo>
                        <a:pt x="1181089" y="716969"/>
                        <a:pt x="590392" y="717491"/>
                        <a:pt x="472523" y="718773"/>
                      </a:cubicBezTo>
                      <a:lnTo>
                        <a:pt x="548" y="718409"/>
                      </a:lnTo>
                      <a:cubicBezTo>
                        <a:pt x="954" y="656203"/>
                        <a:pt x="-29" y="558692"/>
                        <a:pt x="1" y="478859"/>
                      </a:cubicBezTo>
                      <a:cubicBezTo>
                        <a:pt x="31" y="399026"/>
                        <a:pt x="535" y="319219"/>
                        <a:pt x="730" y="239409"/>
                      </a:cubicBezTo>
                      <a:cubicBezTo>
                        <a:pt x="834" y="119674"/>
                        <a:pt x="1617" y="51447"/>
                        <a:pt x="1173" y="0"/>
                      </a:cubicBez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ホームベース 7"/>
                <p:cNvSpPr/>
                <p:nvPr/>
              </p:nvSpPr>
              <p:spPr>
                <a:xfrm>
                  <a:off x="3953420" y="3204520"/>
                  <a:ext cx="1434333" cy="1448616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216966"/>
                    <a:gd name="connsiteY0" fmla="*/ 0 h 718773"/>
                    <a:gd name="connsiteX1" fmla="*/ 473922 w 1216966"/>
                    <a:gd name="connsiteY1" fmla="*/ 561 h 718773"/>
                    <a:gd name="connsiteX2" fmla="*/ 1182643 w 1216966"/>
                    <a:gd name="connsiteY2" fmla="*/ 360120 h 718773"/>
                    <a:gd name="connsiteX3" fmla="*/ 472383 w 1216966"/>
                    <a:gd name="connsiteY3" fmla="*/ 718773 h 718773"/>
                    <a:gd name="connsiteX4" fmla="*/ 408 w 1216966"/>
                    <a:gd name="connsiteY4" fmla="*/ 718409 h 718773"/>
                    <a:gd name="connsiteX5" fmla="*/ 1033 w 121696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8"/>
                    <a:gd name="connsiteY0" fmla="*/ 0 h 718773"/>
                    <a:gd name="connsiteX1" fmla="*/ 473922 w 1182648"/>
                    <a:gd name="connsiteY1" fmla="*/ 561 h 718773"/>
                    <a:gd name="connsiteX2" fmla="*/ 1182643 w 1182648"/>
                    <a:gd name="connsiteY2" fmla="*/ 360120 h 718773"/>
                    <a:gd name="connsiteX3" fmla="*/ 472383 w 1182648"/>
                    <a:gd name="connsiteY3" fmla="*/ 718773 h 718773"/>
                    <a:gd name="connsiteX4" fmla="*/ 408 w 1182648"/>
                    <a:gd name="connsiteY4" fmla="*/ 718409 h 718773"/>
                    <a:gd name="connsiteX5" fmla="*/ 1033 w 1182648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5703 w 1217316"/>
                    <a:gd name="connsiteY0" fmla="*/ 0 h 718773"/>
                    <a:gd name="connsiteX1" fmla="*/ 508592 w 1217316"/>
                    <a:gd name="connsiteY1" fmla="*/ 561 h 718773"/>
                    <a:gd name="connsiteX2" fmla="*/ 1217313 w 1217316"/>
                    <a:gd name="connsiteY2" fmla="*/ 360120 h 718773"/>
                    <a:gd name="connsiteX3" fmla="*/ 507053 w 1217316"/>
                    <a:gd name="connsiteY3" fmla="*/ 718773 h 718773"/>
                    <a:gd name="connsiteX4" fmla="*/ 35078 w 1217316"/>
                    <a:gd name="connsiteY4" fmla="*/ 718409 h 718773"/>
                    <a:gd name="connsiteX5" fmla="*/ 35260 w 1217316"/>
                    <a:gd name="connsiteY5" fmla="*/ 239409 h 718773"/>
                    <a:gd name="connsiteX6" fmla="*/ 35703 w 1217316"/>
                    <a:gd name="connsiteY6" fmla="*/ 0 h 718773"/>
                    <a:gd name="connsiteX0" fmla="*/ 625 w 1182238"/>
                    <a:gd name="connsiteY0" fmla="*/ 0 h 718773"/>
                    <a:gd name="connsiteX1" fmla="*/ 473514 w 1182238"/>
                    <a:gd name="connsiteY1" fmla="*/ 561 h 718773"/>
                    <a:gd name="connsiteX2" fmla="*/ 1182235 w 1182238"/>
                    <a:gd name="connsiteY2" fmla="*/ 360120 h 718773"/>
                    <a:gd name="connsiteX3" fmla="*/ 471975 w 1182238"/>
                    <a:gd name="connsiteY3" fmla="*/ 718773 h 718773"/>
                    <a:gd name="connsiteX4" fmla="*/ 0 w 1182238"/>
                    <a:gd name="connsiteY4" fmla="*/ 718409 h 718773"/>
                    <a:gd name="connsiteX5" fmla="*/ 182 w 1182238"/>
                    <a:gd name="connsiteY5" fmla="*/ 239409 h 718773"/>
                    <a:gd name="connsiteX6" fmla="*/ 625 w 1182238"/>
                    <a:gd name="connsiteY6" fmla="*/ 0 h 718773"/>
                    <a:gd name="connsiteX0" fmla="*/ 35775 w 1217388"/>
                    <a:gd name="connsiteY0" fmla="*/ 0 h 718773"/>
                    <a:gd name="connsiteX1" fmla="*/ 508664 w 1217388"/>
                    <a:gd name="connsiteY1" fmla="*/ 561 h 718773"/>
                    <a:gd name="connsiteX2" fmla="*/ 1217385 w 1217388"/>
                    <a:gd name="connsiteY2" fmla="*/ 360120 h 718773"/>
                    <a:gd name="connsiteX3" fmla="*/ 507125 w 1217388"/>
                    <a:gd name="connsiteY3" fmla="*/ 718773 h 718773"/>
                    <a:gd name="connsiteX4" fmla="*/ 35150 w 1217388"/>
                    <a:gd name="connsiteY4" fmla="*/ 718409 h 718773"/>
                    <a:gd name="connsiteX5" fmla="*/ 34603 w 1217388"/>
                    <a:gd name="connsiteY5" fmla="*/ 478859 h 718773"/>
                    <a:gd name="connsiteX6" fmla="*/ 35332 w 1217388"/>
                    <a:gd name="connsiteY6" fmla="*/ 239409 h 718773"/>
                    <a:gd name="connsiteX7" fmla="*/ 35775 w 1217388"/>
                    <a:gd name="connsiteY7" fmla="*/ 0 h 718773"/>
                    <a:gd name="connsiteX0" fmla="*/ 1173 w 1182786"/>
                    <a:gd name="connsiteY0" fmla="*/ 0 h 718773"/>
                    <a:gd name="connsiteX1" fmla="*/ 474062 w 1182786"/>
                    <a:gd name="connsiteY1" fmla="*/ 561 h 718773"/>
                    <a:gd name="connsiteX2" fmla="*/ 1182783 w 1182786"/>
                    <a:gd name="connsiteY2" fmla="*/ 360120 h 718773"/>
                    <a:gd name="connsiteX3" fmla="*/ 472523 w 1182786"/>
                    <a:gd name="connsiteY3" fmla="*/ 718773 h 718773"/>
                    <a:gd name="connsiteX4" fmla="*/ 548 w 1182786"/>
                    <a:gd name="connsiteY4" fmla="*/ 718409 h 718773"/>
                    <a:gd name="connsiteX5" fmla="*/ 1 w 1182786"/>
                    <a:gd name="connsiteY5" fmla="*/ 478859 h 718773"/>
                    <a:gd name="connsiteX6" fmla="*/ 730 w 1182786"/>
                    <a:gd name="connsiteY6" fmla="*/ 239409 h 718773"/>
                    <a:gd name="connsiteX7" fmla="*/ 1173 w 1182786"/>
                    <a:gd name="connsiteY7" fmla="*/ 0 h 718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2786" h="718773">
                      <a:moveTo>
                        <a:pt x="1173" y="0"/>
                      </a:moveTo>
                      <a:lnTo>
                        <a:pt x="474062" y="561"/>
                      </a:lnTo>
                      <a:cubicBezTo>
                        <a:pt x="590795" y="-49"/>
                        <a:pt x="1184477" y="3271"/>
                        <a:pt x="1182783" y="360120"/>
                      </a:cubicBezTo>
                      <a:cubicBezTo>
                        <a:pt x="1181089" y="716969"/>
                        <a:pt x="590392" y="717491"/>
                        <a:pt x="472523" y="718773"/>
                      </a:cubicBezTo>
                      <a:lnTo>
                        <a:pt x="548" y="718409"/>
                      </a:lnTo>
                      <a:cubicBezTo>
                        <a:pt x="954" y="656203"/>
                        <a:pt x="-29" y="558692"/>
                        <a:pt x="1" y="478859"/>
                      </a:cubicBezTo>
                      <a:cubicBezTo>
                        <a:pt x="31" y="399026"/>
                        <a:pt x="535" y="319219"/>
                        <a:pt x="730" y="239409"/>
                      </a:cubicBezTo>
                      <a:cubicBezTo>
                        <a:pt x="834" y="119674"/>
                        <a:pt x="1617" y="51447"/>
                        <a:pt x="1173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4" name="ホームベース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420" y="3204520"/>
                  <a:ext cx="1434333" cy="1448616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216966"/>
                    <a:gd name="connsiteY0" fmla="*/ 0 h 718773"/>
                    <a:gd name="connsiteX1" fmla="*/ 473922 w 1216966"/>
                    <a:gd name="connsiteY1" fmla="*/ 561 h 718773"/>
                    <a:gd name="connsiteX2" fmla="*/ 1182643 w 1216966"/>
                    <a:gd name="connsiteY2" fmla="*/ 360120 h 718773"/>
                    <a:gd name="connsiteX3" fmla="*/ 472383 w 1216966"/>
                    <a:gd name="connsiteY3" fmla="*/ 718773 h 718773"/>
                    <a:gd name="connsiteX4" fmla="*/ 408 w 1216966"/>
                    <a:gd name="connsiteY4" fmla="*/ 718409 h 718773"/>
                    <a:gd name="connsiteX5" fmla="*/ 1033 w 121696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1033 w 1182648"/>
                    <a:gd name="connsiteY0" fmla="*/ 0 h 718773"/>
                    <a:gd name="connsiteX1" fmla="*/ 473922 w 1182648"/>
                    <a:gd name="connsiteY1" fmla="*/ 561 h 718773"/>
                    <a:gd name="connsiteX2" fmla="*/ 1182643 w 1182648"/>
                    <a:gd name="connsiteY2" fmla="*/ 360120 h 718773"/>
                    <a:gd name="connsiteX3" fmla="*/ 472383 w 1182648"/>
                    <a:gd name="connsiteY3" fmla="*/ 718773 h 718773"/>
                    <a:gd name="connsiteX4" fmla="*/ 408 w 1182648"/>
                    <a:gd name="connsiteY4" fmla="*/ 718409 h 718773"/>
                    <a:gd name="connsiteX5" fmla="*/ 1033 w 1182648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6"/>
                    <a:gd name="connsiteY0" fmla="*/ 0 h 718773"/>
                    <a:gd name="connsiteX1" fmla="*/ 473922 w 1182646"/>
                    <a:gd name="connsiteY1" fmla="*/ 561 h 718773"/>
                    <a:gd name="connsiteX2" fmla="*/ 1182643 w 1182646"/>
                    <a:gd name="connsiteY2" fmla="*/ 360120 h 718773"/>
                    <a:gd name="connsiteX3" fmla="*/ 472383 w 1182646"/>
                    <a:gd name="connsiteY3" fmla="*/ 718773 h 718773"/>
                    <a:gd name="connsiteX4" fmla="*/ 408 w 1182646"/>
                    <a:gd name="connsiteY4" fmla="*/ 718409 h 718773"/>
                    <a:gd name="connsiteX5" fmla="*/ 1033 w 1182646"/>
                    <a:gd name="connsiteY5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6250 w 1217863"/>
                    <a:gd name="connsiteY0" fmla="*/ 0 h 718773"/>
                    <a:gd name="connsiteX1" fmla="*/ 509139 w 1217863"/>
                    <a:gd name="connsiteY1" fmla="*/ 561 h 718773"/>
                    <a:gd name="connsiteX2" fmla="*/ 1217860 w 1217863"/>
                    <a:gd name="connsiteY2" fmla="*/ 360120 h 718773"/>
                    <a:gd name="connsiteX3" fmla="*/ 507600 w 1217863"/>
                    <a:gd name="connsiteY3" fmla="*/ 718773 h 718773"/>
                    <a:gd name="connsiteX4" fmla="*/ 35625 w 1217863"/>
                    <a:gd name="connsiteY4" fmla="*/ 718409 h 718773"/>
                    <a:gd name="connsiteX5" fmla="*/ 33724 w 1217863"/>
                    <a:gd name="connsiteY5" fmla="*/ 239409 h 718773"/>
                    <a:gd name="connsiteX6" fmla="*/ 36250 w 1217863"/>
                    <a:gd name="connsiteY6" fmla="*/ 0 h 718773"/>
                    <a:gd name="connsiteX0" fmla="*/ 35703 w 1217316"/>
                    <a:gd name="connsiteY0" fmla="*/ 0 h 718773"/>
                    <a:gd name="connsiteX1" fmla="*/ 508592 w 1217316"/>
                    <a:gd name="connsiteY1" fmla="*/ 561 h 718773"/>
                    <a:gd name="connsiteX2" fmla="*/ 1217313 w 1217316"/>
                    <a:gd name="connsiteY2" fmla="*/ 360120 h 718773"/>
                    <a:gd name="connsiteX3" fmla="*/ 507053 w 1217316"/>
                    <a:gd name="connsiteY3" fmla="*/ 718773 h 718773"/>
                    <a:gd name="connsiteX4" fmla="*/ 35078 w 1217316"/>
                    <a:gd name="connsiteY4" fmla="*/ 718409 h 718773"/>
                    <a:gd name="connsiteX5" fmla="*/ 35260 w 1217316"/>
                    <a:gd name="connsiteY5" fmla="*/ 239409 h 718773"/>
                    <a:gd name="connsiteX6" fmla="*/ 35703 w 1217316"/>
                    <a:gd name="connsiteY6" fmla="*/ 0 h 718773"/>
                    <a:gd name="connsiteX0" fmla="*/ 625 w 1182238"/>
                    <a:gd name="connsiteY0" fmla="*/ 0 h 718773"/>
                    <a:gd name="connsiteX1" fmla="*/ 473514 w 1182238"/>
                    <a:gd name="connsiteY1" fmla="*/ 561 h 718773"/>
                    <a:gd name="connsiteX2" fmla="*/ 1182235 w 1182238"/>
                    <a:gd name="connsiteY2" fmla="*/ 360120 h 718773"/>
                    <a:gd name="connsiteX3" fmla="*/ 471975 w 1182238"/>
                    <a:gd name="connsiteY3" fmla="*/ 718773 h 718773"/>
                    <a:gd name="connsiteX4" fmla="*/ 0 w 1182238"/>
                    <a:gd name="connsiteY4" fmla="*/ 718409 h 718773"/>
                    <a:gd name="connsiteX5" fmla="*/ 182 w 1182238"/>
                    <a:gd name="connsiteY5" fmla="*/ 239409 h 718773"/>
                    <a:gd name="connsiteX6" fmla="*/ 625 w 1182238"/>
                    <a:gd name="connsiteY6" fmla="*/ 0 h 718773"/>
                    <a:gd name="connsiteX0" fmla="*/ 35775 w 1217388"/>
                    <a:gd name="connsiteY0" fmla="*/ 0 h 718773"/>
                    <a:gd name="connsiteX1" fmla="*/ 508664 w 1217388"/>
                    <a:gd name="connsiteY1" fmla="*/ 561 h 718773"/>
                    <a:gd name="connsiteX2" fmla="*/ 1217385 w 1217388"/>
                    <a:gd name="connsiteY2" fmla="*/ 360120 h 718773"/>
                    <a:gd name="connsiteX3" fmla="*/ 507125 w 1217388"/>
                    <a:gd name="connsiteY3" fmla="*/ 718773 h 718773"/>
                    <a:gd name="connsiteX4" fmla="*/ 35150 w 1217388"/>
                    <a:gd name="connsiteY4" fmla="*/ 718409 h 718773"/>
                    <a:gd name="connsiteX5" fmla="*/ 34603 w 1217388"/>
                    <a:gd name="connsiteY5" fmla="*/ 478859 h 718773"/>
                    <a:gd name="connsiteX6" fmla="*/ 35332 w 1217388"/>
                    <a:gd name="connsiteY6" fmla="*/ 239409 h 718773"/>
                    <a:gd name="connsiteX7" fmla="*/ 35775 w 1217388"/>
                    <a:gd name="connsiteY7" fmla="*/ 0 h 718773"/>
                    <a:gd name="connsiteX0" fmla="*/ 1173 w 1182786"/>
                    <a:gd name="connsiteY0" fmla="*/ 0 h 718773"/>
                    <a:gd name="connsiteX1" fmla="*/ 474062 w 1182786"/>
                    <a:gd name="connsiteY1" fmla="*/ 561 h 718773"/>
                    <a:gd name="connsiteX2" fmla="*/ 1182783 w 1182786"/>
                    <a:gd name="connsiteY2" fmla="*/ 360120 h 718773"/>
                    <a:gd name="connsiteX3" fmla="*/ 472523 w 1182786"/>
                    <a:gd name="connsiteY3" fmla="*/ 718773 h 718773"/>
                    <a:gd name="connsiteX4" fmla="*/ 548 w 1182786"/>
                    <a:gd name="connsiteY4" fmla="*/ 718409 h 718773"/>
                    <a:gd name="connsiteX5" fmla="*/ 1 w 1182786"/>
                    <a:gd name="connsiteY5" fmla="*/ 478859 h 718773"/>
                    <a:gd name="connsiteX6" fmla="*/ 730 w 1182786"/>
                    <a:gd name="connsiteY6" fmla="*/ 239409 h 718773"/>
                    <a:gd name="connsiteX7" fmla="*/ 1173 w 1182786"/>
                    <a:gd name="connsiteY7" fmla="*/ 0 h 718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2786" h="718773">
                      <a:moveTo>
                        <a:pt x="1173" y="0"/>
                      </a:moveTo>
                      <a:lnTo>
                        <a:pt x="474062" y="561"/>
                      </a:lnTo>
                      <a:cubicBezTo>
                        <a:pt x="590795" y="-49"/>
                        <a:pt x="1184477" y="3271"/>
                        <a:pt x="1182783" y="360120"/>
                      </a:cubicBezTo>
                      <a:cubicBezTo>
                        <a:pt x="1181089" y="716969"/>
                        <a:pt x="590392" y="717491"/>
                        <a:pt x="472523" y="718773"/>
                      </a:cubicBezTo>
                      <a:lnTo>
                        <a:pt x="548" y="718409"/>
                      </a:lnTo>
                      <a:cubicBezTo>
                        <a:pt x="954" y="656203"/>
                        <a:pt x="-29" y="558692"/>
                        <a:pt x="1" y="478859"/>
                      </a:cubicBezTo>
                      <a:cubicBezTo>
                        <a:pt x="31" y="399026"/>
                        <a:pt x="535" y="319219"/>
                        <a:pt x="730" y="239409"/>
                      </a:cubicBezTo>
                      <a:cubicBezTo>
                        <a:pt x="834" y="119674"/>
                        <a:pt x="1617" y="51447"/>
                        <a:pt x="1173" y="0"/>
                      </a:cubicBezTo>
                      <a:close/>
                    </a:path>
                  </a:pathLst>
                </a:cu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コネクタ 7"/>
            <p:cNvCxnSpPr>
              <a:stCxn id="3" idx="5"/>
              <a:endCxn id="17" idx="7"/>
            </p:cNvCxnSpPr>
            <p:nvPr/>
          </p:nvCxnSpPr>
          <p:spPr>
            <a:xfrm flipH="1">
              <a:off x="3404406" y="1728414"/>
              <a:ext cx="549015" cy="8741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4" idx="6"/>
              <a:endCxn id="17" idx="5"/>
            </p:cNvCxnSpPr>
            <p:nvPr/>
          </p:nvCxnSpPr>
          <p:spPr>
            <a:xfrm flipH="1" flipV="1">
              <a:off x="3404406" y="2815256"/>
              <a:ext cx="549899" cy="8717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>
              <a:stCxn id="3" idx="2"/>
              <a:endCxn id="13" idx="6"/>
            </p:cNvCxnSpPr>
            <p:nvPr/>
          </p:nvCxnSpPr>
          <p:spPr>
            <a:xfrm>
              <a:off x="5387749" y="1492607"/>
              <a:ext cx="850460" cy="1154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4" idx="2"/>
              <a:endCxn id="13" idx="5"/>
            </p:cNvCxnSpPr>
            <p:nvPr/>
          </p:nvCxnSpPr>
          <p:spPr>
            <a:xfrm flipV="1">
              <a:off x="5387749" y="3130177"/>
              <a:ext cx="851094" cy="8001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ホームベース 7"/>
                <p:cNvSpPr/>
                <p:nvPr/>
              </p:nvSpPr>
              <p:spPr>
                <a:xfrm>
                  <a:off x="6096000" y="2178932"/>
                  <a:ext cx="1434330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773 w 1182383"/>
                    <a:gd name="connsiteY0" fmla="*/ 0 h 719999"/>
                    <a:gd name="connsiteX1" fmla="*/ 473662 w 1182383"/>
                    <a:gd name="connsiteY1" fmla="*/ 561 h 719999"/>
                    <a:gd name="connsiteX2" fmla="*/ 1182383 w 1182383"/>
                    <a:gd name="connsiteY2" fmla="*/ 360120 h 719999"/>
                    <a:gd name="connsiteX3" fmla="*/ 472123 w 1182383"/>
                    <a:gd name="connsiteY3" fmla="*/ 718773 h 719999"/>
                    <a:gd name="connsiteX4" fmla="*/ 539 w 1182383"/>
                    <a:gd name="connsiteY4" fmla="*/ 719999 h 719999"/>
                    <a:gd name="connsiteX5" fmla="*/ 773 w 1182383"/>
                    <a:gd name="connsiteY5" fmla="*/ 0 h 719999"/>
                    <a:gd name="connsiteX0" fmla="*/ 376 w 1181986"/>
                    <a:gd name="connsiteY0" fmla="*/ 0 h 719999"/>
                    <a:gd name="connsiteX1" fmla="*/ 473265 w 1181986"/>
                    <a:gd name="connsiteY1" fmla="*/ 561 h 719999"/>
                    <a:gd name="connsiteX2" fmla="*/ 1181986 w 1181986"/>
                    <a:gd name="connsiteY2" fmla="*/ 360120 h 719999"/>
                    <a:gd name="connsiteX3" fmla="*/ 471726 w 1181986"/>
                    <a:gd name="connsiteY3" fmla="*/ 718773 h 719999"/>
                    <a:gd name="connsiteX4" fmla="*/ 142 w 1181986"/>
                    <a:gd name="connsiteY4" fmla="*/ 719999 h 719999"/>
                    <a:gd name="connsiteX5" fmla="*/ 376 w 1181986"/>
                    <a:gd name="connsiteY5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239846 h 719999"/>
                    <a:gd name="connsiteX6" fmla="*/ 1277 w 1182887"/>
                    <a:gd name="connsiteY6" fmla="*/ 0 h 719999"/>
                    <a:gd name="connsiteX0" fmla="*/ 35476 w 1217086"/>
                    <a:gd name="connsiteY0" fmla="*/ 0 h 719999"/>
                    <a:gd name="connsiteX1" fmla="*/ 508365 w 1217086"/>
                    <a:gd name="connsiteY1" fmla="*/ 561 h 719999"/>
                    <a:gd name="connsiteX2" fmla="*/ 1217086 w 1217086"/>
                    <a:gd name="connsiteY2" fmla="*/ 360120 h 719999"/>
                    <a:gd name="connsiteX3" fmla="*/ 506826 w 1217086"/>
                    <a:gd name="connsiteY3" fmla="*/ 718773 h 719999"/>
                    <a:gd name="connsiteX4" fmla="*/ 35242 w 1217086"/>
                    <a:gd name="connsiteY4" fmla="*/ 719999 h 719999"/>
                    <a:gd name="connsiteX5" fmla="*/ 34200 w 1217086"/>
                    <a:gd name="connsiteY5" fmla="*/ 480264 h 719999"/>
                    <a:gd name="connsiteX6" fmla="*/ 34200 w 1217086"/>
                    <a:gd name="connsiteY6" fmla="*/ 239846 h 719999"/>
                    <a:gd name="connsiteX7" fmla="*/ 35476 w 1217086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480264 h 719999"/>
                    <a:gd name="connsiteX6" fmla="*/ 119261 w 1182887"/>
                    <a:gd name="connsiteY6" fmla="*/ 238939 h 719999"/>
                    <a:gd name="connsiteX7" fmla="*/ 1277 w 1182887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9260 w 1181844"/>
                    <a:gd name="connsiteY5" fmla="*/ 47754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1844" h="719999">
                      <a:moveTo>
                        <a:pt x="234" y="0"/>
                      </a:moveTo>
                      <a:lnTo>
                        <a:pt x="473123" y="561"/>
                      </a:lnTo>
                      <a:cubicBezTo>
                        <a:pt x="678994" y="2264"/>
                        <a:pt x="987099" y="3372"/>
                        <a:pt x="1181844" y="360120"/>
                      </a:cubicBezTo>
                      <a:cubicBezTo>
                        <a:pt x="984544" y="716969"/>
                        <a:pt x="589453" y="717491"/>
                        <a:pt x="471584" y="718773"/>
                      </a:cubicBezTo>
                      <a:lnTo>
                        <a:pt x="0" y="719999"/>
                      </a:lnTo>
                      <a:cubicBezTo>
                        <a:pt x="58456" y="618319"/>
                        <a:pt x="96607" y="548203"/>
                        <a:pt x="117698" y="479811"/>
                      </a:cubicBezTo>
                      <a:cubicBezTo>
                        <a:pt x="138789" y="411419"/>
                        <a:pt x="139878" y="308029"/>
                        <a:pt x="117176" y="236219"/>
                      </a:cubicBezTo>
                      <a:cubicBezTo>
                        <a:pt x="94474" y="164409"/>
                        <a:pt x="58435" y="100727"/>
                        <a:pt x="23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ホームベース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178932"/>
                  <a:ext cx="1434330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773 w 1182383"/>
                    <a:gd name="connsiteY0" fmla="*/ 0 h 719999"/>
                    <a:gd name="connsiteX1" fmla="*/ 473662 w 1182383"/>
                    <a:gd name="connsiteY1" fmla="*/ 561 h 719999"/>
                    <a:gd name="connsiteX2" fmla="*/ 1182383 w 1182383"/>
                    <a:gd name="connsiteY2" fmla="*/ 360120 h 719999"/>
                    <a:gd name="connsiteX3" fmla="*/ 472123 w 1182383"/>
                    <a:gd name="connsiteY3" fmla="*/ 718773 h 719999"/>
                    <a:gd name="connsiteX4" fmla="*/ 539 w 1182383"/>
                    <a:gd name="connsiteY4" fmla="*/ 719999 h 719999"/>
                    <a:gd name="connsiteX5" fmla="*/ 773 w 1182383"/>
                    <a:gd name="connsiteY5" fmla="*/ 0 h 719999"/>
                    <a:gd name="connsiteX0" fmla="*/ 376 w 1181986"/>
                    <a:gd name="connsiteY0" fmla="*/ 0 h 719999"/>
                    <a:gd name="connsiteX1" fmla="*/ 473265 w 1181986"/>
                    <a:gd name="connsiteY1" fmla="*/ 561 h 719999"/>
                    <a:gd name="connsiteX2" fmla="*/ 1181986 w 1181986"/>
                    <a:gd name="connsiteY2" fmla="*/ 360120 h 719999"/>
                    <a:gd name="connsiteX3" fmla="*/ 471726 w 1181986"/>
                    <a:gd name="connsiteY3" fmla="*/ 718773 h 719999"/>
                    <a:gd name="connsiteX4" fmla="*/ 142 w 1181986"/>
                    <a:gd name="connsiteY4" fmla="*/ 719999 h 719999"/>
                    <a:gd name="connsiteX5" fmla="*/ 376 w 1181986"/>
                    <a:gd name="connsiteY5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239846 h 719999"/>
                    <a:gd name="connsiteX6" fmla="*/ 1277 w 1182887"/>
                    <a:gd name="connsiteY6" fmla="*/ 0 h 719999"/>
                    <a:gd name="connsiteX0" fmla="*/ 35476 w 1217086"/>
                    <a:gd name="connsiteY0" fmla="*/ 0 h 719999"/>
                    <a:gd name="connsiteX1" fmla="*/ 508365 w 1217086"/>
                    <a:gd name="connsiteY1" fmla="*/ 561 h 719999"/>
                    <a:gd name="connsiteX2" fmla="*/ 1217086 w 1217086"/>
                    <a:gd name="connsiteY2" fmla="*/ 360120 h 719999"/>
                    <a:gd name="connsiteX3" fmla="*/ 506826 w 1217086"/>
                    <a:gd name="connsiteY3" fmla="*/ 718773 h 719999"/>
                    <a:gd name="connsiteX4" fmla="*/ 35242 w 1217086"/>
                    <a:gd name="connsiteY4" fmla="*/ 719999 h 719999"/>
                    <a:gd name="connsiteX5" fmla="*/ 34200 w 1217086"/>
                    <a:gd name="connsiteY5" fmla="*/ 480264 h 719999"/>
                    <a:gd name="connsiteX6" fmla="*/ 34200 w 1217086"/>
                    <a:gd name="connsiteY6" fmla="*/ 239846 h 719999"/>
                    <a:gd name="connsiteX7" fmla="*/ 35476 w 1217086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480264 h 719999"/>
                    <a:gd name="connsiteX6" fmla="*/ 119261 w 1182887"/>
                    <a:gd name="connsiteY6" fmla="*/ 238939 h 719999"/>
                    <a:gd name="connsiteX7" fmla="*/ 1277 w 1182887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9260 w 1181844"/>
                    <a:gd name="connsiteY5" fmla="*/ 47754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1844" h="719999">
                      <a:moveTo>
                        <a:pt x="234" y="0"/>
                      </a:moveTo>
                      <a:lnTo>
                        <a:pt x="473123" y="561"/>
                      </a:lnTo>
                      <a:cubicBezTo>
                        <a:pt x="678994" y="2264"/>
                        <a:pt x="987099" y="3372"/>
                        <a:pt x="1181844" y="360120"/>
                      </a:cubicBezTo>
                      <a:cubicBezTo>
                        <a:pt x="984544" y="716969"/>
                        <a:pt x="589453" y="717491"/>
                        <a:pt x="471584" y="718773"/>
                      </a:cubicBezTo>
                      <a:lnTo>
                        <a:pt x="0" y="719999"/>
                      </a:lnTo>
                      <a:cubicBezTo>
                        <a:pt x="58456" y="618319"/>
                        <a:pt x="96607" y="548203"/>
                        <a:pt x="117698" y="479811"/>
                      </a:cubicBezTo>
                      <a:cubicBezTo>
                        <a:pt x="138789" y="411419"/>
                        <a:pt x="139878" y="308029"/>
                        <a:pt x="117176" y="236219"/>
                      </a:cubicBezTo>
                      <a:cubicBezTo>
                        <a:pt x="94474" y="164409"/>
                        <a:pt x="58435" y="100727"/>
                        <a:pt x="234" y="0"/>
                      </a:cubicBezTo>
                      <a:close/>
                    </a:path>
                  </a:pathLst>
                </a:cu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グループ化 17"/>
            <p:cNvGrpSpPr/>
            <p:nvPr/>
          </p:nvGrpSpPr>
          <p:grpSpPr>
            <a:xfrm>
              <a:off x="2512347" y="2276872"/>
              <a:ext cx="936105" cy="864096"/>
              <a:chOff x="335359" y="5589241"/>
              <a:chExt cx="936105" cy="864096"/>
            </a:xfrm>
          </p:grpSpPr>
          <p:sp>
            <p:nvSpPr>
              <p:cNvPr id="16" name="二等辺三角形 15"/>
              <p:cNvSpPr/>
              <p:nvPr/>
            </p:nvSpPr>
            <p:spPr>
              <a:xfrm rot="5400000">
                <a:off x="296172" y="5628428"/>
                <a:ext cx="864096" cy="7857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970698" y="5870905"/>
                <a:ext cx="300766" cy="3007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" name="グループ化 34"/>
            <p:cNvGrpSpPr/>
            <p:nvPr/>
          </p:nvGrpSpPr>
          <p:grpSpPr>
            <a:xfrm>
              <a:off x="6354028" y="1059102"/>
              <a:ext cx="936105" cy="864096"/>
              <a:chOff x="335359" y="5589241"/>
              <a:chExt cx="936105" cy="864096"/>
            </a:xfrm>
          </p:grpSpPr>
          <p:sp>
            <p:nvSpPr>
              <p:cNvPr id="36" name="二等辺三角形 35"/>
              <p:cNvSpPr/>
              <p:nvPr/>
            </p:nvSpPr>
            <p:spPr>
              <a:xfrm rot="5400000">
                <a:off x="296172" y="5628428"/>
                <a:ext cx="864096" cy="7857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970698" y="5870905"/>
                <a:ext cx="300766" cy="3007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0" name="直線コネクタ 39"/>
            <p:cNvCxnSpPr>
              <a:stCxn id="3" idx="2"/>
              <a:endCxn id="36" idx="3"/>
            </p:cNvCxnSpPr>
            <p:nvPr/>
          </p:nvCxnSpPr>
          <p:spPr>
            <a:xfrm flipV="1">
              <a:off x="5387749" y="1491150"/>
              <a:ext cx="966280" cy="14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ホームベース 7"/>
                <p:cNvSpPr/>
                <p:nvPr/>
              </p:nvSpPr>
              <p:spPr>
                <a:xfrm>
                  <a:off x="8246175" y="1278569"/>
                  <a:ext cx="1434330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773 w 1182383"/>
                    <a:gd name="connsiteY0" fmla="*/ 0 h 719999"/>
                    <a:gd name="connsiteX1" fmla="*/ 473662 w 1182383"/>
                    <a:gd name="connsiteY1" fmla="*/ 561 h 719999"/>
                    <a:gd name="connsiteX2" fmla="*/ 1182383 w 1182383"/>
                    <a:gd name="connsiteY2" fmla="*/ 360120 h 719999"/>
                    <a:gd name="connsiteX3" fmla="*/ 472123 w 1182383"/>
                    <a:gd name="connsiteY3" fmla="*/ 718773 h 719999"/>
                    <a:gd name="connsiteX4" fmla="*/ 539 w 1182383"/>
                    <a:gd name="connsiteY4" fmla="*/ 719999 h 719999"/>
                    <a:gd name="connsiteX5" fmla="*/ 773 w 1182383"/>
                    <a:gd name="connsiteY5" fmla="*/ 0 h 719999"/>
                    <a:gd name="connsiteX0" fmla="*/ 376 w 1181986"/>
                    <a:gd name="connsiteY0" fmla="*/ 0 h 719999"/>
                    <a:gd name="connsiteX1" fmla="*/ 473265 w 1181986"/>
                    <a:gd name="connsiteY1" fmla="*/ 561 h 719999"/>
                    <a:gd name="connsiteX2" fmla="*/ 1181986 w 1181986"/>
                    <a:gd name="connsiteY2" fmla="*/ 360120 h 719999"/>
                    <a:gd name="connsiteX3" fmla="*/ 471726 w 1181986"/>
                    <a:gd name="connsiteY3" fmla="*/ 718773 h 719999"/>
                    <a:gd name="connsiteX4" fmla="*/ 142 w 1181986"/>
                    <a:gd name="connsiteY4" fmla="*/ 719999 h 719999"/>
                    <a:gd name="connsiteX5" fmla="*/ 376 w 1181986"/>
                    <a:gd name="connsiteY5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239846 h 719999"/>
                    <a:gd name="connsiteX6" fmla="*/ 1277 w 1182887"/>
                    <a:gd name="connsiteY6" fmla="*/ 0 h 719999"/>
                    <a:gd name="connsiteX0" fmla="*/ 35476 w 1217086"/>
                    <a:gd name="connsiteY0" fmla="*/ 0 h 719999"/>
                    <a:gd name="connsiteX1" fmla="*/ 508365 w 1217086"/>
                    <a:gd name="connsiteY1" fmla="*/ 561 h 719999"/>
                    <a:gd name="connsiteX2" fmla="*/ 1217086 w 1217086"/>
                    <a:gd name="connsiteY2" fmla="*/ 360120 h 719999"/>
                    <a:gd name="connsiteX3" fmla="*/ 506826 w 1217086"/>
                    <a:gd name="connsiteY3" fmla="*/ 718773 h 719999"/>
                    <a:gd name="connsiteX4" fmla="*/ 35242 w 1217086"/>
                    <a:gd name="connsiteY4" fmla="*/ 719999 h 719999"/>
                    <a:gd name="connsiteX5" fmla="*/ 34200 w 1217086"/>
                    <a:gd name="connsiteY5" fmla="*/ 480264 h 719999"/>
                    <a:gd name="connsiteX6" fmla="*/ 34200 w 1217086"/>
                    <a:gd name="connsiteY6" fmla="*/ 239846 h 719999"/>
                    <a:gd name="connsiteX7" fmla="*/ 35476 w 1217086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480264 h 719999"/>
                    <a:gd name="connsiteX6" fmla="*/ 119261 w 1182887"/>
                    <a:gd name="connsiteY6" fmla="*/ 238939 h 719999"/>
                    <a:gd name="connsiteX7" fmla="*/ 1277 w 1182887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9260 w 1181844"/>
                    <a:gd name="connsiteY5" fmla="*/ 47754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1844" h="719999">
                      <a:moveTo>
                        <a:pt x="234" y="0"/>
                      </a:moveTo>
                      <a:lnTo>
                        <a:pt x="473123" y="561"/>
                      </a:lnTo>
                      <a:cubicBezTo>
                        <a:pt x="678994" y="2264"/>
                        <a:pt x="987099" y="3372"/>
                        <a:pt x="1181844" y="360120"/>
                      </a:cubicBezTo>
                      <a:cubicBezTo>
                        <a:pt x="984544" y="716969"/>
                        <a:pt x="589453" y="717491"/>
                        <a:pt x="471584" y="718773"/>
                      </a:cubicBezTo>
                      <a:lnTo>
                        <a:pt x="0" y="719999"/>
                      </a:lnTo>
                      <a:cubicBezTo>
                        <a:pt x="58456" y="618319"/>
                        <a:pt x="96607" y="548203"/>
                        <a:pt x="117698" y="479811"/>
                      </a:cubicBezTo>
                      <a:cubicBezTo>
                        <a:pt x="138789" y="411419"/>
                        <a:pt x="139878" y="308029"/>
                        <a:pt x="117176" y="236219"/>
                      </a:cubicBezTo>
                      <a:cubicBezTo>
                        <a:pt x="94474" y="164409"/>
                        <a:pt x="58435" y="100727"/>
                        <a:pt x="23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43" name="ホームベース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175" y="1278569"/>
                  <a:ext cx="1434330" cy="1427427"/>
                </a:xfrm>
                <a:custGeom>
                  <a:avLst/>
                  <a:gdLst>
                    <a:gd name="connsiteX0" fmla="*/ 0 w 1627464"/>
                    <a:gd name="connsiteY0" fmla="*/ 0 h 1090569"/>
                    <a:gd name="connsiteX1" fmla="*/ 1082180 w 1627464"/>
                    <a:gd name="connsiteY1" fmla="*/ 0 h 1090569"/>
                    <a:gd name="connsiteX2" fmla="*/ 1627464 w 1627464"/>
                    <a:gd name="connsiteY2" fmla="*/ 545285 h 1090569"/>
                    <a:gd name="connsiteX3" fmla="*/ 1082180 w 1627464"/>
                    <a:gd name="connsiteY3" fmla="*/ 1090569 h 1090569"/>
                    <a:gd name="connsiteX4" fmla="*/ 0 w 1627464"/>
                    <a:gd name="connsiteY4" fmla="*/ 1090569 h 1090569"/>
                    <a:gd name="connsiteX5" fmla="*/ 0 w 1627464"/>
                    <a:gd name="connsiteY5" fmla="*/ 0 h 1090569"/>
                    <a:gd name="connsiteX0" fmla="*/ 0 w 1627464"/>
                    <a:gd name="connsiteY0" fmla="*/ 0 h 1195509"/>
                    <a:gd name="connsiteX1" fmla="*/ 1082180 w 1627464"/>
                    <a:gd name="connsiteY1" fmla="*/ 0 h 1195509"/>
                    <a:gd name="connsiteX2" fmla="*/ 1627464 w 1627464"/>
                    <a:gd name="connsiteY2" fmla="*/ 545285 h 1195509"/>
                    <a:gd name="connsiteX3" fmla="*/ 1082180 w 1627464"/>
                    <a:gd name="connsiteY3" fmla="*/ 1090569 h 1195509"/>
                    <a:gd name="connsiteX4" fmla="*/ 0 w 1627464"/>
                    <a:gd name="connsiteY4" fmla="*/ 1090569 h 1195509"/>
                    <a:gd name="connsiteX5" fmla="*/ 0 w 1627464"/>
                    <a:gd name="connsiteY5" fmla="*/ 0 h 1195509"/>
                    <a:gd name="connsiteX0" fmla="*/ 0 w 1627464"/>
                    <a:gd name="connsiteY0" fmla="*/ 104940 h 1300449"/>
                    <a:gd name="connsiteX1" fmla="*/ 1082180 w 1627464"/>
                    <a:gd name="connsiteY1" fmla="*/ 104940 h 1300449"/>
                    <a:gd name="connsiteX2" fmla="*/ 1627464 w 1627464"/>
                    <a:gd name="connsiteY2" fmla="*/ 650225 h 1300449"/>
                    <a:gd name="connsiteX3" fmla="*/ 1082180 w 1627464"/>
                    <a:gd name="connsiteY3" fmla="*/ 1195509 h 1300449"/>
                    <a:gd name="connsiteX4" fmla="*/ 0 w 1627464"/>
                    <a:gd name="connsiteY4" fmla="*/ 1195509 h 1300449"/>
                    <a:gd name="connsiteX5" fmla="*/ 0 w 1627464"/>
                    <a:gd name="connsiteY5" fmla="*/ 104940 h 1300449"/>
                    <a:gd name="connsiteX0" fmla="*/ 0 w 1627464"/>
                    <a:gd name="connsiteY0" fmla="*/ 41664 h 1237173"/>
                    <a:gd name="connsiteX1" fmla="*/ 1082180 w 1627464"/>
                    <a:gd name="connsiteY1" fmla="*/ 41664 h 1237173"/>
                    <a:gd name="connsiteX2" fmla="*/ 1627464 w 1627464"/>
                    <a:gd name="connsiteY2" fmla="*/ 586949 h 1237173"/>
                    <a:gd name="connsiteX3" fmla="*/ 1082180 w 1627464"/>
                    <a:gd name="connsiteY3" fmla="*/ 1132233 h 1237173"/>
                    <a:gd name="connsiteX4" fmla="*/ 0 w 1627464"/>
                    <a:gd name="connsiteY4" fmla="*/ 1132233 h 1237173"/>
                    <a:gd name="connsiteX5" fmla="*/ 0 w 1627464"/>
                    <a:gd name="connsiteY5" fmla="*/ 41664 h 1237173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100668 w 1627464"/>
                    <a:gd name="connsiteY0" fmla="*/ 36311 h 1240209"/>
                    <a:gd name="connsiteX1" fmla="*/ 1082180 w 1627464"/>
                    <a:gd name="connsiteY1" fmla="*/ 44700 h 1240209"/>
                    <a:gd name="connsiteX2" fmla="*/ 1627464 w 1627464"/>
                    <a:gd name="connsiteY2" fmla="*/ 589985 h 1240209"/>
                    <a:gd name="connsiteX3" fmla="*/ 1082180 w 1627464"/>
                    <a:gd name="connsiteY3" fmla="*/ 1135269 h 1240209"/>
                    <a:gd name="connsiteX4" fmla="*/ 0 w 1627464"/>
                    <a:gd name="connsiteY4" fmla="*/ 1135269 h 1240209"/>
                    <a:gd name="connsiteX5" fmla="*/ 100668 w 1627464"/>
                    <a:gd name="connsiteY5" fmla="*/ 36311 h 1240209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269636"/>
                    <a:gd name="connsiteX1" fmla="*/ 981512 w 1526796"/>
                    <a:gd name="connsiteY1" fmla="*/ 44700 h 1269636"/>
                    <a:gd name="connsiteX2" fmla="*/ 1526796 w 1526796"/>
                    <a:gd name="connsiteY2" fmla="*/ 589985 h 1269636"/>
                    <a:gd name="connsiteX3" fmla="*/ 981512 w 1526796"/>
                    <a:gd name="connsiteY3" fmla="*/ 1135269 h 1269636"/>
                    <a:gd name="connsiteX4" fmla="*/ 0 w 1526796"/>
                    <a:gd name="connsiteY4" fmla="*/ 1177214 h 1269636"/>
                    <a:gd name="connsiteX5" fmla="*/ 0 w 1526796"/>
                    <a:gd name="connsiteY5" fmla="*/ 36311 h 1269636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36311 h 1192155"/>
                    <a:gd name="connsiteX1" fmla="*/ 981512 w 1526796"/>
                    <a:gd name="connsiteY1" fmla="*/ 44700 h 1192155"/>
                    <a:gd name="connsiteX2" fmla="*/ 1526796 w 1526796"/>
                    <a:gd name="connsiteY2" fmla="*/ 589985 h 1192155"/>
                    <a:gd name="connsiteX3" fmla="*/ 981512 w 1526796"/>
                    <a:gd name="connsiteY3" fmla="*/ 1135269 h 1192155"/>
                    <a:gd name="connsiteX4" fmla="*/ 0 w 1526796"/>
                    <a:gd name="connsiteY4" fmla="*/ 1177214 h 1192155"/>
                    <a:gd name="connsiteX5" fmla="*/ 0 w 1526796"/>
                    <a:gd name="connsiteY5" fmla="*/ 36311 h 1192155"/>
                    <a:gd name="connsiteX0" fmla="*/ 0 w 1526796"/>
                    <a:gd name="connsiteY0" fmla="*/ 7364 h 1163208"/>
                    <a:gd name="connsiteX1" fmla="*/ 981512 w 1526796"/>
                    <a:gd name="connsiteY1" fmla="*/ 15753 h 1163208"/>
                    <a:gd name="connsiteX2" fmla="*/ 1526796 w 1526796"/>
                    <a:gd name="connsiteY2" fmla="*/ 561038 h 1163208"/>
                    <a:gd name="connsiteX3" fmla="*/ 981512 w 1526796"/>
                    <a:gd name="connsiteY3" fmla="*/ 1106322 h 1163208"/>
                    <a:gd name="connsiteX4" fmla="*/ 0 w 1526796"/>
                    <a:gd name="connsiteY4" fmla="*/ 1148267 h 1163208"/>
                    <a:gd name="connsiteX5" fmla="*/ 0 w 1526796"/>
                    <a:gd name="connsiteY5" fmla="*/ 7364 h 1163208"/>
                    <a:gd name="connsiteX0" fmla="*/ 8389 w 1535185"/>
                    <a:gd name="connsiteY0" fmla="*/ 7364 h 1107695"/>
                    <a:gd name="connsiteX1" fmla="*/ 989901 w 1535185"/>
                    <a:gd name="connsiteY1" fmla="*/ 15753 h 1107695"/>
                    <a:gd name="connsiteX2" fmla="*/ 1535185 w 1535185"/>
                    <a:gd name="connsiteY2" fmla="*/ 561038 h 1107695"/>
                    <a:gd name="connsiteX3" fmla="*/ 989901 w 1535185"/>
                    <a:gd name="connsiteY3" fmla="*/ 1106322 h 1107695"/>
                    <a:gd name="connsiteX4" fmla="*/ 0 w 1535185"/>
                    <a:gd name="connsiteY4" fmla="*/ 728817 h 1107695"/>
                    <a:gd name="connsiteX5" fmla="*/ 8389 w 1535185"/>
                    <a:gd name="connsiteY5" fmla="*/ 7364 h 1107695"/>
                    <a:gd name="connsiteX0" fmla="*/ 6007 w 1535185"/>
                    <a:gd name="connsiteY0" fmla="*/ 33391 h 1138484"/>
                    <a:gd name="connsiteX1" fmla="*/ 989901 w 1535185"/>
                    <a:gd name="connsiteY1" fmla="*/ 46542 h 1138484"/>
                    <a:gd name="connsiteX2" fmla="*/ 1535185 w 1535185"/>
                    <a:gd name="connsiteY2" fmla="*/ 591827 h 1138484"/>
                    <a:gd name="connsiteX3" fmla="*/ 989901 w 1535185"/>
                    <a:gd name="connsiteY3" fmla="*/ 1137111 h 1138484"/>
                    <a:gd name="connsiteX4" fmla="*/ 0 w 1535185"/>
                    <a:gd name="connsiteY4" fmla="*/ 759606 h 1138484"/>
                    <a:gd name="connsiteX5" fmla="*/ 6007 w 1535185"/>
                    <a:gd name="connsiteY5" fmla="*/ 33391 h 1138484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6007 w 1535185"/>
                    <a:gd name="connsiteY0" fmla="*/ 32137 h 1137230"/>
                    <a:gd name="connsiteX1" fmla="*/ 989901 w 1535185"/>
                    <a:gd name="connsiteY1" fmla="*/ 45288 h 1137230"/>
                    <a:gd name="connsiteX2" fmla="*/ 1535185 w 1535185"/>
                    <a:gd name="connsiteY2" fmla="*/ 590573 h 1137230"/>
                    <a:gd name="connsiteX3" fmla="*/ 989901 w 1535185"/>
                    <a:gd name="connsiteY3" fmla="*/ 1135857 h 1137230"/>
                    <a:gd name="connsiteX4" fmla="*/ 0 w 1535185"/>
                    <a:gd name="connsiteY4" fmla="*/ 758352 h 1137230"/>
                    <a:gd name="connsiteX5" fmla="*/ 6007 w 1535185"/>
                    <a:gd name="connsiteY5" fmla="*/ 32137 h 1137230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4570 w 1533748"/>
                    <a:gd name="connsiteY0" fmla="*/ 32137 h 1137143"/>
                    <a:gd name="connsiteX1" fmla="*/ 988464 w 1533748"/>
                    <a:gd name="connsiteY1" fmla="*/ 45288 h 1137143"/>
                    <a:gd name="connsiteX2" fmla="*/ 1533748 w 1533748"/>
                    <a:gd name="connsiteY2" fmla="*/ 590573 h 1137143"/>
                    <a:gd name="connsiteX3" fmla="*/ 988464 w 1533748"/>
                    <a:gd name="connsiteY3" fmla="*/ 1135857 h 1137143"/>
                    <a:gd name="connsiteX4" fmla="*/ 944 w 1533748"/>
                    <a:gd name="connsiteY4" fmla="*/ 753589 h 1137143"/>
                    <a:gd name="connsiteX5" fmla="*/ 4570 w 1533748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955 w 1533133"/>
                    <a:gd name="connsiteY0" fmla="*/ 32137 h 1137143"/>
                    <a:gd name="connsiteX1" fmla="*/ 987849 w 1533133"/>
                    <a:gd name="connsiteY1" fmla="*/ 45288 h 1137143"/>
                    <a:gd name="connsiteX2" fmla="*/ 1533133 w 1533133"/>
                    <a:gd name="connsiteY2" fmla="*/ 590573 h 1137143"/>
                    <a:gd name="connsiteX3" fmla="*/ 987849 w 1533133"/>
                    <a:gd name="connsiteY3" fmla="*/ 1135857 h 1137143"/>
                    <a:gd name="connsiteX4" fmla="*/ 329 w 1533133"/>
                    <a:gd name="connsiteY4" fmla="*/ 753589 h 1137143"/>
                    <a:gd name="connsiteX5" fmla="*/ 3955 w 1533133"/>
                    <a:gd name="connsiteY5" fmla="*/ 32137 h 1137143"/>
                    <a:gd name="connsiteX0" fmla="*/ 3887 w 1533065"/>
                    <a:gd name="connsiteY0" fmla="*/ 32137 h 1137143"/>
                    <a:gd name="connsiteX1" fmla="*/ 987781 w 1533065"/>
                    <a:gd name="connsiteY1" fmla="*/ 45288 h 1137143"/>
                    <a:gd name="connsiteX2" fmla="*/ 1533065 w 1533065"/>
                    <a:gd name="connsiteY2" fmla="*/ 590573 h 1137143"/>
                    <a:gd name="connsiteX3" fmla="*/ 987781 w 1533065"/>
                    <a:gd name="connsiteY3" fmla="*/ 1135857 h 1137143"/>
                    <a:gd name="connsiteX4" fmla="*/ 261 w 1533065"/>
                    <a:gd name="connsiteY4" fmla="*/ 753589 h 1137143"/>
                    <a:gd name="connsiteX5" fmla="*/ 3887 w 1533065"/>
                    <a:gd name="connsiteY5" fmla="*/ 32137 h 1137143"/>
                    <a:gd name="connsiteX0" fmla="*/ 3626 w 1532804"/>
                    <a:gd name="connsiteY0" fmla="*/ 32137 h 1137143"/>
                    <a:gd name="connsiteX1" fmla="*/ 987520 w 1532804"/>
                    <a:gd name="connsiteY1" fmla="*/ 45288 h 1137143"/>
                    <a:gd name="connsiteX2" fmla="*/ 1532804 w 1532804"/>
                    <a:gd name="connsiteY2" fmla="*/ 590573 h 1137143"/>
                    <a:gd name="connsiteX3" fmla="*/ 987520 w 1532804"/>
                    <a:gd name="connsiteY3" fmla="*/ 1135857 h 1137143"/>
                    <a:gd name="connsiteX4" fmla="*/ 0 w 1532804"/>
                    <a:gd name="connsiteY4" fmla="*/ 753589 h 1137143"/>
                    <a:gd name="connsiteX5" fmla="*/ 3626 w 1532804"/>
                    <a:gd name="connsiteY5" fmla="*/ 32137 h 1137143"/>
                    <a:gd name="connsiteX0" fmla="*/ 3626 w 1532804"/>
                    <a:gd name="connsiteY0" fmla="*/ 32137 h 766041"/>
                    <a:gd name="connsiteX1" fmla="*/ 987520 w 1532804"/>
                    <a:gd name="connsiteY1" fmla="*/ 45288 h 766041"/>
                    <a:gd name="connsiteX2" fmla="*/ 1532804 w 1532804"/>
                    <a:gd name="connsiteY2" fmla="*/ 590573 h 766041"/>
                    <a:gd name="connsiteX3" fmla="*/ 723201 w 1532804"/>
                    <a:gd name="connsiteY3" fmla="*/ 754857 h 766041"/>
                    <a:gd name="connsiteX4" fmla="*/ 0 w 1532804"/>
                    <a:gd name="connsiteY4" fmla="*/ 753589 h 766041"/>
                    <a:gd name="connsiteX5" fmla="*/ 3626 w 1532804"/>
                    <a:gd name="connsiteY5" fmla="*/ 32137 h 766041"/>
                    <a:gd name="connsiteX0" fmla="*/ 3626 w 1532804"/>
                    <a:gd name="connsiteY0" fmla="*/ 32137 h 754988"/>
                    <a:gd name="connsiteX1" fmla="*/ 987520 w 1532804"/>
                    <a:gd name="connsiteY1" fmla="*/ 45288 h 754988"/>
                    <a:gd name="connsiteX2" fmla="*/ 1532804 w 1532804"/>
                    <a:gd name="connsiteY2" fmla="*/ 590573 h 754988"/>
                    <a:gd name="connsiteX3" fmla="*/ 723201 w 1532804"/>
                    <a:gd name="connsiteY3" fmla="*/ 754857 h 754988"/>
                    <a:gd name="connsiteX4" fmla="*/ 0 w 1532804"/>
                    <a:gd name="connsiteY4" fmla="*/ 753589 h 754988"/>
                    <a:gd name="connsiteX5" fmla="*/ 3626 w 1532804"/>
                    <a:gd name="connsiteY5" fmla="*/ 32137 h 754988"/>
                    <a:gd name="connsiteX0" fmla="*/ 3626 w 1532804"/>
                    <a:gd name="connsiteY0" fmla="*/ 44169 h 767020"/>
                    <a:gd name="connsiteX1" fmla="*/ 730345 w 1532804"/>
                    <a:gd name="connsiteY1" fmla="*/ 40651 h 767020"/>
                    <a:gd name="connsiteX2" fmla="*/ 1532804 w 1532804"/>
                    <a:gd name="connsiteY2" fmla="*/ 602605 h 767020"/>
                    <a:gd name="connsiteX3" fmla="*/ 723201 w 1532804"/>
                    <a:gd name="connsiteY3" fmla="*/ 766889 h 767020"/>
                    <a:gd name="connsiteX4" fmla="*/ 0 w 1532804"/>
                    <a:gd name="connsiteY4" fmla="*/ 765621 h 767020"/>
                    <a:gd name="connsiteX5" fmla="*/ 3626 w 1532804"/>
                    <a:gd name="connsiteY5" fmla="*/ 44169 h 767020"/>
                    <a:gd name="connsiteX0" fmla="*/ 3626 w 1532804"/>
                    <a:gd name="connsiteY0" fmla="*/ 3518 h 726369"/>
                    <a:gd name="connsiteX1" fmla="*/ 730345 w 1532804"/>
                    <a:gd name="connsiteY1" fmla="*/ 0 h 726369"/>
                    <a:gd name="connsiteX2" fmla="*/ 1532804 w 1532804"/>
                    <a:gd name="connsiteY2" fmla="*/ 561954 h 726369"/>
                    <a:gd name="connsiteX3" fmla="*/ 723201 w 1532804"/>
                    <a:gd name="connsiteY3" fmla="*/ 726238 h 726369"/>
                    <a:gd name="connsiteX4" fmla="*/ 0 w 1532804"/>
                    <a:gd name="connsiteY4" fmla="*/ 724970 h 726369"/>
                    <a:gd name="connsiteX5" fmla="*/ 3626 w 1532804"/>
                    <a:gd name="connsiteY5" fmla="*/ 3518 h 726369"/>
                    <a:gd name="connsiteX0" fmla="*/ 3626 w 1208954"/>
                    <a:gd name="connsiteY0" fmla="*/ 28551 h 778812"/>
                    <a:gd name="connsiteX1" fmla="*/ 730345 w 1208954"/>
                    <a:gd name="connsiteY1" fmla="*/ 25033 h 778812"/>
                    <a:gd name="connsiteX2" fmla="*/ 1208954 w 1208954"/>
                    <a:gd name="connsiteY2" fmla="*/ 375056 h 778812"/>
                    <a:gd name="connsiteX3" fmla="*/ 723201 w 1208954"/>
                    <a:gd name="connsiteY3" fmla="*/ 751271 h 778812"/>
                    <a:gd name="connsiteX4" fmla="*/ 0 w 1208954"/>
                    <a:gd name="connsiteY4" fmla="*/ 750003 h 778812"/>
                    <a:gd name="connsiteX5" fmla="*/ 3626 w 1208954"/>
                    <a:gd name="connsiteY5" fmla="*/ 28551 h 778812"/>
                    <a:gd name="connsiteX0" fmla="*/ 3626 w 1208954"/>
                    <a:gd name="connsiteY0" fmla="*/ 28551 h 751283"/>
                    <a:gd name="connsiteX1" fmla="*/ 730345 w 1208954"/>
                    <a:gd name="connsiteY1" fmla="*/ 25033 h 751283"/>
                    <a:gd name="connsiteX2" fmla="*/ 1208954 w 1208954"/>
                    <a:gd name="connsiteY2" fmla="*/ 375056 h 751283"/>
                    <a:gd name="connsiteX3" fmla="*/ 723201 w 1208954"/>
                    <a:gd name="connsiteY3" fmla="*/ 751271 h 751283"/>
                    <a:gd name="connsiteX4" fmla="*/ 0 w 1208954"/>
                    <a:gd name="connsiteY4" fmla="*/ 750003 h 751283"/>
                    <a:gd name="connsiteX5" fmla="*/ 3626 w 1208954"/>
                    <a:gd name="connsiteY5" fmla="*/ 28551 h 751283"/>
                    <a:gd name="connsiteX0" fmla="*/ 3626 w 1208954"/>
                    <a:gd name="connsiteY0" fmla="*/ 3518 h 726250"/>
                    <a:gd name="connsiteX1" fmla="*/ 730345 w 1208954"/>
                    <a:gd name="connsiteY1" fmla="*/ 0 h 726250"/>
                    <a:gd name="connsiteX2" fmla="*/ 1208954 w 1208954"/>
                    <a:gd name="connsiteY2" fmla="*/ 350023 h 726250"/>
                    <a:gd name="connsiteX3" fmla="*/ 723201 w 1208954"/>
                    <a:gd name="connsiteY3" fmla="*/ 726238 h 726250"/>
                    <a:gd name="connsiteX4" fmla="*/ 0 w 1208954"/>
                    <a:gd name="connsiteY4" fmla="*/ 724970 h 726250"/>
                    <a:gd name="connsiteX5" fmla="*/ 3626 w 1208954"/>
                    <a:gd name="connsiteY5" fmla="*/ 3518 h 726250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208954"/>
                    <a:gd name="connsiteY0" fmla="*/ 3518 h 726452"/>
                    <a:gd name="connsiteX1" fmla="*/ 730345 w 1208954"/>
                    <a:gd name="connsiteY1" fmla="*/ 0 h 726452"/>
                    <a:gd name="connsiteX2" fmla="*/ 1208954 w 1208954"/>
                    <a:gd name="connsiteY2" fmla="*/ 350023 h 726452"/>
                    <a:gd name="connsiteX3" fmla="*/ 723201 w 1208954"/>
                    <a:gd name="connsiteY3" fmla="*/ 726238 h 726452"/>
                    <a:gd name="connsiteX4" fmla="*/ 0 w 1208954"/>
                    <a:gd name="connsiteY4" fmla="*/ 724970 h 726452"/>
                    <a:gd name="connsiteX5" fmla="*/ 3626 w 1208954"/>
                    <a:gd name="connsiteY5" fmla="*/ 3518 h 726452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392310"/>
                    <a:gd name="connsiteY0" fmla="*/ 28374 h 778811"/>
                    <a:gd name="connsiteX1" fmla="*/ 730345 w 1392310"/>
                    <a:gd name="connsiteY1" fmla="*/ 24856 h 778811"/>
                    <a:gd name="connsiteX2" fmla="*/ 1392310 w 1392310"/>
                    <a:gd name="connsiteY2" fmla="*/ 372498 h 778811"/>
                    <a:gd name="connsiteX3" fmla="*/ 723201 w 1392310"/>
                    <a:gd name="connsiteY3" fmla="*/ 751094 h 778811"/>
                    <a:gd name="connsiteX4" fmla="*/ 0 w 1392310"/>
                    <a:gd name="connsiteY4" fmla="*/ 749826 h 778811"/>
                    <a:gd name="connsiteX5" fmla="*/ 3626 w 1392310"/>
                    <a:gd name="connsiteY5" fmla="*/ 28374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78811"/>
                    <a:gd name="connsiteX1" fmla="*/ 730345 w 1182760"/>
                    <a:gd name="connsiteY1" fmla="*/ 26090 h 778811"/>
                    <a:gd name="connsiteX2" fmla="*/ 1182760 w 1182760"/>
                    <a:gd name="connsiteY2" fmla="*/ 390401 h 778811"/>
                    <a:gd name="connsiteX3" fmla="*/ 723201 w 1182760"/>
                    <a:gd name="connsiteY3" fmla="*/ 752328 h 778811"/>
                    <a:gd name="connsiteX4" fmla="*/ 0 w 1182760"/>
                    <a:gd name="connsiteY4" fmla="*/ 751060 h 778811"/>
                    <a:gd name="connsiteX5" fmla="*/ 3626 w 1182760"/>
                    <a:gd name="connsiteY5" fmla="*/ 29608 h 778811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29608 h 754489"/>
                    <a:gd name="connsiteX1" fmla="*/ 730345 w 1182760"/>
                    <a:gd name="connsiteY1" fmla="*/ 26090 h 754489"/>
                    <a:gd name="connsiteX2" fmla="*/ 1182760 w 1182760"/>
                    <a:gd name="connsiteY2" fmla="*/ 390401 h 754489"/>
                    <a:gd name="connsiteX3" fmla="*/ 723201 w 1182760"/>
                    <a:gd name="connsiteY3" fmla="*/ 752328 h 754489"/>
                    <a:gd name="connsiteX4" fmla="*/ 0 w 1182760"/>
                    <a:gd name="connsiteY4" fmla="*/ 751060 h 754489"/>
                    <a:gd name="connsiteX5" fmla="*/ 3626 w 1182760"/>
                    <a:gd name="connsiteY5" fmla="*/ 29608 h 754489"/>
                    <a:gd name="connsiteX0" fmla="*/ 3626 w 1182760"/>
                    <a:gd name="connsiteY0" fmla="*/ 3518 h 728399"/>
                    <a:gd name="connsiteX1" fmla="*/ 730345 w 1182760"/>
                    <a:gd name="connsiteY1" fmla="*/ 0 h 728399"/>
                    <a:gd name="connsiteX2" fmla="*/ 1182760 w 1182760"/>
                    <a:gd name="connsiteY2" fmla="*/ 364311 h 728399"/>
                    <a:gd name="connsiteX3" fmla="*/ 723201 w 1182760"/>
                    <a:gd name="connsiteY3" fmla="*/ 726238 h 728399"/>
                    <a:gd name="connsiteX4" fmla="*/ 0 w 1182760"/>
                    <a:gd name="connsiteY4" fmla="*/ 724970 h 728399"/>
                    <a:gd name="connsiteX5" fmla="*/ 3626 w 1182760"/>
                    <a:gd name="connsiteY5" fmla="*/ 3518 h 728399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8402"/>
                    <a:gd name="connsiteX1" fmla="*/ 730345 w 1182764"/>
                    <a:gd name="connsiteY1" fmla="*/ 3 h 728402"/>
                    <a:gd name="connsiteX2" fmla="*/ 1182760 w 1182764"/>
                    <a:gd name="connsiteY2" fmla="*/ 364314 h 728402"/>
                    <a:gd name="connsiteX3" fmla="*/ 723201 w 1182764"/>
                    <a:gd name="connsiteY3" fmla="*/ 726241 h 728402"/>
                    <a:gd name="connsiteX4" fmla="*/ 0 w 1182764"/>
                    <a:gd name="connsiteY4" fmla="*/ 724973 h 728402"/>
                    <a:gd name="connsiteX5" fmla="*/ 3626 w 1182764"/>
                    <a:gd name="connsiteY5" fmla="*/ 3521 h 728402"/>
                    <a:gd name="connsiteX0" fmla="*/ 3626 w 1182764"/>
                    <a:gd name="connsiteY0" fmla="*/ 3521 h 727258"/>
                    <a:gd name="connsiteX1" fmla="*/ 730345 w 1182764"/>
                    <a:gd name="connsiteY1" fmla="*/ 3 h 727258"/>
                    <a:gd name="connsiteX2" fmla="*/ 1182760 w 1182764"/>
                    <a:gd name="connsiteY2" fmla="*/ 364314 h 727258"/>
                    <a:gd name="connsiteX3" fmla="*/ 723201 w 1182764"/>
                    <a:gd name="connsiteY3" fmla="*/ 726241 h 727258"/>
                    <a:gd name="connsiteX4" fmla="*/ 0 w 1182764"/>
                    <a:gd name="connsiteY4" fmla="*/ 724973 h 727258"/>
                    <a:gd name="connsiteX5" fmla="*/ 3626 w 1182764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521 h 727258"/>
                    <a:gd name="connsiteX1" fmla="*/ 730345 w 1182760"/>
                    <a:gd name="connsiteY1" fmla="*/ 3 h 727258"/>
                    <a:gd name="connsiteX2" fmla="*/ 1182760 w 1182760"/>
                    <a:gd name="connsiteY2" fmla="*/ 364314 h 727258"/>
                    <a:gd name="connsiteX3" fmla="*/ 723201 w 1182760"/>
                    <a:gd name="connsiteY3" fmla="*/ 726241 h 727258"/>
                    <a:gd name="connsiteX4" fmla="*/ 0 w 1182760"/>
                    <a:gd name="connsiteY4" fmla="*/ 724973 h 727258"/>
                    <a:gd name="connsiteX5" fmla="*/ 3626 w 1182760"/>
                    <a:gd name="connsiteY5" fmla="*/ 3521 h 727258"/>
                    <a:gd name="connsiteX0" fmla="*/ 3626 w 1182760"/>
                    <a:gd name="connsiteY0" fmla="*/ 3605 h 727342"/>
                    <a:gd name="connsiteX1" fmla="*/ 730345 w 1182760"/>
                    <a:gd name="connsiteY1" fmla="*/ 87 h 727342"/>
                    <a:gd name="connsiteX2" fmla="*/ 1182760 w 1182760"/>
                    <a:gd name="connsiteY2" fmla="*/ 364398 h 727342"/>
                    <a:gd name="connsiteX3" fmla="*/ 723201 w 1182760"/>
                    <a:gd name="connsiteY3" fmla="*/ 726325 h 727342"/>
                    <a:gd name="connsiteX4" fmla="*/ 0 w 1182760"/>
                    <a:gd name="connsiteY4" fmla="*/ 725057 h 727342"/>
                    <a:gd name="connsiteX5" fmla="*/ 3626 w 1182760"/>
                    <a:gd name="connsiteY5" fmla="*/ 3605 h 727342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3593 h 727330"/>
                    <a:gd name="connsiteX1" fmla="*/ 730345 w 1182760"/>
                    <a:gd name="connsiteY1" fmla="*/ 75 h 727330"/>
                    <a:gd name="connsiteX2" fmla="*/ 1182760 w 1182760"/>
                    <a:gd name="connsiteY2" fmla="*/ 364386 h 727330"/>
                    <a:gd name="connsiteX3" fmla="*/ 723201 w 1182760"/>
                    <a:gd name="connsiteY3" fmla="*/ 726313 h 727330"/>
                    <a:gd name="connsiteX4" fmla="*/ 0 w 1182760"/>
                    <a:gd name="connsiteY4" fmla="*/ 725045 h 727330"/>
                    <a:gd name="connsiteX5" fmla="*/ 3626 w 1182760"/>
                    <a:gd name="connsiteY5" fmla="*/ 3593 h 727330"/>
                    <a:gd name="connsiteX0" fmla="*/ 3626 w 1182760"/>
                    <a:gd name="connsiteY0" fmla="*/ 7896 h 731633"/>
                    <a:gd name="connsiteX1" fmla="*/ 730345 w 1182760"/>
                    <a:gd name="connsiteY1" fmla="*/ 4378 h 731633"/>
                    <a:gd name="connsiteX2" fmla="*/ 1182760 w 1182760"/>
                    <a:gd name="connsiteY2" fmla="*/ 368689 h 731633"/>
                    <a:gd name="connsiteX3" fmla="*/ 723201 w 1182760"/>
                    <a:gd name="connsiteY3" fmla="*/ 730616 h 731633"/>
                    <a:gd name="connsiteX4" fmla="*/ 0 w 1182760"/>
                    <a:gd name="connsiteY4" fmla="*/ 729348 h 731633"/>
                    <a:gd name="connsiteX5" fmla="*/ 3626 w 1182760"/>
                    <a:gd name="connsiteY5" fmla="*/ 7896 h 731633"/>
                    <a:gd name="connsiteX0" fmla="*/ 3626 w 1182760"/>
                    <a:gd name="connsiteY0" fmla="*/ 3518 h 727255"/>
                    <a:gd name="connsiteX1" fmla="*/ 730345 w 1182760"/>
                    <a:gd name="connsiteY1" fmla="*/ 0 h 727255"/>
                    <a:gd name="connsiteX2" fmla="*/ 1182760 w 1182760"/>
                    <a:gd name="connsiteY2" fmla="*/ 364311 h 727255"/>
                    <a:gd name="connsiteX3" fmla="*/ 723201 w 1182760"/>
                    <a:gd name="connsiteY3" fmla="*/ 726238 h 727255"/>
                    <a:gd name="connsiteX4" fmla="*/ 0 w 1182760"/>
                    <a:gd name="connsiteY4" fmla="*/ 724970 h 727255"/>
                    <a:gd name="connsiteX5" fmla="*/ 3626 w 1182760"/>
                    <a:gd name="connsiteY5" fmla="*/ 3518 h 727255"/>
                    <a:gd name="connsiteX0" fmla="*/ 3626 w 1182760"/>
                    <a:gd name="connsiteY0" fmla="*/ 9314 h 733051"/>
                    <a:gd name="connsiteX1" fmla="*/ 730345 w 1182760"/>
                    <a:gd name="connsiteY1" fmla="*/ 5796 h 733051"/>
                    <a:gd name="connsiteX2" fmla="*/ 1182760 w 1182760"/>
                    <a:gd name="connsiteY2" fmla="*/ 370107 h 733051"/>
                    <a:gd name="connsiteX3" fmla="*/ 723201 w 1182760"/>
                    <a:gd name="connsiteY3" fmla="*/ 732034 h 733051"/>
                    <a:gd name="connsiteX4" fmla="*/ 0 w 1182760"/>
                    <a:gd name="connsiteY4" fmla="*/ 730766 h 733051"/>
                    <a:gd name="connsiteX5" fmla="*/ 3626 w 1182760"/>
                    <a:gd name="connsiteY5" fmla="*/ 9314 h 733051"/>
                    <a:gd name="connsiteX0" fmla="*/ 3626 w 1182760"/>
                    <a:gd name="connsiteY0" fmla="*/ 4205 h 727942"/>
                    <a:gd name="connsiteX1" fmla="*/ 735107 w 1182760"/>
                    <a:gd name="connsiteY1" fmla="*/ 7831 h 727942"/>
                    <a:gd name="connsiteX2" fmla="*/ 1182760 w 1182760"/>
                    <a:gd name="connsiteY2" fmla="*/ 364998 h 727942"/>
                    <a:gd name="connsiteX3" fmla="*/ 723201 w 1182760"/>
                    <a:gd name="connsiteY3" fmla="*/ 726925 h 727942"/>
                    <a:gd name="connsiteX4" fmla="*/ 0 w 1182760"/>
                    <a:gd name="connsiteY4" fmla="*/ 725657 h 727942"/>
                    <a:gd name="connsiteX5" fmla="*/ 3626 w 1182760"/>
                    <a:gd name="connsiteY5" fmla="*/ 4205 h 727942"/>
                    <a:gd name="connsiteX0" fmla="*/ 3626 w 1182760"/>
                    <a:gd name="connsiteY0" fmla="*/ 0 h 723737"/>
                    <a:gd name="connsiteX1" fmla="*/ 735107 w 1182760"/>
                    <a:gd name="connsiteY1" fmla="*/ 3626 h 723737"/>
                    <a:gd name="connsiteX2" fmla="*/ 1182760 w 1182760"/>
                    <a:gd name="connsiteY2" fmla="*/ 360793 h 723737"/>
                    <a:gd name="connsiteX3" fmla="*/ 723201 w 1182760"/>
                    <a:gd name="connsiteY3" fmla="*/ 722720 h 723737"/>
                    <a:gd name="connsiteX4" fmla="*/ 0 w 1182760"/>
                    <a:gd name="connsiteY4" fmla="*/ 721452 h 723737"/>
                    <a:gd name="connsiteX5" fmla="*/ 3626 w 1182760"/>
                    <a:gd name="connsiteY5" fmla="*/ 0 h 723737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735107 w 1182760"/>
                    <a:gd name="connsiteY1" fmla="*/ 3626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076"/>
                    <a:gd name="connsiteX1" fmla="*/ 449357 w 1182760"/>
                    <a:gd name="connsiteY1" fmla="*/ 1245 h 722076"/>
                    <a:gd name="connsiteX2" fmla="*/ 1182760 w 1182760"/>
                    <a:gd name="connsiteY2" fmla="*/ 360793 h 722076"/>
                    <a:gd name="connsiteX3" fmla="*/ 723201 w 1182760"/>
                    <a:gd name="connsiteY3" fmla="*/ 720339 h 722076"/>
                    <a:gd name="connsiteX4" fmla="*/ 0 w 1182760"/>
                    <a:gd name="connsiteY4" fmla="*/ 721452 h 722076"/>
                    <a:gd name="connsiteX5" fmla="*/ 3626 w 1182760"/>
                    <a:gd name="connsiteY5" fmla="*/ 0 h 722076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0 h 722720"/>
                    <a:gd name="connsiteX1" fmla="*/ 449357 w 1182760"/>
                    <a:gd name="connsiteY1" fmla="*/ 1245 h 722720"/>
                    <a:gd name="connsiteX2" fmla="*/ 1182760 w 1182760"/>
                    <a:gd name="connsiteY2" fmla="*/ 360793 h 722720"/>
                    <a:gd name="connsiteX3" fmla="*/ 435070 w 1182760"/>
                    <a:gd name="connsiteY3" fmla="*/ 722720 h 722720"/>
                    <a:gd name="connsiteX4" fmla="*/ 0 w 1182760"/>
                    <a:gd name="connsiteY4" fmla="*/ 721452 h 722720"/>
                    <a:gd name="connsiteX5" fmla="*/ 3626 w 1182760"/>
                    <a:gd name="connsiteY5" fmla="*/ 0 h 722720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1136 h 723856"/>
                    <a:gd name="connsiteX1" fmla="*/ 451739 w 1182760"/>
                    <a:gd name="connsiteY1" fmla="*/ 0 h 723856"/>
                    <a:gd name="connsiteX2" fmla="*/ 1182760 w 1182760"/>
                    <a:gd name="connsiteY2" fmla="*/ 361929 h 723856"/>
                    <a:gd name="connsiteX3" fmla="*/ 435070 w 1182760"/>
                    <a:gd name="connsiteY3" fmla="*/ 723856 h 723856"/>
                    <a:gd name="connsiteX4" fmla="*/ 0 w 1182760"/>
                    <a:gd name="connsiteY4" fmla="*/ 722588 h 723856"/>
                    <a:gd name="connsiteX5" fmla="*/ 3626 w 1182760"/>
                    <a:gd name="connsiteY5" fmla="*/ 1136 h 723856"/>
                    <a:gd name="connsiteX0" fmla="*/ 3626 w 1182760"/>
                    <a:gd name="connsiteY0" fmla="*/ 30793 h 747590"/>
                    <a:gd name="connsiteX1" fmla="*/ 451739 w 1182760"/>
                    <a:gd name="connsiteY1" fmla="*/ 23734 h 747590"/>
                    <a:gd name="connsiteX2" fmla="*/ 1182760 w 1182760"/>
                    <a:gd name="connsiteY2" fmla="*/ 385663 h 747590"/>
                    <a:gd name="connsiteX3" fmla="*/ 435070 w 1182760"/>
                    <a:gd name="connsiteY3" fmla="*/ 747590 h 747590"/>
                    <a:gd name="connsiteX4" fmla="*/ 0 w 1182760"/>
                    <a:gd name="connsiteY4" fmla="*/ 746322 h 747590"/>
                    <a:gd name="connsiteX5" fmla="*/ 3626 w 1182760"/>
                    <a:gd name="connsiteY5" fmla="*/ 30793 h 747590"/>
                    <a:gd name="connsiteX0" fmla="*/ 3626 w 1182760"/>
                    <a:gd name="connsiteY0" fmla="*/ 32429 h 749226"/>
                    <a:gd name="connsiteX1" fmla="*/ 451739 w 1182760"/>
                    <a:gd name="connsiteY1" fmla="*/ 25370 h 749226"/>
                    <a:gd name="connsiteX2" fmla="*/ 1182760 w 1182760"/>
                    <a:gd name="connsiteY2" fmla="*/ 387299 h 749226"/>
                    <a:gd name="connsiteX3" fmla="*/ 435070 w 1182760"/>
                    <a:gd name="connsiteY3" fmla="*/ 749226 h 749226"/>
                    <a:gd name="connsiteX4" fmla="*/ 0 w 1182760"/>
                    <a:gd name="connsiteY4" fmla="*/ 747958 h 749226"/>
                    <a:gd name="connsiteX5" fmla="*/ 3626 w 1182760"/>
                    <a:gd name="connsiteY5" fmla="*/ 32429 h 749226"/>
                    <a:gd name="connsiteX0" fmla="*/ 3626 w 1182760"/>
                    <a:gd name="connsiteY0" fmla="*/ 7119 h 723916"/>
                    <a:gd name="connsiteX1" fmla="*/ 451739 w 1182760"/>
                    <a:gd name="connsiteY1" fmla="*/ 60 h 723916"/>
                    <a:gd name="connsiteX2" fmla="*/ 1182760 w 1182760"/>
                    <a:gd name="connsiteY2" fmla="*/ 361989 h 723916"/>
                    <a:gd name="connsiteX3" fmla="*/ 435070 w 1182760"/>
                    <a:gd name="connsiteY3" fmla="*/ 723916 h 723916"/>
                    <a:gd name="connsiteX4" fmla="*/ 0 w 1182760"/>
                    <a:gd name="connsiteY4" fmla="*/ 722648 h 723916"/>
                    <a:gd name="connsiteX5" fmla="*/ 3626 w 1182760"/>
                    <a:gd name="connsiteY5" fmla="*/ 7119 h 723916"/>
                    <a:gd name="connsiteX0" fmla="*/ 3626 w 1182760"/>
                    <a:gd name="connsiteY0" fmla="*/ 7118 h 723915"/>
                    <a:gd name="connsiteX1" fmla="*/ 451739 w 1182760"/>
                    <a:gd name="connsiteY1" fmla="*/ 59 h 723915"/>
                    <a:gd name="connsiteX2" fmla="*/ 1182760 w 1182760"/>
                    <a:gd name="connsiteY2" fmla="*/ 361988 h 723915"/>
                    <a:gd name="connsiteX3" fmla="*/ 435070 w 1182760"/>
                    <a:gd name="connsiteY3" fmla="*/ 723915 h 723915"/>
                    <a:gd name="connsiteX4" fmla="*/ 0 w 1182760"/>
                    <a:gd name="connsiteY4" fmla="*/ 722647 h 723915"/>
                    <a:gd name="connsiteX5" fmla="*/ 3626 w 1182760"/>
                    <a:gd name="connsiteY5" fmla="*/ 7118 h 723915"/>
                    <a:gd name="connsiteX0" fmla="*/ 3626 w 1182760"/>
                    <a:gd name="connsiteY0" fmla="*/ 7277 h 724074"/>
                    <a:gd name="connsiteX1" fmla="*/ 451739 w 1182760"/>
                    <a:gd name="connsiteY1" fmla="*/ 218 h 724074"/>
                    <a:gd name="connsiteX2" fmla="*/ 1182760 w 1182760"/>
                    <a:gd name="connsiteY2" fmla="*/ 362147 h 724074"/>
                    <a:gd name="connsiteX3" fmla="*/ 435070 w 1182760"/>
                    <a:gd name="connsiteY3" fmla="*/ 724074 h 724074"/>
                    <a:gd name="connsiteX4" fmla="*/ 0 w 1182760"/>
                    <a:gd name="connsiteY4" fmla="*/ 722806 h 724074"/>
                    <a:gd name="connsiteX5" fmla="*/ 3626 w 1182760"/>
                    <a:gd name="connsiteY5" fmla="*/ 7277 h 724074"/>
                    <a:gd name="connsiteX0" fmla="*/ 3626 w 1182760"/>
                    <a:gd name="connsiteY0" fmla="*/ 4047 h 720844"/>
                    <a:gd name="connsiteX1" fmla="*/ 451739 w 1182760"/>
                    <a:gd name="connsiteY1" fmla="*/ 542 h 720844"/>
                    <a:gd name="connsiteX2" fmla="*/ 1182760 w 1182760"/>
                    <a:gd name="connsiteY2" fmla="*/ 358917 h 720844"/>
                    <a:gd name="connsiteX3" fmla="*/ 435070 w 1182760"/>
                    <a:gd name="connsiteY3" fmla="*/ 720844 h 720844"/>
                    <a:gd name="connsiteX4" fmla="*/ 0 w 1182760"/>
                    <a:gd name="connsiteY4" fmla="*/ 719576 h 720844"/>
                    <a:gd name="connsiteX5" fmla="*/ 3626 w 1182760"/>
                    <a:gd name="connsiteY5" fmla="*/ 4047 h 720844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3626 w 1182760"/>
                    <a:gd name="connsiteY0" fmla="*/ 2045 h 718842"/>
                    <a:gd name="connsiteX1" fmla="*/ 451739 w 1182760"/>
                    <a:gd name="connsiteY1" fmla="*/ 2094 h 718842"/>
                    <a:gd name="connsiteX2" fmla="*/ 1182760 w 1182760"/>
                    <a:gd name="connsiteY2" fmla="*/ 356915 h 718842"/>
                    <a:gd name="connsiteX3" fmla="*/ 435070 w 1182760"/>
                    <a:gd name="connsiteY3" fmla="*/ 718842 h 718842"/>
                    <a:gd name="connsiteX4" fmla="*/ 0 w 1182760"/>
                    <a:gd name="connsiteY4" fmla="*/ 717574 h 718842"/>
                    <a:gd name="connsiteX5" fmla="*/ 3626 w 1182760"/>
                    <a:gd name="connsiteY5" fmla="*/ 2045 h 718842"/>
                    <a:gd name="connsiteX0" fmla="*/ 2322 w 1182760"/>
                    <a:gd name="connsiteY0" fmla="*/ 24866 h 745216"/>
                    <a:gd name="connsiteX1" fmla="*/ 451739 w 1182760"/>
                    <a:gd name="connsiteY1" fmla="*/ 28468 h 745216"/>
                    <a:gd name="connsiteX2" fmla="*/ 1182760 w 1182760"/>
                    <a:gd name="connsiteY2" fmla="*/ 383289 h 745216"/>
                    <a:gd name="connsiteX3" fmla="*/ 435070 w 1182760"/>
                    <a:gd name="connsiteY3" fmla="*/ 745216 h 745216"/>
                    <a:gd name="connsiteX4" fmla="*/ 0 w 1182760"/>
                    <a:gd name="connsiteY4" fmla="*/ 743948 h 745216"/>
                    <a:gd name="connsiteX5" fmla="*/ 2322 w 1182760"/>
                    <a:gd name="connsiteY5" fmla="*/ 24866 h 745216"/>
                    <a:gd name="connsiteX0" fmla="*/ 2322 w 1182760"/>
                    <a:gd name="connsiteY0" fmla="*/ 23726 h 744076"/>
                    <a:gd name="connsiteX1" fmla="*/ 451739 w 1182760"/>
                    <a:gd name="connsiteY1" fmla="*/ 27328 h 744076"/>
                    <a:gd name="connsiteX2" fmla="*/ 1182760 w 1182760"/>
                    <a:gd name="connsiteY2" fmla="*/ 382149 h 744076"/>
                    <a:gd name="connsiteX3" fmla="*/ 435070 w 1182760"/>
                    <a:gd name="connsiteY3" fmla="*/ 744076 h 744076"/>
                    <a:gd name="connsiteX4" fmla="*/ 0 w 1182760"/>
                    <a:gd name="connsiteY4" fmla="*/ 742808 h 744076"/>
                    <a:gd name="connsiteX5" fmla="*/ 2322 w 1182760"/>
                    <a:gd name="connsiteY5" fmla="*/ 23726 h 744076"/>
                    <a:gd name="connsiteX0" fmla="*/ 2322 w 1182760"/>
                    <a:gd name="connsiteY0" fmla="*/ 0 h 720350"/>
                    <a:gd name="connsiteX1" fmla="*/ 451739 w 1182760"/>
                    <a:gd name="connsiteY1" fmla="*/ 3602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2322 w 1182760"/>
                    <a:gd name="connsiteY0" fmla="*/ 0 h 720350"/>
                    <a:gd name="connsiteX1" fmla="*/ 450435 w 1182760"/>
                    <a:gd name="connsiteY1" fmla="*/ 1233 h 720350"/>
                    <a:gd name="connsiteX2" fmla="*/ 1182760 w 1182760"/>
                    <a:gd name="connsiteY2" fmla="*/ 358423 h 720350"/>
                    <a:gd name="connsiteX3" fmla="*/ 435070 w 1182760"/>
                    <a:gd name="connsiteY3" fmla="*/ 720350 h 720350"/>
                    <a:gd name="connsiteX4" fmla="*/ 0 w 1182760"/>
                    <a:gd name="connsiteY4" fmla="*/ 719082 h 720350"/>
                    <a:gd name="connsiteX5" fmla="*/ 2322 w 1182760"/>
                    <a:gd name="connsiteY5" fmla="*/ 0 h 720350"/>
                    <a:gd name="connsiteX0" fmla="*/ 68 w 1180506"/>
                    <a:gd name="connsiteY0" fmla="*/ 0 h 746234"/>
                    <a:gd name="connsiteX1" fmla="*/ 448181 w 1180506"/>
                    <a:gd name="connsiteY1" fmla="*/ 1233 h 746234"/>
                    <a:gd name="connsiteX2" fmla="*/ 1180506 w 1180506"/>
                    <a:gd name="connsiteY2" fmla="*/ 358423 h 746234"/>
                    <a:gd name="connsiteX3" fmla="*/ 432816 w 1180506"/>
                    <a:gd name="connsiteY3" fmla="*/ 720350 h 746234"/>
                    <a:gd name="connsiteX4" fmla="*/ 4267 w 1180506"/>
                    <a:gd name="connsiteY4" fmla="*/ 716712 h 746234"/>
                    <a:gd name="connsiteX5" fmla="*/ 68 w 1180506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46234"/>
                    <a:gd name="connsiteX1" fmla="*/ 448240 w 1180565"/>
                    <a:gd name="connsiteY1" fmla="*/ 1233 h 746234"/>
                    <a:gd name="connsiteX2" fmla="*/ 1180565 w 1180565"/>
                    <a:gd name="connsiteY2" fmla="*/ 358423 h 746234"/>
                    <a:gd name="connsiteX3" fmla="*/ 432875 w 1180565"/>
                    <a:gd name="connsiteY3" fmla="*/ 720350 h 746234"/>
                    <a:gd name="connsiteX4" fmla="*/ 413 w 1180565"/>
                    <a:gd name="connsiteY4" fmla="*/ 716712 h 746234"/>
                    <a:gd name="connsiteX5" fmla="*/ 127 w 1180565"/>
                    <a:gd name="connsiteY5" fmla="*/ 0 h 746234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0 h 720993"/>
                    <a:gd name="connsiteX1" fmla="*/ 448240 w 1180565"/>
                    <a:gd name="connsiteY1" fmla="*/ 1233 h 720993"/>
                    <a:gd name="connsiteX2" fmla="*/ 1180565 w 1180565"/>
                    <a:gd name="connsiteY2" fmla="*/ 358423 h 720993"/>
                    <a:gd name="connsiteX3" fmla="*/ 432875 w 1180565"/>
                    <a:gd name="connsiteY3" fmla="*/ 720350 h 720993"/>
                    <a:gd name="connsiteX4" fmla="*/ 413 w 1180565"/>
                    <a:gd name="connsiteY4" fmla="*/ 716712 h 720993"/>
                    <a:gd name="connsiteX5" fmla="*/ 127 w 1180565"/>
                    <a:gd name="connsiteY5" fmla="*/ 0 h 720993"/>
                    <a:gd name="connsiteX0" fmla="*/ 127 w 1180565"/>
                    <a:gd name="connsiteY0" fmla="*/ 1177 h 722170"/>
                    <a:gd name="connsiteX1" fmla="*/ 394768 w 1180565"/>
                    <a:gd name="connsiteY1" fmla="*/ 41 h 722170"/>
                    <a:gd name="connsiteX2" fmla="*/ 1180565 w 1180565"/>
                    <a:gd name="connsiteY2" fmla="*/ 359600 h 722170"/>
                    <a:gd name="connsiteX3" fmla="*/ 432875 w 1180565"/>
                    <a:gd name="connsiteY3" fmla="*/ 721527 h 722170"/>
                    <a:gd name="connsiteX4" fmla="*/ 413 w 1180565"/>
                    <a:gd name="connsiteY4" fmla="*/ 717889 h 722170"/>
                    <a:gd name="connsiteX5" fmla="*/ 127 w 1180565"/>
                    <a:gd name="connsiteY5" fmla="*/ 1177 h 722170"/>
                    <a:gd name="connsiteX0" fmla="*/ 127 w 1180565"/>
                    <a:gd name="connsiteY0" fmla="*/ 1386 h 722379"/>
                    <a:gd name="connsiteX1" fmla="*/ 394768 w 1180565"/>
                    <a:gd name="connsiteY1" fmla="*/ 250 h 722379"/>
                    <a:gd name="connsiteX2" fmla="*/ 1180565 w 1180565"/>
                    <a:gd name="connsiteY2" fmla="*/ 359809 h 722379"/>
                    <a:gd name="connsiteX3" fmla="*/ 432875 w 1180565"/>
                    <a:gd name="connsiteY3" fmla="*/ 721736 h 722379"/>
                    <a:gd name="connsiteX4" fmla="*/ 413 w 1180565"/>
                    <a:gd name="connsiteY4" fmla="*/ 718098 h 722379"/>
                    <a:gd name="connsiteX5" fmla="*/ 127 w 1180565"/>
                    <a:gd name="connsiteY5" fmla="*/ 1386 h 722379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432875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231"/>
                    <a:gd name="connsiteX1" fmla="*/ 394768 w 1180565"/>
                    <a:gd name="connsiteY1" fmla="*/ 254 h 721231"/>
                    <a:gd name="connsiteX2" fmla="*/ 1180565 w 1180565"/>
                    <a:gd name="connsiteY2" fmla="*/ 359813 h 721231"/>
                    <a:gd name="connsiteX3" fmla="*/ 388532 w 1180565"/>
                    <a:gd name="connsiteY3" fmla="*/ 720556 h 721231"/>
                    <a:gd name="connsiteX4" fmla="*/ 413 w 1180565"/>
                    <a:gd name="connsiteY4" fmla="*/ 718102 h 721231"/>
                    <a:gd name="connsiteX5" fmla="*/ 127 w 1180565"/>
                    <a:gd name="connsiteY5" fmla="*/ 1390 h 721231"/>
                    <a:gd name="connsiteX0" fmla="*/ 127 w 1180565"/>
                    <a:gd name="connsiteY0" fmla="*/ 1390 h 722383"/>
                    <a:gd name="connsiteX1" fmla="*/ 394768 w 1180565"/>
                    <a:gd name="connsiteY1" fmla="*/ 254 h 722383"/>
                    <a:gd name="connsiteX2" fmla="*/ 1180565 w 1180565"/>
                    <a:gd name="connsiteY2" fmla="*/ 359813 h 722383"/>
                    <a:gd name="connsiteX3" fmla="*/ 393749 w 1180565"/>
                    <a:gd name="connsiteY3" fmla="*/ 721740 h 722383"/>
                    <a:gd name="connsiteX4" fmla="*/ 413 w 1180565"/>
                    <a:gd name="connsiteY4" fmla="*/ 718102 h 722383"/>
                    <a:gd name="connsiteX5" fmla="*/ 127 w 1180565"/>
                    <a:gd name="connsiteY5" fmla="*/ 1390 h 722383"/>
                    <a:gd name="connsiteX0" fmla="*/ 127 w 1180565"/>
                    <a:gd name="connsiteY0" fmla="*/ 1390 h 721759"/>
                    <a:gd name="connsiteX1" fmla="*/ 394768 w 1180565"/>
                    <a:gd name="connsiteY1" fmla="*/ 254 h 721759"/>
                    <a:gd name="connsiteX2" fmla="*/ 1180565 w 1180565"/>
                    <a:gd name="connsiteY2" fmla="*/ 359813 h 721759"/>
                    <a:gd name="connsiteX3" fmla="*/ 393749 w 1180565"/>
                    <a:gd name="connsiteY3" fmla="*/ 721740 h 721759"/>
                    <a:gd name="connsiteX4" fmla="*/ 413 w 1180565"/>
                    <a:gd name="connsiteY4" fmla="*/ 718102 h 721759"/>
                    <a:gd name="connsiteX5" fmla="*/ 127 w 1180565"/>
                    <a:gd name="connsiteY5" fmla="*/ 1390 h 721759"/>
                    <a:gd name="connsiteX0" fmla="*/ 127 w 1180565"/>
                    <a:gd name="connsiteY0" fmla="*/ 1390 h 722147"/>
                    <a:gd name="connsiteX1" fmla="*/ 394768 w 1180565"/>
                    <a:gd name="connsiteY1" fmla="*/ 254 h 722147"/>
                    <a:gd name="connsiteX2" fmla="*/ 1180565 w 1180565"/>
                    <a:gd name="connsiteY2" fmla="*/ 359813 h 722147"/>
                    <a:gd name="connsiteX3" fmla="*/ 393749 w 1180565"/>
                    <a:gd name="connsiteY3" fmla="*/ 721740 h 722147"/>
                    <a:gd name="connsiteX4" fmla="*/ 413 w 1180565"/>
                    <a:gd name="connsiteY4" fmla="*/ 718102 h 722147"/>
                    <a:gd name="connsiteX5" fmla="*/ 127 w 1180565"/>
                    <a:gd name="connsiteY5" fmla="*/ 1390 h 722147"/>
                    <a:gd name="connsiteX0" fmla="*/ 127 w 1180565"/>
                    <a:gd name="connsiteY0" fmla="*/ 1390 h 721962"/>
                    <a:gd name="connsiteX1" fmla="*/ 394768 w 1180565"/>
                    <a:gd name="connsiteY1" fmla="*/ 254 h 721962"/>
                    <a:gd name="connsiteX2" fmla="*/ 1180565 w 1180565"/>
                    <a:gd name="connsiteY2" fmla="*/ 359813 h 721962"/>
                    <a:gd name="connsiteX3" fmla="*/ 393749 w 1180565"/>
                    <a:gd name="connsiteY3" fmla="*/ 721740 h 721962"/>
                    <a:gd name="connsiteX4" fmla="*/ 413 w 1180565"/>
                    <a:gd name="connsiteY4" fmla="*/ 718102 h 721962"/>
                    <a:gd name="connsiteX5" fmla="*/ 127 w 1180565"/>
                    <a:gd name="connsiteY5" fmla="*/ 1390 h 721962"/>
                    <a:gd name="connsiteX0" fmla="*/ 127 w 1180565"/>
                    <a:gd name="connsiteY0" fmla="*/ 1467 h 722039"/>
                    <a:gd name="connsiteX1" fmla="*/ 394768 w 1180565"/>
                    <a:gd name="connsiteY1" fmla="*/ 331 h 722039"/>
                    <a:gd name="connsiteX2" fmla="*/ 1180565 w 1180565"/>
                    <a:gd name="connsiteY2" fmla="*/ 359890 h 722039"/>
                    <a:gd name="connsiteX3" fmla="*/ 393749 w 1180565"/>
                    <a:gd name="connsiteY3" fmla="*/ 721817 h 722039"/>
                    <a:gd name="connsiteX4" fmla="*/ 413 w 1180565"/>
                    <a:gd name="connsiteY4" fmla="*/ 718179 h 722039"/>
                    <a:gd name="connsiteX5" fmla="*/ 127 w 1180565"/>
                    <a:gd name="connsiteY5" fmla="*/ 1467 h 722039"/>
                    <a:gd name="connsiteX0" fmla="*/ 127 w 1180565"/>
                    <a:gd name="connsiteY0" fmla="*/ 1467 h 719694"/>
                    <a:gd name="connsiteX1" fmla="*/ 394768 w 1180565"/>
                    <a:gd name="connsiteY1" fmla="*/ 331 h 719694"/>
                    <a:gd name="connsiteX2" fmla="*/ 1180565 w 1180565"/>
                    <a:gd name="connsiteY2" fmla="*/ 359890 h 719694"/>
                    <a:gd name="connsiteX3" fmla="*/ 393749 w 1180565"/>
                    <a:gd name="connsiteY3" fmla="*/ 719448 h 719694"/>
                    <a:gd name="connsiteX4" fmla="*/ 413 w 1180565"/>
                    <a:gd name="connsiteY4" fmla="*/ 718179 h 719694"/>
                    <a:gd name="connsiteX5" fmla="*/ 127 w 1180565"/>
                    <a:gd name="connsiteY5" fmla="*/ 1467 h 719694"/>
                    <a:gd name="connsiteX0" fmla="*/ 127 w 1180565"/>
                    <a:gd name="connsiteY0" fmla="*/ 2360 h 720587"/>
                    <a:gd name="connsiteX1" fmla="*/ 471844 w 1180565"/>
                    <a:gd name="connsiteY1" fmla="*/ 319 h 720587"/>
                    <a:gd name="connsiteX2" fmla="*/ 1180565 w 1180565"/>
                    <a:gd name="connsiteY2" fmla="*/ 360783 h 720587"/>
                    <a:gd name="connsiteX3" fmla="*/ 393749 w 1180565"/>
                    <a:gd name="connsiteY3" fmla="*/ 720341 h 720587"/>
                    <a:gd name="connsiteX4" fmla="*/ 413 w 1180565"/>
                    <a:gd name="connsiteY4" fmla="*/ 719072 h 720587"/>
                    <a:gd name="connsiteX5" fmla="*/ 127 w 1180565"/>
                    <a:gd name="connsiteY5" fmla="*/ 2360 h 720587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2111 h 720338"/>
                    <a:gd name="connsiteX1" fmla="*/ 471844 w 1180565"/>
                    <a:gd name="connsiteY1" fmla="*/ 70 h 720338"/>
                    <a:gd name="connsiteX2" fmla="*/ 1180565 w 1180565"/>
                    <a:gd name="connsiteY2" fmla="*/ 360534 h 720338"/>
                    <a:gd name="connsiteX3" fmla="*/ 393749 w 1180565"/>
                    <a:gd name="connsiteY3" fmla="*/ 720092 h 720338"/>
                    <a:gd name="connsiteX4" fmla="*/ 413 w 1180565"/>
                    <a:gd name="connsiteY4" fmla="*/ 718823 h 720338"/>
                    <a:gd name="connsiteX5" fmla="*/ 127 w 1180565"/>
                    <a:gd name="connsiteY5" fmla="*/ 2111 h 720338"/>
                    <a:gd name="connsiteX0" fmla="*/ 127 w 1180565"/>
                    <a:gd name="connsiteY0" fmla="*/ 2041 h 720268"/>
                    <a:gd name="connsiteX1" fmla="*/ 471844 w 1180565"/>
                    <a:gd name="connsiteY1" fmla="*/ 0 h 720268"/>
                    <a:gd name="connsiteX2" fmla="*/ 1180565 w 1180565"/>
                    <a:gd name="connsiteY2" fmla="*/ 360464 h 720268"/>
                    <a:gd name="connsiteX3" fmla="*/ 393749 w 1180565"/>
                    <a:gd name="connsiteY3" fmla="*/ 720022 h 720268"/>
                    <a:gd name="connsiteX4" fmla="*/ 413 w 1180565"/>
                    <a:gd name="connsiteY4" fmla="*/ 718753 h 720268"/>
                    <a:gd name="connsiteX5" fmla="*/ 127 w 1180565"/>
                    <a:gd name="connsiteY5" fmla="*/ 2041 h 720268"/>
                    <a:gd name="connsiteX0" fmla="*/ 127 w 1180565"/>
                    <a:gd name="connsiteY0" fmla="*/ 2182 h 720409"/>
                    <a:gd name="connsiteX1" fmla="*/ 471844 w 1180565"/>
                    <a:gd name="connsiteY1" fmla="*/ 141 h 720409"/>
                    <a:gd name="connsiteX2" fmla="*/ 1180565 w 1180565"/>
                    <a:gd name="connsiteY2" fmla="*/ 360605 h 720409"/>
                    <a:gd name="connsiteX3" fmla="*/ 393749 w 1180565"/>
                    <a:gd name="connsiteY3" fmla="*/ 720163 h 720409"/>
                    <a:gd name="connsiteX4" fmla="*/ 413 w 1180565"/>
                    <a:gd name="connsiteY4" fmla="*/ 718894 h 720409"/>
                    <a:gd name="connsiteX5" fmla="*/ 127 w 1180565"/>
                    <a:gd name="connsiteY5" fmla="*/ 2182 h 720409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27 w 1180565"/>
                    <a:gd name="connsiteY0" fmla="*/ 1285 h 719512"/>
                    <a:gd name="connsiteX1" fmla="*/ 471844 w 1180565"/>
                    <a:gd name="connsiteY1" fmla="*/ 149 h 719512"/>
                    <a:gd name="connsiteX2" fmla="*/ 1180565 w 1180565"/>
                    <a:gd name="connsiteY2" fmla="*/ 359708 h 719512"/>
                    <a:gd name="connsiteX3" fmla="*/ 393749 w 1180565"/>
                    <a:gd name="connsiteY3" fmla="*/ 719266 h 719512"/>
                    <a:gd name="connsiteX4" fmla="*/ 413 w 1180565"/>
                    <a:gd name="connsiteY4" fmla="*/ 717997 h 719512"/>
                    <a:gd name="connsiteX5" fmla="*/ 127 w 1180565"/>
                    <a:gd name="connsiteY5" fmla="*/ 1285 h 719512"/>
                    <a:gd name="connsiteX0" fmla="*/ 100 w 1181710"/>
                    <a:gd name="connsiteY0" fmla="*/ 26218 h 746142"/>
                    <a:gd name="connsiteX1" fmla="*/ 472989 w 1181710"/>
                    <a:gd name="connsiteY1" fmla="*/ 26779 h 746142"/>
                    <a:gd name="connsiteX2" fmla="*/ 1181710 w 1181710"/>
                    <a:gd name="connsiteY2" fmla="*/ 386338 h 746142"/>
                    <a:gd name="connsiteX3" fmla="*/ 394894 w 1181710"/>
                    <a:gd name="connsiteY3" fmla="*/ 745896 h 746142"/>
                    <a:gd name="connsiteX4" fmla="*/ 1558 w 1181710"/>
                    <a:gd name="connsiteY4" fmla="*/ 744627 h 746142"/>
                    <a:gd name="connsiteX5" fmla="*/ 100 w 1181710"/>
                    <a:gd name="connsiteY5" fmla="*/ 26218 h 746142"/>
                    <a:gd name="connsiteX0" fmla="*/ 100 w 1181710"/>
                    <a:gd name="connsiteY0" fmla="*/ 26294 h 746218"/>
                    <a:gd name="connsiteX1" fmla="*/ 472989 w 1181710"/>
                    <a:gd name="connsiteY1" fmla="*/ 26855 h 746218"/>
                    <a:gd name="connsiteX2" fmla="*/ 1181710 w 1181710"/>
                    <a:gd name="connsiteY2" fmla="*/ 386414 h 746218"/>
                    <a:gd name="connsiteX3" fmla="*/ 394894 w 1181710"/>
                    <a:gd name="connsiteY3" fmla="*/ 745972 h 746218"/>
                    <a:gd name="connsiteX4" fmla="*/ 1558 w 1181710"/>
                    <a:gd name="connsiteY4" fmla="*/ 744703 h 746218"/>
                    <a:gd name="connsiteX5" fmla="*/ 100 w 1181710"/>
                    <a:gd name="connsiteY5" fmla="*/ 26294 h 746218"/>
                    <a:gd name="connsiteX0" fmla="*/ 100 w 1181710"/>
                    <a:gd name="connsiteY0" fmla="*/ 0 h 719924"/>
                    <a:gd name="connsiteX1" fmla="*/ 472989 w 1181710"/>
                    <a:gd name="connsiteY1" fmla="*/ 561 h 719924"/>
                    <a:gd name="connsiteX2" fmla="*/ 1181710 w 1181710"/>
                    <a:gd name="connsiteY2" fmla="*/ 360120 h 719924"/>
                    <a:gd name="connsiteX3" fmla="*/ 394894 w 1181710"/>
                    <a:gd name="connsiteY3" fmla="*/ 719678 h 719924"/>
                    <a:gd name="connsiteX4" fmla="*/ 1558 w 1181710"/>
                    <a:gd name="connsiteY4" fmla="*/ 718409 h 719924"/>
                    <a:gd name="connsiteX5" fmla="*/ 100 w 1181710"/>
                    <a:gd name="connsiteY5" fmla="*/ 0 h 719924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5985"/>
                    <a:gd name="connsiteX1" fmla="*/ 473514 w 1182235"/>
                    <a:gd name="connsiteY1" fmla="*/ 561 h 745985"/>
                    <a:gd name="connsiteX2" fmla="*/ 1182235 w 1182235"/>
                    <a:gd name="connsiteY2" fmla="*/ 360120 h 745985"/>
                    <a:gd name="connsiteX3" fmla="*/ 395419 w 1182235"/>
                    <a:gd name="connsiteY3" fmla="*/ 719678 h 745985"/>
                    <a:gd name="connsiteX4" fmla="*/ 0 w 1182235"/>
                    <a:gd name="connsiteY4" fmla="*/ 718409 h 745985"/>
                    <a:gd name="connsiteX5" fmla="*/ 625 w 1182235"/>
                    <a:gd name="connsiteY5" fmla="*/ 0 h 745985"/>
                    <a:gd name="connsiteX0" fmla="*/ 625 w 1182235"/>
                    <a:gd name="connsiteY0" fmla="*/ 0 h 743979"/>
                    <a:gd name="connsiteX1" fmla="*/ 473514 w 1182235"/>
                    <a:gd name="connsiteY1" fmla="*/ 561 h 743979"/>
                    <a:gd name="connsiteX2" fmla="*/ 1182235 w 1182235"/>
                    <a:gd name="connsiteY2" fmla="*/ 360120 h 743979"/>
                    <a:gd name="connsiteX3" fmla="*/ 473537 w 1182235"/>
                    <a:gd name="connsiteY3" fmla="*/ 716963 h 743979"/>
                    <a:gd name="connsiteX4" fmla="*/ 0 w 1182235"/>
                    <a:gd name="connsiteY4" fmla="*/ 718409 h 743979"/>
                    <a:gd name="connsiteX5" fmla="*/ 625 w 1182235"/>
                    <a:gd name="connsiteY5" fmla="*/ 0 h 743979"/>
                    <a:gd name="connsiteX0" fmla="*/ 625 w 1182235"/>
                    <a:gd name="connsiteY0" fmla="*/ 0 h 719062"/>
                    <a:gd name="connsiteX1" fmla="*/ 473514 w 1182235"/>
                    <a:gd name="connsiteY1" fmla="*/ 561 h 719062"/>
                    <a:gd name="connsiteX2" fmla="*/ 1182235 w 1182235"/>
                    <a:gd name="connsiteY2" fmla="*/ 360120 h 719062"/>
                    <a:gd name="connsiteX3" fmla="*/ 473537 w 1182235"/>
                    <a:gd name="connsiteY3" fmla="*/ 716963 h 719062"/>
                    <a:gd name="connsiteX4" fmla="*/ 0 w 1182235"/>
                    <a:gd name="connsiteY4" fmla="*/ 718409 h 719062"/>
                    <a:gd name="connsiteX5" fmla="*/ 625 w 1182235"/>
                    <a:gd name="connsiteY5" fmla="*/ 0 h 719062"/>
                    <a:gd name="connsiteX0" fmla="*/ 625 w 1182235"/>
                    <a:gd name="connsiteY0" fmla="*/ 0 h 719582"/>
                    <a:gd name="connsiteX1" fmla="*/ 473514 w 1182235"/>
                    <a:gd name="connsiteY1" fmla="*/ 561 h 719582"/>
                    <a:gd name="connsiteX2" fmla="*/ 1182235 w 1182235"/>
                    <a:gd name="connsiteY2" fmla="*/ 360120 h 719582"/>
                    <a:gd name="connsiteX3" fmla="*/ 471975 w 1182235"/>
                    <a:gd name="connsiteY3" fmla="*/ 717868 h 719582"/>
                    <a:gd name="connsiteX4" fmla="*/ 0 w 1182235"/>
                    <a:gd name="connsiteY4" fmla="*/ 718409 h 719582"/>
                    <a:gd name="connsiteX5" fmla="*/ 625 w 1182235"/>
                    <a:gd name="connsiteY5" fmla="*/ 0 h 719582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409"/>
                    <a:gd name="connsiteX1" fmla="*/ 473514 w 1182235"/>
                    <a:gd name="connsiteY1" fmla="*/ 561 h 718409"/>
                    <a:gd name="connsiteX2" fmla="*/ 1182235 w 1182235"/>
                    <a:gd name="connsiteY2" fmla="*/ 360120 h 718409"/>
                    <a:gd name="connsiteX3" fmla="*/ 471975 w 1182235"/>
                    <a:gd name="connsiteY3" fmla="*/ 717868 h 718409"/>
                    <a:gd name="connsiteX4" fmla="*/ 0 w 1182235"/>
                    <a:gd name="connsiteY4" fmla="*/ 718409 h 718409"/>
                    <a:gd name="connsiteX5" fmla="*/ 625 w 1182235"/>
                    <a:gd name="connsiteY5" fmla="*/ 0 h 718409"/>
                    <a:gd name="connsiteX0" fmla="*/ 625 w 1182235"/>
                    <a:gd name="connsiteY0" fmla="*/ 0 h 718773"/>
                    <a:gd name="connsiteX1" fmla="*/ 473514 w 1182235"/>
                    <a:gd name="connsiteY1" fmla="*/ 561 h 718773"/>
                    <a:gd name="connsiteX2" fmla="*/ 1182235 w 1182235"/>
                    <a:gd name="connsiteY2" fmla="*/ 360120 h 718773"/>
                    <a:gd name="connsiteX3" fmla="*/ 471975 w 1182235"/>
                    <a:gd name="connsiteY3" fmla="*/ 718773 h 718773"/>
                    <a:gd name="connsiteX4" fmla="*/ 0 w 1182235"/>
                    <a:gd name="connsiteY4" fmla="*/ 718409 h 718773"/>
                    <a:gd name="connsiteX5" fmla="*/ 625 w 1182235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1033 w 1182643"/>
                    <a:gd name="connsiteY0" fmla="*/ 0 h 718773"/>
                    <a:gd name="connsiteX1" fmla="*/ 473922 w 1182643"/>
                    <a:gd name="connsiteY1" fmla="*/ 561 h 718773"/>
                    <a:gd name="connsiteX2" fmla="*/ 1182643 w 1182643"/>
                    <a:gd name="connsiteY2" fmla="*/ 360120 h 718773"/>
                    <a:gd name="connsiteX3" fmla="*/ 472383 w 1182643"/>
                    <a:gd name="connsiteY3" fmla="*/ 718773 h 718773"/>
                    <a:gd name="connsiteX4" fmla="*/ 408 w 1182643"/>
                    <a:gd name="connsiteY4" fmla="*/ 718409 h 718773"/>
                    <a:gd name="connsiteX5" fmla="*/ 1033 w 1182643"/>
                    <a:gd name="connsiteY5" fmla="*/ 0 h 718773"/>
                    <a:gd name="connsiteX0" fmla="*/ 773 w 1182383"/>
                    <a:gd name="connsiteY0" fmla="*/ 0 h 719999"/>
                    <a:gd name="connsiteX1" fmla="*/ 473662 w 1182383"/>
                    <a:gd name="connsiteY1" fmla="*/ 561 h 719999"/>
                    <a:gd name="connsiteX2" fmla="*/ 1182383 w 1182383"/>
                    <a:gd name="connsiteY2" fmla="*/ 360120 h 719999"/>
                    <a:gd name="connsiteX3" fmla="*/ 472123 w 1182383"/>
                    <a:gd name="connsiteY3" fmla="*/ 718773 h 719999"/>
                    <a:gd name="connsiteX4" fmla="*/ 539 w 1182383"/>
                    <a:gd name="connsiteY4" fmla="*/ 719999 h 719999"/>
                    <a:gd name="connsiteX5" fmla="*/ 773 w 1182383"/>
                    <a:gd name="connsiteY5" fmla="*/ 0 h 719999"/>
                    <a:gd name="connsiteX0" fmla="*/ 376 w 1181986"/>
                    <a:gd name="connsiteY0" fmla="*/ 0 h 719999"/>
                    <a:gd name="connsiteX1" fmla="*/ 473265 w 1181986"/>
                    <a:gd name="connsiteY1" fmla="*/ 561 h 719999"/>
                    <a:gd name="connsiteX2" fmla="*/ 1181986 w 1181986"/>
                    <a:gd name="connsiteY2" fmla="*/ 360120 h 719999"/>
                    <a:gd name="connsiteX3" fmla="*/ 471726 w 1181986"/>
                    <a:gd name="connsiteY3" fmla="*/ 718773 h 719999"/>
                    <a:gd name="connsiteX4" fmla="*/ 142 w 1181986"/>
                    <a:gd name="connsiteY4" fmla="*/ 719999 h 719999"/>
                    <a:gd name="connsiteX5" fmla="*/ 376 w 1181986"/>
                    <a:gd name="connsiteY5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35524 w 1217134"/>
                    <a:gd name="connsiteY0" fmla="*/ 0 h 719999"/>
                    <a:gd name="connsiteX1" fmla="*/ 508413 w 1217134"/>
                    <a:gd name="connsiteY1" fmla="*/ 561 h 719999"/>
                    <a:gd name="connsiteX2" fmla="*/ 1217134 w 1217134"/>
                    <a:gd name="connsiteY2" fmla="*/ 360120 h 719999"/>
                    <a:gd name="connsiteX3" fmla="*/ 506874 w 1217134"/>
                    <a:gd name="connsiteY3" fmla="*/ 718773 h 719999"/>
                    <a:gd name="connsiteX4" fmla="*/ 35290 w 1217134"/>
                    <a:gd name="connsiteY4" fmla="*/ 719999 h 719999"/>
                    <a:gd name="connsiteX5" fmla="*/ 34248 w 1217134"/>
                    <a:gd name="connsiteY5" fmla="*/ 239846 h 719999"/>
                    <a:gd name="connsiteX6" fmla="*/ 35524 w 1217134"/>
                    <a:gd name="connsiteY6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239846 h 719999"/>
                    <a:gd name="connsiteX6" fmla="*/ 1277 w 1182887"/>
                    <a:gd name="connsiteY6" fmla="*/ 0 h 719999"/>
                    <a:gd name="connsiteX0" fmla="*/ 35476 w 1217086"/>
                    <a:gd name="connsiteY0" fmla="*/ 0 h 719999"/>
                    <a:gd name="connsiteX1" fmla="*/ 508365 w 1217086"/>
                    <a:gd name="connsiteY1" fmla="*/ 561 h 719999"/>
                    <a:gd name="connsiteX2" fmla="*/ 1217086 w 1217086"/>
                    <a:gd name="connsiteY2" fmla="*/ 360120 h 719999"/>
                    <a:gd name="connsiteX3" fmla="*/ 506826 w 1217086"/>
                    <a:gd name="connsiteY3" fmla="*/ 718773 h 719999"/>
                    <a:gd name="connsiteX4" fmla="*/ 35242 w 1217086"/>
                    <a:gd name="connsiteY4" fmla="*/ 719999 h 719999"/>
                    <a:gd name="connsiteX5" fmla="*/ 34200 w 1217086"/>
                    <a:gd name="connsiteY5" fmla="*/ 480264 h 719999"/>
                    <a:gd name="connsiteX6" fmla="*/ 34200 w 1217086"/>
                    <a:gd name="connsiteY6" fmla="*/ 239846 h 719999"/>
                    <a:gd name="connsiteX7" fmla="*/ 35476 w 1217086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422 w 1183032"/>
                    <a:gd name="connsiteY0" fmla="*/ 0 h 719999"/>
                    <a:gd name="connsiteX1" fmla="*/ 474311 w 1183032"/>
                    <a:gd name="connsiteY1" fmla="*/ 561 h 719999"/>
                    <a:gd name="connsiteX2" fmla="*/ 1183032 w 1183032"/>
                    <a:gd name="connsiteY2" fmla="*/ 360120 h 719999"/>
                    <a:gd name="connsiteX3" fmla="*/ 472772 w 1183032"/>
                    <a:gd name="connsiteY3" fmla="*/ 718773 h 719999"/>
                    <a:gd name="connsiteX4" fmla="*/ 1188 w 1183032"/>
                    <a:gd name="connsiteY4" fmla="*/ 719999 h 719999"/>
                    <a:gd name="connsiteX5" fmla="*/ 146 w 1183032"/>
                    <a:gd name="connsiteY5" fmla="*/ 480264 h 719999"/>
                    <a:gd name="connsiteX6" fmla="*/ 146 w 1183032"/>
                    <a:gd name="connsiteY6" fmla="*/ 239846 h 719999"/>
                    <a:gd name="connsiteX7" fmla="*/ 1422 w 1183032"/>
                    <a:gd name="connsiteY7" fmla="*/ 0 h 719999"/>
                    <a:gd name="connsiteX0" fmla="*/ 1277 w 1182887"/>
                    <a:gd name="connsiteY0" fmla="*/ 0 h 719999"/>
                    <a:gd name="connsiteX1" fmla="*/ 474166 w 1182887"/>
                    <a:gd name="connsiteY1" fmla="*/ 561 h 719999"/>
                    <a:gd name="connsiteX2" fmla="*/ 1182887 w 1182887"/>
                    <a:gd name="connsiteY2" fmla="*/ 360120 h 719999"/>
                    <a:gd name="connsiteX3" fmla="*/ 472627 w 1182887"/>
                    <a:gd name="connsiteY3" fmla="*/ 718773 h 719999"/>
                    <a:gd name="connsiteX4" fmla="*/ 1043 w 1182887"/>
                    <a:gd name="connsiteY4" fmla="*/ 719999 h 719999"/>
                    <a:gd name="connsiteX5" fmla="*/ 1 w 1182887"/>
                    <a:gd name="connsiteY5" fmla="*/ 480264 h 719999"/>
                    <a:gd name="connsiteX6" fmla="*/ 119261 w 1182887"/>
                    <a:gd name="connsiteY6" fmla="*/ 238939 h 719999"/>
                    <a:gd name="connsiteX7" fmla="*/ 1277 w 1182887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9260 w 1181844"/>
                    <a:gd name="connsiteY5" fmla="*/ 47754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8218 w 1181844"/>
                    <a:gd name="connsiteY6" fmla="*/ 23893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236436 w 1181844"/>
                    <a:gd name="connsiteY6" fmla="*/ 241205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236437 w 1181844"/>
                    <a:gd name="connsiteY5" fmla="*/ 478904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5614 w 1181844"/>
                    <a:gd name="connsiteY6" fmla="*/ 240298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  <a:gd name="connsiteX0" fmla="*/ 234 w 1181844"/>
                    <a:gd name="connsiteY0" fmla="*/ 0 h 719999"/>
                    <a:gd name="connsiteX1" fmla="*/ 473123 w 1181844"/>
                    <a:gd name="connsiteY1" fmla="*/ 561 h 719999"/>
                    <a:gd name="connsiteX2" fmla="*/ 1181844 w 1181844"/>
                    <a:gd name="connsiteY2" fmla="*/ 360120 h 719999"/>
                    <a:gd name="connsiteX3" fmla="*/ 471584 w 1181844"/>
                    <a:gd name="connsiteY3" fmla="*/ 718773 h 719999"/>
                    <a:gd name="connsiteX4" fmla="*/ 0 w 1181844"/>
                    <a:gd name="connsiteY4" fmla="*/ 719999 h 719999"/>
                    <a:gd name="connsiteX5" fmla="*/ 117698 w 1181844"/>
                    <a:gd name="connsiteY5" fmla="*/ 479811 h 719999"/>
                    <a:gd name="connsiteX6" fmla="*/ 117176 w 1181844"/>
                    <a:gd name="connsiteY6" fmla="*/ 236219 h 719999"/>
                    <a:gd name="connsiteX7" fmla="*/ 234 w 1181844"/>
                    <a:gd name="connsiteY7" fmla="*/ 0 h 719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1844" h="719999">
                      <a:moveTo>
                        <a:pt x="234" y="0"/>
                      </a:moveTo>
                      <a:lnTo>
                        <a:pt x="473123" y="561"/>
                      </a:lnTo>
                      <a:cubicBezTo>
                        <a:pt x="678994" y="2264"/>
                        <a:pt x="987099" y="3372"/>
                        <a:pt x="1181844" y="360120"/>
                      </a:cubicBezTo>
                      <a:cubicBezTo>
                        <a:pt x="984544" y="716969"/>
                        <a:pt x="589453" y="717491"/>
                        <a:pt x="471584" y="718773"/>
                      </a:cubicBezTo>
                      <a:lnTo>
                        <a:pt x="0" y="719999"/>
                      </a:lnTo>
                      <a:cubicBezTo>
                        <a:pt x="58456" y="618319"/>
                        <a:pt x="96607" y="548203"/>
                        <a:pt x="117698" y="479811"/>
                      </a:cubicBezTo>
                      <a:cubicBezTo>
                        <a:pt x="138789" y="411419"/>
                        <a:pt x="139878" y="308029"/>
                        <a:pt x="117176" y="236219"/>
                      </a:cubicBezTo>
                      <a:cubicBezTo>
                        <a:pt x="94474" y="164409"/>
                        <a:pt x="58435" y="100727"/>
                        <a:pt x="234" y="0"/>
                      </a:cubicBezTo>
                      <a:close/>
                    </a:path>
                  </a:pathLst>
                </a:cu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>
              <a:stCxn id="37" idx="6"/>
              <a:endCxn id="43" idx="6"/>
            </p:cNvCxnSpPr>
            <p:nvPr/>
          </p:nvCxnSpPr>
          <p:spPr>
            <a:xfrm>
              <a:off x="7290133" y="1491149"/>
              <a:ext cx="1098251" cy="2557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13" idx="2"/>
              <a:endCxn id="43" idx="5"/>
            </p:cNvCxnSpPr>
            <p:nvPr/>
          </p:nvCxnSpPr>
          <p:spPr>
            <a:xfrm flipV="1">
              <a:off x="7530330" y="2229814"/>
              <a:ext cx="858688" cy="6630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endCxn id="3" idx="6"/>
            </p:cNvCxnSpPr>
            <p:nvPr/>
          </p:nvCxnSpPr>
          <p:spPr>
            <a:xfrm>
              <a:off x="1775520" y="1252254"/>
              <a:ext cx="2178785" cy="6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endCxn id="16" idx="3"/>
            </p:cNvCxnSpPr>
            <p:nvPr/>
          </p:nvCxnSpPr>
          <p:spPr>
            <a:xfrm>
              <a:off x="1775520" y="2708919"/>
              <a:ext cx="736828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>
              <a:endCxn id="4" idx="5"/>
            </p:cNvCxnSpPr>
            <p:nvPr/>
          </p:nvCxnSpPr>
          <p:spPr>
            <a:xfrm>
              <a:off x="1775520" y="4159420"/>
              <a:ext cx="2177901" cy="101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stCxn id="13" idx="2"/>
            </p:cNvCxnSpPr>
            <p:nvPr/>
          </p:nvCxnSpPr>
          <p:spPr>
            <a:xfrm flipV="1">
              <a:off x="7530330" y="2892645"/>
              <a:ext cx="2881910" cy="2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43" idx="2"/>
            </p:cNvCxnSpPr>
            <p:nvPr/>
          </p:nvCxnSpPr>
          <p:spPr>
            <a:xfrm flipV="1">
              <a:off x="9680505" y="1992282"/>
              <a:ext cx="735975" cy="2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>
              <a:stCxn id="4" idx="2"/>
            </p:cNvCxnSpPr>
            <p:nvPr/>
          </p:nvCxnSpPr>
          <p:spPr>
            <a:xfrm flipV="1">
              <a:off x="5387749" y="3928828"/>
              <a:ext cx="5024491" cy="1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-123866" y="199244"/>
                <a:ext cx="6106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866" y="199244"/>
                <a:ext cx="610615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-149032" y="1651282"/>
                <a:ext cx="620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032" y="1651282"/>
                <a:ext cx="62010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/>
              <p:cNvSpPr txBox="1"/>
              <p:nvPr/>
            </p:nvSpPr>
            <p:spPr>
              <a:xfrm>
                <a:off x="-133356" y="3116603"/>
                <a:ext cx="620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8" name="テキスト ボックス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356" y="3116603"/>
                <a:ext cx="62010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9091903" y="940236"/>
                <a:ext cx="6955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903" y="940236"/>
                <a:ext cx="69557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9118573" y="1848773"/>
                <a:ext cx="7050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573" y="1848773"/>
                <a:ext cx="705065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9082997" y="2875818"/>
                <a:ext cx="7050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997" y="2875818"/>
                <a:ext cx="705065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083490" y="419245"/>
                <a:ext cx="5732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0" y="419245"/>
                <a:ext cx="573234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241271" y="1676632"/>
                <a:ext cx="566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71" y="1676632"/>
                <a:ext cx="56611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8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</Words>
  <Application>Microsoft Office PowerPoint</Application>
  <PresentationFormat>ワイド画面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津島雅俊</dc:creator>
  <cp:lastModifiedBy>津島雅俊</cp:lastModifiedBy>
  <cp:revision>20</cp:revision>
  <dcterms:created xsi:type="dcterms:W3CDTF">2014-07-24T05:11:00Z</dcterms:created>
  <dcterms:modified xsi:type="dcterms:W3CDTF">2015-01-23T08:40:49Z</dcterms:modified>
</cp:coreProperties>
</file>