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9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41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1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5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69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42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3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52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65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33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3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1FC9-F75A-42DA-A672-7205C1196C17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641C-21DA-4EAE-AF94-22094784D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3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95"/>
          <p:cNvGrpSpPr/>
          <p:nvPr/>
        </p:nvGrpSpPr>
        <p:grpSpPr>
          <a:xfrm>
            <a:off x="1142192" y="645989"/>
            <a:ext cx="8640960" cy="3875699"/>
            <a:chOff x="1775520" y="777437"/>
            <a:chExt cx="8640960" cy="38756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ホームベース 7"/>
                <p:cNvSpPr/>
                <p:nvPr/>
              </p:nvSpPr>
              <p:spPr>
                <a:xfrm>
                  <a:off x="3953420" y="777437"/>
                  <a:ext cx="1434333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216966"/>
                    <a:gd name="connsiteY0" fmla="*/ 0 h 718773"/>
                    <a:gd name="connsiteX1" fmla="*/ 473922 w 1216966"/>
                    <a:gd name="connsiteY1" fmla="*/ 561 h 718773"/>
                    <a:gd name="connsiteX2" fmla="*/ 1182643 w 1216966"/>
                    <a:gd name="connsiteY2" fmla="*/ 360120 h 718773"/>
                    <a:gd name="connsiteX3" fmla="*/ 472383 w 1216966"/>
                    <a:gd name="connsiteY3" fmla="*/ 718773 h 718773"/>
                    <a:gd name="connsiteX4" fmla="*/ 408 w 1216966"/>
                    <a:gd name="connsiteY4" fmla="*/ 718409 h 718773"/>
                    <a:gd name="connsiteX5" fmla="*/ 1033 w 121696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8"/>
                    <a:gd name="connsiteY0" fmla="*/ 0 h 718773"/>
                    <a:gd name="connsiteX1" fmla="*/ 473922 w 1182648"/>
                    <a:gd name="connsiteY1" fmla="*/ 561 h 718773"/>
                    <a:gd name="connsiteX2" fmla="*/ 1182643 w 1182648"/>
                    <a:gd name="connsiteY2" fmla="*/ 360120 h 718773"/>
                    <a:gd name="connsiteX3" fmla="*/ 472383 w 1182648"/>
                    <a:gd name="connsiteY3" fmla="*/ 718773 h 718773"/>
                    <a:gd name="connsiteX4" fmla="*/ 408 w 1182648"/>
                    <a:gd name="connsiteY4" fmla="*/ 718409 h 718773"/>
                    <a:gd name="connsiteX5" fmla="*/ 1033 w 1182648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5703 w 1217316"/>
                    <a:gd name="connsiteY0" fmla="*/ 0 h 718773"/>
                    <a:gd name="connsiteX1" fmla="*/ 508592 w 1217316"/>
                    <a:gd name="connsiteY1" fmla="*/ 561 h 718773"/>
                    <a:gd name="connsiteX2" fmla="*/ 1217313 w 1217316"/>
                    <a:gd name="connsiteY2" fmla="*/ 360120 h 718773"/>
                    <a:gd name="connsiteX3" fmla="*/ 507053 w 1217316"/>
                    <a:gd name="connsiteY3" fmla="*/ 718773 h 718773"/>
                    <a:gd name="connsiteX4" fmla="*/ 35078 w 1217316"/>
                    <a:gd name="connsiteY4" fmla="*/ 718409 h 718773"/>
                    <a:gd name="connsiteX5" fmla="*/ 35260 w 1217316"/>
                    <a:gd name="connsiteY5" fmla="*/ 239409 h 718773"/>
                    <a:gd name="connsiteX6" fmla="*/ 35703 w 1217316"/>
                    <a:gd name="connsiteY6" fmla="*/ 0 h 718773"/>
                    <a:gd name="connsiteX0" fmla="*/ 625 w 1182238"/>
                    <a:gd name="connsiteY0" fmla="*/ 0 h 718773"/>
                    <a:gd name="connsiteX1" fmla="*/ 473514 w 1182238"/>
                    <a:gd name="connsiteY1" fmla="*/ 561 h 718773"/>
                    <a:gd name="connsiteX2" fmla="*/ 1182235 w 1182238"/>
                    <a:gd name="connsiteY2" fmla="*/ 360120 h 718773"/>
                    <a:gd name="connsiteX3" fmla="*/ 471975 w 1182238"/>
                    <a:gd name="connsiteY3" fmla="*/ 718773 h 718773"/>
                    <a:gd name="connsiteX4" fmla="*/ 0 w 1182238"/>
                    <a:gd name="connsiteY4" fmla="*/ 718409 h 718773"/>
                    <a:gd name="connsiteX5" fmla="*/ 182 w 1182238"/>
                    <a:gd name="connsiteY5" fmla="*/ 239409 h 718773"/>
                    <a:gd name="connsiteX6" fmla="*/ 625 w 1182238"/>
                    <a:gd name="connsiteY6" fmla="*/ 0 h 718773"/>
                    <a:gd name="connsiteX0" fmla="*/ 35775 w 1217388"/>
                    <a:gd name="connsiteY0" fmla="*/ 0 h 718773"/>
                    <a:gd name="connsiteX1" fmla="*/ 508664 w 1217388"/>
                    <a:gd name="connsiteY1" fmla="*/ 561 h 718773"/>
                    <a:gd name="connsiteX2" fmla="*/ 1217385 w 1217388"/>
                    <a:gd name="connsiteY2" fmla="*/ 360120 h 718773"/>
                    <a:gd name="connsiteX3" fmla="*/ 507125 w 1217388"/>
                    <a:gd name="connsiteY3" fmla="*/ 718773 h 718773"/>
                    <a:gd name="connsiteX4" fmla="*/ 35150 w 1217388"/>
                    <a:gd name="connsiteY4" fmla="*/ 718409 h 718773"/>
                    <a:gd name="connsiteX5" fmla="*/ 34603 w 1217388"/>
                    <a:gd name="connsiteY5" fmla="*/ 478859 h 718773"/>
                    <a:gd name="connsiteX6" fmla="*/ 35332 w 1217388"/>
                    <a:gd name="connsiteY6" fmla="*/ 239409 h 718773"/>
                    <a:gd name="connsiteX7" fmla="*/ 35775 w 1217388"/>
                    <a:gd name="connsiteY7" fmla="*/ 0 h 718773"/>
                    <a:gd name="connsiteX0" fmla="*/ 1173 w 1182786"/>
                    <a:gd name="connsiteY0" fmla="*/ 0 h 718773"/>
                    <a:gd name="connsiteX1" fmla="*/ 474062 w 1182786"/>
                    <a:gd name="connsiteY1" fmla="*/ 561 h 718773"/>
                    <a:gd name="connsiteX2" fmla="*/ 1182783 w 1182786"/>
                    <a:gd name="connsiteY2" fmla="*/ 360120 h 718773"/>
                    <a:gd name="connsiteX3" fmla="*/ 472523 w 1182786"/>
                    <a:gd name="connsiteY3" fmla="*/ 718773 h 718773"/>
                    <a:gd name="connsiteX4" fmla="*/ 548 w 1182786"/>
                    <a:gd name="connsiteY4" fmla="*/ 718409 h 718773"/>
                    <a:gd name="connsiteX5" fmla="*/ 1 w 1182786"/>
                    <a:gd name="connsiteY5" fmla="*/ 478859 h 718773"/>
                    <a:gd name="connsiteX6" fmla="*/ 730 w 1182786"/>
                    <a:gd name="connsiteY6" fmla="*/ 239409 h 718773"/>
                    <a:gd name="connsiteX7" fmla="*/ 1173 w 1182786"/>
                    <a:gd name="connsiteY7" fmla="*/ 0 h 718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2786" h="718773">
                      <a:moveTo>
                        <a:pt x="1173" y="0"/>
                      </a:moveTo>
                      <a:lnTo>
                        <a:pt x="474062" y="561"/>
                      </a:lnTo>
                      <a:cubicBezTo>
                        <a:pt x="590795" y="-49"/>
                        <a:pt x="1184477" y="3271"/>
                        <a:pt x="1182783" y="360120"/>
                      </a:cubicBezTo>
                      <a:cubicBezTo>
                        <a:pt x="1181089" y="716969"/>
                        <a:pt x="590392" y="717491"/>
                        <a:pt x="472523" y="718773"/>
                      </a:cubicBezTo>
                      <a:lnTo>
                        <a:pt x="548" y="718409"/>
                      </a:lnTo>
                      <a:cubicBezTo>
                        <a:pt x="954" y="656203"/>
                        <a:pt x="-29" y="558692"/>
                        <a:pt x="1" y="478859"/>
                      </a:cubicBezTo>
                      <a:cubicBezTo>
                        <a:pt x="31" y="399026"/>
                        <a:pt x="535" y="319219"/>
                        <a:pt x="730" y="239409"/>
                      </a:cubicBezTo>
                      <a:cubicBezTo>
                        <a:pt x="834" y="119674"/>
                        <a:pt x="1617" y="51447"/>
                        <a:pt x="1173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>
            <p:sp>
              <p:nvSpPr>
                <p:cNvPr id="3" name="ホームベース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420" y="777437"/>
                  <a:ext cx="1434333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216966"/>
                    <a:gd name="connsiteY0" fmla="*/ 0 h 718773"/>
                    <a:gd name="connsiteX1" fmla="*/ 473922 w 1216966"/>
                    <a:gd name="connsiteY1" fmla="*/ 561 h 718773"/>
                    <a:gd name="connsiteX2" fmla="*/ 1182643 w 1216966"/>
                    <a:gd name="connsiteY2" fmla="*/ 360120 h 718773"/>
                    <a:gd name="connsiteX3" fmla="*/ 472383 w 1216966"/>
                    <a:gd name="connsiteY3" fmla="*/ 718773 h 718773"/>
                    <a:gd name="connsiteX4" fmla="*/ 408 w 1216966"/>
                    <a:gd name="connsiteY4" fmla="*/ 718409 h 718773"/>
                    <a:gd name="connsiteX5" fmla="*/ 1033 w 121696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8"/>
                    <a:gd name="connsiteY0" fmla="*/ 0 h 718773"/>
                    <a:gd name="connsiteX1" fmla="*/ 473922 w 1182648"/>
                    <a:gd name="connsiteY1" fmla="*/ 561 h 718773"/>
                    <a:gd name="connsiteX2" fmla="*/ 1182643 w 1182648"/>
                    <a:gd name="connsiteY2" fmla="*/ 360120 h 718773"/>
                    <a:gd name="connsiteX3" fmla="*/ 472383 w 1182648"/>
                    <a:gd name="connsiteY3" fmla="*/ 718773 h 718773"/>
                    <a:gd name="connsiteX4" fmla="*/ 408 w 1182648"/>
                    <a:gd name="connsiteY4" fmla="*/ 718409 h 718773"/>
                    <a:gd name="connsiteX5" fmla="*/ 1033 w 1182648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5703 w 1217316"/>
                    <a:gd name="connsiteY0" fmla="*/ 0 h 718773"/>
                    <a:gd name="connsiteX1" fmla="*/ 508592 w 1217316"/>
                    <a:gd name="connsiteY1" fmla="*/ 561 h 718773"/>
                    <a:gd name="connsiteX2" fmla="*/ 1217313 w 1217316"/>
                    <a:gd name="connsiteY2" fmla="*/ 360120 h 718773"/>
                    <a:gd name="connsiteX3" fmla="*/ 507053 w 1217316"/>
                    <a:gd name="connsiteY3" fmla="*/ 718773 h 718773"/>
                    <a:gd name="connsiteX4" fmla="*/ 35078 w 1217316"/>
                    <a:gd name="connsiteY4" fmla="*/ 718409 h 718773"/>
                    <a:gd name="connsiteX5" fmla="*/ 35260 w 1217316"/>
                    <a:gd name="connsiteY5" fmla="*/ 239409 h 718773"/>
                    <a:gd name="connsiteX6" fmla="*/ 35703 w 1217316"/>
                    <a:gd name="connsiteY6" fmla="*/ 0 h 718773"/>
                    <a:gd name="connsiteX0" fmla="*/ 625 w 1182238"/>
                    <a:gd name="connsiteY0" fmla="*/ 0 h 718773"/>
                    <a:gd name="connsiteX1" fmla="*/ 473514 w 1182238"/>
                    <a:gd name="connsiteY1" fmla="*/ 561 h 718773"/>
                    <a:gd name="connsiteX2" fmla="*/ 1182235 w 1182238"/>
                    <a:gd name="connsiteY2" fmla="*/ 360120 h 718773"/>
                    <a:gd name="connsiteX3" fmla="*/ 471975 w 1182238"/>
                    <a:gd name="connsiteY3" fmla="*/ 718773 h 718773"/>
                    <a:gd name="connsiteX4" fmla="*/ 0 w 1182238"/>
                    <a:gd name="connsiteY4" fmla="*/ 718409 h 718773"/>
                    <a:gd name="connsiteX5" fmla="*/ 182 w 1182238"/>
                    <a:gd name="connsiteY5" fmla="*/ 239409 h 718773"/>
                    <a:gd name="connsiteX6" fmla="*/ 625 w 1182238"/>
                    <a:gd name="connsiteY6" fmla="*/ 0 h 718773"/>
                    <a:gd name="connsiteX0" fmla="*/ 35775 w 1217388"/>
                    <a:gd name="connsiteY0" fmla="*/ 0 h 718773"/>
                    <a:gd name="connsiteX1" fmla="*/ 508664 w 1217388"/>
                    <a:gd name="connsiteY1" fmla="*/ 561 h 718773"/>
                    <a:gd name="connsiteX2" fmla="*/ 1217385 w 1217388"/>
                    <a:gd name="connsiteY2" fmla="*/ 360120 h 718773"/>
                    <a:gd name="connsiteX3" fmla="*/ 507125 w 1217388"/>
                    <a:gd name="connsiteY3" fmla="*/ 718773 h 718773"/>
                    <a:gd name="connsiteX4" fmla="*/ 35150 w 1217388"/>
                    <a:gd name="connsiteY4" fmla="*/ 718409 h 718773"/>
                    <a:gd name="connsiteX5" fmla="*/ 34603 w 1217388"/>
                    <a:gd name="connsiteY5" fmla="*/ 478859 h 718773"/>
                    <a:gd name="connsiteX6" fmla="*/ 35332 w 1217388"/>
                    <a:gd name="connsiteY6" fmla="*/ 239409 h 718773"/>
                    <a:gd name="connsiteX7" fmla="*/ 35775 w 1217388"/>
                    <a:gd name="connsiteY7" fmla="*/ 0 h 718773"/>
                    <a:gd name="connsiteX0" fmla="*/ 1173 w 1182786"/>
                    <a:gd name="connsiteY0" fmla="*/ 0 h 718773"/>
                    <a:gd name="connsiteX1" fmla="*/ 474062 w 1182786"/>
                    <a:gd name="connsiteY1" fmla="*/ 561 h 718773"/>
                    <a:gd name="connsiteX2" fmla="*/ 1182783 w 1182786"/>
                    <a:gd name="connsiteY2" fmla="*/ 360120 h 718773"/>
                    <a:gd name="connsiteX3" fmla="*/ 472523 w 1182786"/>
                    <a:gd name="connsiteY3" fmla="*/ 718773 h 718773"/>
                    <a:gd name="connsiteX4" fmla="*/ 548 w 1182786"/>
                    <a:gd name="connsiteY4" fmla="*/ 718409 h 718773"/>
                    <a:gd name="connsiteX5" fmla="*/ 1 w 1182786"/>
                    <a:gd name="connsiteY5" fmla="*/ 478859 h 718773"/>
                    <a:gd name="connsiteX6" fmla="*/ 730 w 1182786"/>
                    <a:gd name="connsiteY6" fmla="*/ 239409 h 718773"/>
                    <a:gd name="connsiteX7" fmla="*/ 1173 w 1182786"/>
                    <a:gd name="connsiteY7" fmla="*/ 0 h 718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2786" h="718773">
                      <a:moveTo>
                        <a:pt x="1173" y="0"/>
                      </a:moveTo>
                      <a:lnTo>
                        <a:pt x="474062" y="561"/>
                      </a:lnTo>
                      <a:cubicBezTo>
                        <a:pt x="590795" y="-49"/>
                        <a:pt x="1184477" y="3271"/>
                        <a:pt x="1182783" y="360120"/>
                      </a:cubicBezTo>
                      <a:cubicBezTo>
                        <a:pt x="1181089" y="716969"/>
                        <a:pt x="590392" y="717491"/>
                        <a:pt x="472523" y="718773"/>
                      </a:cubicBezTo>
                      <a:lnTo>
                        <a:pt x="548" y="718409"/>
                      </a:lnTo>
                      <a:cubicBezTo>
                        <a:pt x="954" y="656203"/>
                        <a:pt x="-29" y="558692"/>
                        <a:pt x="1" y="478859"/>
                      </a:cubicBezTo>
                      <a:cubicBezTo>
                        <a:pt x="31" y="399026"/>
                        <a:pt x="535" y="319219"/>
                        <a:pt x="730" y="239409"/>
                      </a:cubicBezTo>
                      <a:cubicBezTo>
                        <a:pt x="834" y="119674"/>
                        <a:pt x="1617" y="51447"/>
                        <a:pt x="1173" y="0"/>
                      </a:cubicBez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ホームベース 7"/>
                <p:cNvSpPr/>
                <p:nvPr/>
              </p:nvSpPr>
              <p:spPr>
                <a:xfrm>
                  <a:off x="3953420" y="3204520"/>
                  <a:ext cx="1434333" cy="1448616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216966"/>
                    <a:gd name="connsiteY0" fmla="*/ 0 h 718773"/>
                    <a:gd name="connsiteX1" fmla="*/ 473922 w 1216966"/>
                    <a:gd name="connsiteY1" fmla="*/ 561 h 718773"/>
                    <a:gd name="connsiteX2" fmla="*/ 1182643 w 1216966"/>
                    <a:gd name="connsiteY2" fmla="*/ 360120 h 718773"/>
                    <a:gd name="connsiteX3" fmla="*/ 472383 w 1216966"/>
                    <a:gd name="connsiteY3" fmla="*/ 718773 h 718773"/>
                    <a:gd name="connsiteX4" fmla="*/ 408 w 1216966"/>
                    <a:gd name="connsiteY4" fmla="*/ 718409 h 718773"/>
                    <a:gd name="connsiteX5" fmla="*/ 1033 w 121696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8"/>
                    <a:gd name="connsiteY0" fmla="*/ 0 h 718773"/>
                    <a:gd name="connsiteX1" fmla="*/ 473922 w 1182648"/>
                    <a:gd name="connsiteY1" fmla="*/ 561 h 718773"/>
                    <a:gd name="connsiteX2" fmla="*/ 1182643 w 1182648"/>
                    <a:gd name="connsiteY2" fmla="*/ 360120 h 718773"/>
                    <a:gd name="connsiteX3" fmla="*/ 472383 w 1182648"/>
                    <a:gd name="connsiteY3" fmla="*/ 718773 h 718773"/>
                    <a:gd name="connsiteX4" fmla="*/ 408 w 1182648"/>
                    <a:gd name="connsiteY4" fmla="*/ 718409 h 718773"/>
                    <a:gd name="connsiteX5" fmla="*/ 1033 w 1182648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5703 w 1217316"/>
                    <a:gd name="connsiteY0" fmla="*/ 0 h 718773"/>
                    <a:gd name="connsiteX1" fmla="*/ 508592 w 1217316"/>
                    <a:gd name="connsiteY1" fmla="*/ 561 h 718773"/>
                    <a:gd name="connsiteX2" fmla="*/ 1217313 w 1217316"/>
                    <a:gd name="connsiteY2" fmla="*/ 360120 h 718773"/>
                    <a:gd name="connsiteX3" fmla="*/ 507053 w 1217316"/>
                    <a:gd name="connsiteY3" fmla="*/ 718773 h 718773"/>
                    <a:gd name="connsiteX4" fmla="*/ 35078 w 1217316"/>
                    <a:gd name="connsiteY4" fmla="*/ 718409 h 718773"/>
                    <a:gd name="connsiteX5" fmla="*/ 35260 w 1217316"/>
                    <a:gd name="connsiteY5" fmla="*/ 239409 h 718773"/>
                    <a:gd name="connsiteX6" fmla="*/ 35703 w 1217316"/>
                    <a:gd name="connsiteY6" fmla="*/ 0 h 718773"/>
                    <a:gd name="connsiteX0" fmla="*/ 625 w 1182238"/>
                    <a:gd name="connsiteY0" fmla="*/ 0 h 718773"/>
                    <a:gd name="connsiteX1" fmla="*/ 473514 w 1182238"/>
                    <a:gd name="connsiteY1" fmla="*/ 561 h 718773"/>
                    <a:gd name="connsiteX2" fmla="*/ 1182235 w 1182238"/>
                    <a:gd name="connsiteY2" fmla="*/ 360120 h 718773"/>
                    <a:gd name="connsiteX3" fmla="*/ 471975 w 1182238"/>
                    <a:gd name="connsiteY3" fmla="*/ 718773 h 718773"/>
                    <a:gd name="connsiteX4" fmla="*/ 0 w 1182238"/>
                    <a:gd name="connsiteY4" fmla="*/ 718409 h 718773"/>
                    <a:gd name="connsiteX5" fmla="*/ 182 w 1182238"/>
                    <a:gd name="connsiteY5" fmla="*/ 239409 h 718773"/>
                    <a:gd name="connsiteX6" fmla="*/ 625 w 1182238"/>
                    <a:gd name="connsiteY6" fmla="*/ 0 h 718773"/>
                    <a:gd name="connsiteX0" fmla="*/ 35775 w 1217388"/>
                    <a:gd name="connsiteY0" fmla="*/ 0 h 718773"/>
                    <a:gd name="connsiteX1" fmla="*/ 508664 w 1217388"/>
                    <a:gd name="connsiteY1" fmla="*/ 561 h 718773"/>
                    <a:gd name="connsiteX2" fmla="*/ 1217385 w 1217388"/>
                    <a:gd name="connsiteY2" fmla="*/ 360120 h 718773"/>
                    <a:gd name="connsiteX3" fmla="*/ 507125 w 1217388"/>
                    <a:gd name="connsiteY3" fmla="*/ 718773 h 718773"/>
                    <a:gd name="connsiteX4" fmla="*/ 35150 w 1217388"/>
                    <a:gd name="connsiteY4" fmla="*/ 718409 h 718773"/>
                    <a:gd name="connsiteX5" fmla="*/ 34603 w 1217388"/>
                    <a:gd name="connsiteY5" fmla="*/ 478859 h 718773"/>
                    <a:gd name="connsiteX6" fmla="*/ 35332 w 1217388"/>
                    <a:gd name="connsiteY6" fmla="*/ 239409 h 718773"/>
                    <a:gd name="connsiteX7" fmla="*/ 35775 w 1217388"/>
                    <a:gd name="connsiteY7" fmla="*/ 0 h 718773"/>
                    <a:gd name="connsiteX0" fmla="*/ 1173 w 1182786"/>
                    <a:gd name="connsiteY0" fmla="*/ 0 h 718773"/>
                    <a:gd name="connsiteX1" fmla="*/ 474062 w 1182786"/>
                    <a:gd name="connsiteY1" fmla="*/ 561 h 718773"/>
                    <a:gd name="connsiteX2" fmla="*/ 1182783 w 1182786"/>
                    <a:gd name="connsiteY2" fmla="*/ 360120 h 718773"/>
                    <a:gd name="connsiteX3" fmla="*/ 472523 w 1182786"/>
                    <a:gd name="connsiteY3" fmla="*/ 718773 h 718773"/>
                    <a:gd name="connsiteX4" fmla="*/ 548 w 1182786"/>
                    <a:gd name="connsiteY4" fmla="*/ 718409 h 718773"/>
                    <a:gd name="connsiteX5" fmla="*/ 1 w 1182786"/>
                    <a:gd name="connsiteY5" fmla="*/ 478859 h 718773"/>
                    <a:gd name="connsiteX6" fmla="*/ 730 w 1182786"/>
                    <a:gd name="connsiteY6" fmla="*/ 239409 h 718773"/>
                    <a:gd name="connsiteX7" fmla="*/ 1173 w 1182786"/>
                    <a:gd name="connsiteY7" fmla="*/ 0 h 718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2786" h="718773">
                      <a:moveTo>
                        <a:pt x="1173" y="0"/>
                      </a:moveTo>
                      <a:lnTo>
                        <a:pt x="474062" y="561"/>
                      </a:lnTo>
                      <a:cubicBezTo>
                        <a:pt x="590795" y="-49"/>
                        <a:pt x="1184477" y="3271"/>
                        <a:pt x="1182783" y="360120"/>
                      </a:cubicBezTo>
                      <a:cubicBezTo>
                        <a:pt x="1181089" y="716969"/>
                        <a:pt x="590392" y="717491"/>
                        <a:pt x="472523" y="718773"/>
                      </a:cubicBezTo>
                      <a:lnTo>
                        <a:pt x="548" y="718409"/>
                      </a:lnTo>
                      <a:cubicBezTo>
                        <a:pt x="954" y="656203"/>
                        <a:pt x="-29" y="558692"/>
                        <a:pt x="1" y="478859"/>
                      </a:cubicBezTo>
                      <a:cubicBezTo>
                        <a:pt x="31" y="399026"/>
                        <a:pt x="535" y="319219"/>
                        <a:pt x="730" y="239409"/>
                      </a:cubicBezTo>
                      <a:cubicBezTo>
                        <a:pt x="834" y="119674"/>
                        <a:pt x="1617" y="51447"/>
                        <a:pt x="1173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>
            <p:sp>
              <p:nvSpPr>
                <p:cNvPr id="4" name="ホームベース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420" y="3204520"/>
                  <a:ext cx="1434333" cy="1448616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216966"/>
                    <a:gd name="connsiteY0" fmla="*/ 0 h 718773"/>
                    <a:gd name="connsiteX1" fmla="*/ 473922 w 1216966"/>
                    <a:gd name="connsiteY1" fmla="*/ 561 h 718773"/>
                    <a:gd name="connsiteX2" fmla="*/ 1182643 w 1216966"/>
                    <a:gd name="connsiteY2" fmla="*/ 360120 h 718773"/>
                    <a:gd name="connsiteX3" fmla="*/ 472383 w 1216966"/>
                    <a:gd name="connsiteY3" fmla="*/ 718773 h 718773"/>
                    <a:gd name="connsiteX4" fmla="*/ 408 w 1216966"/>
                    <a:gd name="connsiteY4" fmla="*/ 718409 h 718773"/>
                    <a:gd name="connsiteX5" fmla="*/ 1033 w 121696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8"/>
                    <a:gd name="connsiteY0" fmla="*/ 0 h 718773"/>
                    <a:gd name="connsiteX1" fmla="*/ 473922 w 1182648"/>
                    <a:gd name="connsiteY1" fmla="*/ 561 h 718773"/>
                    <a:gd name="connsiteX2" fmla="*/ 1182643 w 1182648"/>
                    <a:gd name="connsiteY2" fmla="*/ 360120 h 718773"/>
                    <a:gd name="connsiteX3" fmla="*/ 472383 w 1182648"/>
                    <a:gd name="connsiteY3" fmla="*/ 718773 h 718773"/>
                    <a:gd name="connsiteX4" fmla="*/ 408 w 1182648"/>
                    <a:gd name="connsiteY4" fmla="*/ 718409 h 718773"/>
                    <a:gd name="connsiteX5" fmla="*/ 1033 w 1182648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5703 w 1217316"/>
                    <a:gd name="connsiteY0" fmla="*/ 0 h 718773"/>
                    <a:gd name="connsiteX1" fmla="*/ 508592 w 1217316"/>
                    <a:gd name="connsiteY1" fmla="*/ 561 h 718773"/>
                    <a:gd name="connsiteX2" fmla="*/ 1217313 w 1217316"/>
                    <a:gd name="connsiteY2" fmla="*/ 360120 h 718773"/>
                    <a:gd name="connsiteX3" fmla="*/ 507053 w 1217316"/>
                    <a:gd name="connsiteY3" fmla="*/ 718773 h 718773"/>
                    <a:gd name="connsiteX4" fmla="*/ 35078 w 1217316"/>
                    <a:gd name="connsiteY4" fmla="*/ 718409 h 718773"/>
                    <a:gd name="connsiteX5" fmla="*/ 35260 w 1217316"/>
                    <a:gd name="connsiteY5" fmla="*/ 239409 h 718773"/>
                    <a:gd name="connsiteX6" fmla="*/ 35703 w 1217316"/>
                    <a:gd name="connsiteY6" fmla="*/ 0 h 718773"/>
                    <a:gd name="connsiteX0" fmla="*/ 625 w 1182238"/>
                    <a:gd name="connsiteY0" fmla="*/ 0 h 718773"/>
                    <a:gd name="connsiteX1" fmla="*/ 473514 w 1182238"/>
                    <a:gd name="connsiteY1" fmla="*/ 561 h 718773"/>
                    <a:gd name="connsiteX2" fmla="*/ 1182235 w 1182238"/>
                    <a:gd name="connsiteY2" fmla="*/ 360120 h 718773"/>
                    <a:gd name="connsiteX3" fmla="*/ 471975 w 1182238"/>
                    <a:gd name="connsiteY3" fmla="*/ 718773 h 718773"/>
                    <a:gd name="connsiteX4" fmla="*/ 0 w 1182238"/>
                    <a:gd name="connsiteY4" fmla="*/ 718409 h 718773"/>
                    <a:gd name="connsiteX5" fmla="*/ 182 w 1182238"/>
                    <a:gd name="connsiteY5" fmla="*/ 239409 h 718773"/>
                    <a:gd name="connsiteX6" fmla="*/ 625 w 1182238"/>
                    <a:gd name="connsiteY6" fmla="*/ 0 h 718773"/>
                    <a:gd name="connsiteX0" fmla="*/ 35775 w 1217388"/>
                    <a:gd name="connsiteY0" fmla="*/ 0 h 718773"/>
                    <a:gd name="connsiteX1" fmla="*/ 508664 w 1217388"/>
                    <a:gd name="connsiteY1" fmla="*/ 561 h 718773"/>
                    <a:gd name="connsiteX2" fmla="*/ 1217385 w 1217388"/>
                    <a:gd name="connsiteY2" fmla="*/ 360120 h 718773"/>
                    <a:gd name="connsiteX3" fmla="*/ 507125 w 1217388"/>
                    <a:gd name="connsiteY3" fmla="*/ 718773 h 718773"/>
                    <a:gd name="connsiteX4" fmla="*/ 35150 w 1217388"/>
                    <a:gd name="connsiteY4" fmla="*/ 718409 h 718773"/>
                    <a:gd name="connsiteX5" fmla="*/ 34603 w 1217388"/>
                    <a:gd name="connsiteY5" fmla="*/ 478859 h 718773"/>
                    <a:gd name="connsiteX6" fmla="*/ 35332 w 1217388"/>
                    <a:gd name="connsiteY6" fmla="*/ 239409 h 718773"/>
                    <a:gd name="connsiteX7" fmla="*/ 35775 w 1217388"/>
                    <a:gd name="connsiteY7" fmla="*/ 0 h 718773"/>
                    <a:gd name="connsiteX0" fmla="*/ 1173 w 1182786"/>
                    <a:gd name="connsiteY0" fmla="*/ 0 h 718773"/>
                    <a:gd name="connsiteX1" fmla="*/ 474062 w 1182786"/>
                    <a:gd name="connsiteY1" fmla="*/ 561 h 718773"/>
                    <a:gd name="connsiteX2" fmla="*/ 1182783 w 1182786"/>
                    <a:gd name="connsiteY2" fmla="*/ 360120 h 718773"/>
                    <a:gd name="connsiteX3" fmla="*/ 472523 w 1182786"/>
                    <a:gd name="connsiteY3" fmla="*/ 718773 h 718773"/>
                    <a:gd name="connsiteX4" fmla="*/ 548 w 1182786"/>
                    <a:gd name="connsiteY4" fmla="*/ 718409 h 718773"/>
                    <a:gd name="connsiteX5" fmla="*/ 1 w 1182786"/>
                    <a:gd name="connsiteY5" fmla="*/ 478859 h 718773"/>
                    <a:gd name="connsiteX6" fmla="*/ 730 w 1182786"/>
                    <a:gd name="connsiteY6" fmla="*/ 239409 h 718773"/>
                    <a:gd name="connsiteX7" fmla="*/ 1173 w 1182786"/>
                    <a:gd name="connsiteY7" fmla="*/ 0 h 718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2786" h="718773">
                      <a:moveTo>
                        <a:pt x="1173" y="0"/>
                      </a:moveTo>
                      <a:lnTo>
                        <a:pt x="474062" y="561"/>
                      </a:lnTo>
                      <a:cubicBezTo>
                        <a:pt x="590795" y="-49"/>
                        <a:pt x="1184477" y="3271"/>
                        <a:pt x="1182783" y="360120"/>
                      </a:cubicBezTo>
                      <a:cubicBezTo>
                        <a:pt x="1181089" y="716969"/>
                        <a:pt x="590392" y="717491"/>
                        <a:pt x="472523" y="718773"/>
                      </a:cubicBezTo>
                      <a:lnTo>
                        <a:pt x="548" y="718409"/>
                      </a:lnTo>
                      <a:cubicBezTo>
                        <a:pt x="954" y="656203"/>
                        <a:pt x="-29" y="558692"/>
                        <a:pt x="1" y="478859"/>
                      </a:cubicBezTo>
                      <a:cubicBezTo>
                        <a:pt x="31" y="399026"/>
                        <a:pt x="535" y="319219"/>
                        <a:pt x="730" y="239409"/>
                      </a:cubicBezTo>
                      <a:cubicBezTo>
                        <a:pt x="834" y="119674"/>
                        <a:pt x="1617" y="51447"/>
                        <a:pt x="1173" y="0"/>
                      </a:cubicBezTo>
                      <a:close/>
                    </a:path>
                  </a:pathLst>
                </a:cu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コネクタ 7"/>
            <p:cNvCxnSpPr>
              <a:stCxn id="3" idx="5"/>
              <a:endCxn id="17" idx="7"/>
            </p:cNvCxnSpPr>
            <p:nvPr/>
          </p:nvCxnSpPr>
          <p:spPr>
            <a:xfrm flipH="1">
              <a:off x="3404406" y="1728414"/>
              <a:ext cx="549015" cy="8741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4" idx="6"/>
              <a:endCxn id="17" idx="5"/>
            </p:cNvCxnSpPr>
            <p:nvPr/>
          </p:nvCxnSpPr>
          <p:spPr>
            <a:xfrm flipH="1" flipV="1">
              <a:off x="3404406" y="2815256"/>
              <a:ext cx="549899" cy="8717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>
              <a:stCxn id="3" idx="2"/>
              <a:endCxn id="13" idx="6"/>
            </p:cNvCxnSpPr>
            <p:nvPr/>
          </p:nvCxnSpPr>
          <p:spPr>
            <a:xfrm>
              <a:off x="5387749" y="1492607"/>
              <a:ext cx="850460" cy="1154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4" idx="2"/>
              <a:endCxn id="13" idx="5"/>
            </p:cNvCxnSpPr>
            <p:nvPr/>
          </p:nvCxnSpPr>
          <p:spPr>
            <a:xfrm flipV="1">
              <a:off x="5387749" y="3130177"/>
              <a:ext cx="851094" cy="8001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ホームベース 7"/>
                <p:cNvSpPr/>
                <p:nvPr/>
              </p:nvSpPr>
              <p:spPr>
                <a:xfrm>
                  <a:off x="6096000" y="2178932"/>
                  <a:ext cx="1434330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773 w 1182383"/>
                    <a:gd name="connsiteY0" fmla="*/ 0 h 719999"/>
                    <a:gd name="connsiteX1" fmla="*/ 473662 w 1182383"/>
                    <a:gd name="connsiteY1" fmla="*/ 561 h 719999"/>
                    <a:gd name="connsiteX2" fmla="*/ 1182383 w 1182383"/>
                    <a:gd name="connsiteY2" fmla="*/ 360120 h 719999"/>
                    <a:gd name="connsiteX3" fmla="*/ 472123 w 1182383"/>
                    <a:gd name="connsiteY3" fmla="*/ 718773 h 719999"/>
                    <a:gd name="connsiteX4" fmla="*/ 539 w 1182383"/>
                    <a:gd name="connsiteY4" fmla="*/ 719999 h 719999"/>
                    <a:gd name="connsiteX5" fmla="*/ 773 w 1182383"/>
                    <a:gd name="connsiteY5" fmla="*/ 0 h 719999"/>
                    <a:gd name="connsiteX0" fmla="*/ 376 w 1181986"/>
                    <a:gd name="connsiteY0" fmla="*/ 0 h 719999"/>
                    <a:gd name="connsiteX1" fmla="*/ 473265 w 1181986"/>
                    <a:gd name="connsiteY1" fmla="*/ 561 h 719999"/>
                    <a:gd name="connsiteX2" fmla="*/ 1181986 w 1181986"/>
                    <a:gd name="connsiteY2" fmla="*/ 360120 h 719999"/>
                    <a:gd name="connsiteX3" fmla="*/ 471726 w 1181986"/>
                    <a:gd name="connsiteY3" fmla="*/ 718773 h 719999"/>
                    <a:gd name="connsiteX4" fmla="*/ 142 w 1181986"/>
                    <a:gd name="connsiteY4" fmla="*/ 719999 h 719999"/>
                    <a:gd name="connsiteX5" fmla="*/ 376 w 1181986"/>
                    <a:gd name="connsiteY5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239846 h 719999"/>
                    <a:gd name="connsiteX6" fmla="*/ 1277 w 1182887"/>
                    <a:gd name="connsiteY6" fmla="*/ 0 h 719999"/>
                    <a:gd name="connsiteX0" fmla="*/ 35476 w 1217086"/>
                    <a:gd name="connsiteY0" fmla="*/ 0 h 719999"/>
                    <a:gd name="connsiteX1" fmla="*/ 508365 w 1217086"/>
                    <a:gd name="connsiteY1" fmla="*/ 561 h 719999"/>
                    <a:gd name="connsiteX2" fmla="*/ 1217086 w 1217086"/>
                    <a:gd name="connsiteY2" fmla="*/ 360120 h 719999"/>
                    <a:gd name="connsiteX3" fmla="*/ 506826 w 1217086"/>
                    <a:gd name="connsiteY3" fmla="*/ 718773 h 719999"/>
                    <a:gd name="connsiteX4" fmla="*/ 35242 w 1217086"/>
                    <a:gd name="connsiteY4" fmla="*/ 719999 h 719999"/>
                    <a:gd name="connsiteX5" fmla="*/ 34200 w 1217086"/>
                    <a:gd name="connsiteY5" fmla="*/ 480264 h 719999"/>
                    <a:gd name="connsiteX6" fmla="*/ 34200 w 1217086"/>
                    <a:gd name="connsiteY6" fmla="*/ 239846 h 719999"/>
                    <a:gd name="connsiteX7" fmla="*/ 35476 w 1217086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480264 h 719999"/>
                    <a:gd name="connsiteX6" fmla="*/ 119261 w 1182887"/>
                    <a:gd name="connsiteY6" fmla="*/ 238939 h 719999"/>
                    <a:gd name="connsiteX7" fmla="*/ 1277 w 1182887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9260 w 1181844"/>
                    <a:gd name="connsiteY5" fmla="*/ 47754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1844" h="719999">
                      <a:moveTo>
                        <a:pt x="234" y="0"/>
                      </a:moveTo>
                      <a:lnTo>
                        <a:pt x="473123" y="561"/>
                      </a:lnTo>
                      <a:cubicBezTo>
                        <a:pt x="678994" y="2264"/>
                        <a:pt x="987099" y="3372"/>
                        <a:pt x="1181844" y="360120"/>
                      </a:cubicBezTo>
                      <a:cubicBezTo>
                        <a:pt x="984544" y="716969"/>
                        <a:pt x="589453" y="717491"/>
                        <a:pt x="471584" y="718773"/>
                      </a:cubicBezTo>
                      <a:lnTo>
                        <a:pt x="0" y="719999"/>
                      </a:lnTo>
                      <a:cubicBezTo>
                        <a:pt x="58456" y="618319"/>
                        <a:pt x="96607" y="548203"/>
                        <a:pt x="117698" y="479811"/>
                      </a:cubicBezTo>
                      <a:cubicBezTo>
                        <a:pt x="138789" y="411419"/>
                        <a:pt x="139878" y="308029"/>
                        <a:pt x="117176" y="236219"/>
                      </a:cubicBezTo>
                      <a:cubicBezTo>
                        <a:pt x="94474" y="164409"/>
                        <a:pt x="58435" y="100727"/>
                        <a:pt x="23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3" name="ホームベース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178932"/>
                  <a:ext cx="1434330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773 w 1182383"/>
                    <a:gd name="connsiteY0" fmla="*/ 0 h 719999"/>
                    <a:gd name="connsiteX1" fmla="*/ 473662 w 1182383"/>
                    <a:gd name="connsiteY1" fmla="*/ 561 h 719999"/>
                    <a:gd name="connsiteX2" fmla="*/ 1182383 w 1182383"/>
                    <a:gd name="connsiteY2" fmla="*/ 360120 h 719999"/>
                    <a:gd name="connsiteX3" fmla="*/ 472123 w 1182383"/>
                    <a:gd name="connsiteY3" fmla="*/ 718773 h 719999"/>
                    <a:gd name="connsiteX4" fmla="*/ 539 w 1182383"/>
                    <a:gd name="connsiteY4" fmla="*/ 719999 h 719999"/>
                    <a:gd name="connsiteX5" fmla="*/ 773 w 1182383"/>
                    <a:gd name="connsiteY5" fmla="*/ 0 h 719999"/>
                    <a:gd name="connsiteX0" fmla="*/ 376 w 1181986"/>
                    <a:gd name="connsiteY0" fmla="*/ 0 h 719999"/>
                    <a:gd name="connsiteX1" fmla="*/ 473265 w 1181986"/>
                    <a:gd name="connsiteY1" fmla="*/ 561 h 719999"/>
                    <a:gd name="connsiteX2" fmla="*/ 1181986 w 1181986"/>
                    <a:gd name="connsiteY2" fmla="*/ 360120 h 719999"/>
                    <a:gd name="connsiteX3" fmla="*/ 471726 w 1181986"/>
                    <a:gd name="connsiteY3" fmla="*/ 718773 h 719999"/>
                    <a:gd name="connsiteX4" fmla="*/ 142 w 1181986"/>
                    <a:gd name="connsiteY4" fmla="*/ 719999 h 719999"/>
                    <a:gd name="connsiteX5" fmla="*/ 376 w 1181986"/>
                    <a:gd name="connsiteY5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239846 h 719999"/>
                    <a:gd name="connsiteX6" fmla="*/ 1277 w 1182887"/>
                    <a:gd name="connsiteY6" fmla="*/ 0 h 719999"/>
                    <a:gd name="connsiteX0" fmla="*/ 35476 w 1217086"/>
                    <a:gd name="connsiteY0" fmla="*/ 0 h 719999"/>
                    <a:gd name="connsiteX1" fmla="*/ 508365 w 1217086"/>
                    <a:gd name="connsiteY1" fmla="*/ 561 h 719999"/>
                    <a:gd name="connsiteX2" fmla="*/ 1217086 w 1217086"/>
                    <a:gd name="connsiteY2" fmla="*/ 360120 h 719999"/>
                    <a:gd name="connsiteX3" fmla="*/ 506826 w 1217086"/>
                    <a:gd name="connsiteY3" fmla="*/ 718773 h 719999"/>
                    <a:gd name="connsiteX4" fmla="*/ 35242 w 1217086"/>
                    <a:gd name="connsiteY4" fmla="*/ 719999 h 719999"/>
                    <a:gd name="connsiteX5" fmla="*/ 34200 w 1217086"/>
                    <a:gd name="connsiteY5" fmla="*/ 480264 h 719999"/>
                    <a:gd name="connsiteX6" fmla="*/ 34200 w 1217086"/>
                    <a:gd name="connsiteY6" fmla="*/ 239846 h 719999"/>
                    <a:gd name="connsiteX7" fmla="*/ 35476 w 1217086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480264 h 719999"/>
                    <a:gd name="connsiteX6" fmla="*/ 119261 w 1182887"/>
                    <a:gd name="connsiteY6" fmla="*/ 238939 h 719999"/>
                    <a:gd name="connsiteX7" fmla="*/ 1277 w 1182887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9260 w 1181844"/>
                    <a:gd name="connsiteY5" fmla="*/ 47754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1844" h="719999">
                      <a:moveTo>
                        <a:pt x="234" y="0"/>
                      </a:moveTo>
                      <a:lnTo>
                        <a:pt x="473123" y="561"/>
                      </a:lnTo>
                      <a:cubicBezTo>
                        <a:pt x="678994" y="2264"/>
                        <a:pt x="987099" y="3372"/>
                        <a:pt x="1181844" y="360120"/>
                      </a:cubicBezTo>
                      <a:cubicBezTo>
                        <a:pt x="984544" y="716969"/>
                        <a:pt x="589453" y="717491"/>
                        <a:pt x="471584" y="718773"/>
                      </a:cubicBezTo>
                      <a:lnTo>
                        <a:pt x="0" y="719999"/>
                      </a:lnTo>
                      <a:cubicBezTo>
                        <a:pt x="58456" y="618319"/>
                        <a:pt x="96607" y="548203"/>
                        <a:pt x="117698" y="479811"/>
                      </a:cubicBezTo>
                      <a:cubicBezTo>
                        <a:pt x="138789" y="411419"/>
                        <a:pt x="139878" y="308029"/>
                        <a:pt x="117176" y="236219"/>
                      </a:cubicBezTo>
                      <a:cubicBezTo>
                        <a:pt x="94474" y="164409"/>
                        <a:pt x="58435" y="100727"/>
                        <a:pt x="234" y="0"/>
                      </a:cubicBezTo>
                      <a:close/>
                    </a:path>
                  </a:pathLst>
                </a:cu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グループ化 17"/>
            <p:cNvGrpSpPr/>
            <p:nvPr/>
          </p:nvGrpSpPr>
          <p:grpSpPr>
            <a:xfrm>
              <a:off x="2512347" y="2276872"/>
              <a:ext cx="936105" cy="864096"/>
              <a:chOff x="335359" y="5589241"/>
              <a:chExt cx="936105" cy="864096"/>
            </a:xfrm>
          </p:grpSpPr>
          <p:sp>
            <p:nvSpPr>
              <p:cNvPr id="16" name="二等辺三角形 15"/>
              <p:cNvSpPr/>
              <p:nvPr/>
            </p:nvSpPr>
            <p:spPr>
              <a:xfrm rot="5400000">
                <a:off x="296172" y="5628428"/>
                <a:ext cx="864096" cy="7857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970698" y="5870905"/>
                <a:ext cx="300766" cy="3007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" name="グループ化 34"/>
            <p:cNvGrpSpPr/>
            <p:nvPr/>
          </p:nvGrpSpPr>
          <p:grpSpPr>
            <a:xfrm>
              <a:off x="6354028" y="1059102"/>
              <a:ext cx="936105" cy="864096"/>
              <a:chOff x="335359" y="5589241"/>
              <a:chExt cx="936105" cy="864096"/>
            </a:xfrm>
          </p:grpSpPr>
          <p:sp>
            <p:nvSpPr>
              <p:cNvPr id="36" name="二等辺三角形 35"/>
              <p:cNvSpPr/>
              <p:nvPr/>
            </p:nvSpPr>
            <p:spPr>
              <a:xfrm rot="5400000">
                <a:off x="296172" y="5628428"/>
                <a:ext cx="864096" cy="7857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970698" y="5870905"/>
                <a:ext cx="300766" cy="3007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0" name="直線コネクタ 39"/>
            <p:cNvCxnSpPr>
              <a:stCxn id="3" idx="2"/>
              <a:endCxn id="36" idx="3"/>
            </p:cNvCxnSpPr>
            <p:nvPr/>
          </p:nvCxnSpPr>
          <p:spPr>
            <a:xfrm flipV="1">
              <a:off x="5387749" y="1491150"/>
              <a:ext cx="966280" cy="14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ホームベース 7"/>
                <p:cNvSpPr/>
                <p:nvPr/>
              </p:nvSpPr>
              <p:spPr>
                <a:xfrm>
                  <a:off x="8246175" y="1278569"/>
                  <a:ext cx="1434330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773 w 1182383"/>
                    <a:gd name="connsiteY0" fmla="*/ 0 h 719999"/>
                    <a:gd name="connsiteX1" fmla="*/ 473662 w 1182383"/>
                    <a:gd name="connsiteY1" fmla="*/ 561 h 719999"/>
                    <a:gd name="connsiteX2" fmla="*/ 1182383 w 1182383"/>
                    <a:gd name="connsiteY2" fmla="*/ 360120 h 719999"/>
                    <a:gd name="connsiteX3" fmla="*/ 472123 w 1182383"/>
                    <a:gd name="connsiteY3" fmla="*/ 718773 h 719999"/>
                    <a:gd name="connsiteX4" fmla="*/ 539 w 1182383"/>
                    <a:gd name="connsiteY4" fmla="*/ 719999 h 719999"/>
                    <a:gd name="connsiteX5" fmla="*/ 773 w 1182383"/>
                    <a:gd name="connsiteY5" fmla="*/ 0 h 719999"/>
                    <a:gd name="connsiteX0" fmla="*/ 376 w 1181986"/>
                    <a:gd name="connsiteY0" fmla="*/ 0 h 719999"/>
                    <a:gd name="connsiteX1" fmla="*/ 473265 w 1181986"/>
                    <a:gd name="connsiteY1" fmla="*/ 561 h 719999"/>
                    <a:gd name="connsiteX2" fmla="*/ 1181986 w 1181986"/>
                    <a:gd name="connsiteY2" fmla="*/ 360120 h 719999"/>
                    <a:gd name="connsiteX3" fmla="*/ 471726 w 1181986"/>
                    <a:gd name="connsiteY3" fmla="*/ 718773 h 719999"/>
                    <a:gd name="connsiteX4" fmla="*/ 142 w 1181986"/>
                    <a:gd name="connsiteY4" fmla="*/ 719999 h 719999"/>
                    <a:gd name="connsiteX5" fmla="*/ 376 w 1181986"/>
                    <a:gd name="connsiteY5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239846 h 719999"/>
                    <a:gd name="connsiteX6" fmla="*/ 1277 w 1182887"/>
                    <a:gd name="connsiteY6" fmla="*/ 0 h 719999"/>
                    <a:gd name="connsiteX0" fmla="*/ 35476 w 1217086"/>
                    <a:gd name="connsiteY0" fmla="*/ 0 h 719999"/>
                    <a:gd name="connsiteX1" fmla="*/ 508365 w 1217086"/>
                    <a:gd name="connsiteY1" fmla="*/ 561 h 719999"/>
                    <a:gd name="connsiteX2" fmla="*/ 1217086 w 1217086"/>
                    <a:gd name="connsiteY2" fmla="*/ 360120 h 719999"/>
                    <a:gd name="connsiteX3" fmla="*/ 506826 w 1217086"/>
                    <a:gd name="connsiteY3" fmla="*/ 718773 h 719999"/>
                    <a:gd name="connsiteX4" fmla="*/ 35242 w 1217086"/>
                    <a:gd name="connsiteY4" fmla="*/ 719999 h 719999"/>
                    <a:gd name="connsiteX5" fmla="*/ 34200 w 1217086"/>
                    <a:gd name="connsiteY5" fmla="*/ 480264 h 719999"/>
                    <a:gd name="connsiteX6" fmla="*/ 34200 w 1217086"/>
                    <a:gd name="connsiteY6" fmla="*/ 239846 h 719999"/>
                    <a:gd name="connsiteX7" fmla="*/ 35476 w 1217086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480264 h 719999"/>
                    <a:gd name="connsiteX6" fmla="*/ 119261 w 1182887"/>
                    <a:gd name="connsiteY6" fmla="*/ 238939 h 719999"/>
                    <a:gd name="connsiteX7" fmla="*/ 1277 w 1182887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9260 w 1181844"/>
                    <a:gd name="connsiteY5" fmla="*/ 47754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1844" h="719999">
                      <a:moveTo>
                        <a:pt x="234" y="0"/>
                      </a:moveTo>
                      <a:lnTo>
                        <a:pt x="473123" y="561"/>
                      </a:lnTo>
                      <a:cubicBezTo>
                        <a:pt x="678994" y="2264"/>
                        <a:pt x="987099" y="3372"/>
                        <a:pt x="1181844" y="360120"/>
                      </a:cubicBezTo>
                      <a:cubicBezTo>
                        <a:pt x="984544" y="716969"/>
                        <a:pt x="589453" y="717491"/>
                        <a:pt x="471584" y="718773"/>
                      </a:cubicBezTo>
                      <a:lnTo>
                        <a:pt x="0" y="719999"/>
                      </a:lnTo>
                      <a:cubicBezTo>
                        <a:pt x="58456" y="618319"/>
                        <a:pt x="96607" y="548203"/>
                        <a:pt x="117698" y="479811"/>
                      </a:cubicBezTo>
                      <a:cubicBezTo>
                        <a:pt x="138789" y="411419"/>
                        <a:pt x="139878" y="308029"/>
                        <a:pt x="117176" y="236219"/>
                      </a:cubicBezTo>
                      <a:cubicBezTo>
                        <a:pt x="94474" y="164409"/>
                        <a:pt x="58435" y="100727"/>
                        <a:pt x="23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43" name="ホームベース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175" y="1278569"/>
                  <a:ext cx="1434330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773 w 1182383"/>
                    <a:gd name="connsiteY0" fmla="*/ 0 h 719999"/>
                    <a:gd name="connsiteX1" fmla="*/ 473662 w 1182383"/>
                    <a:gd name="connsiteY1" fmla="*/ 561 h 719999"/>
                    <a:gd name="connsiteX2" fmla="*/ 1182383 w 1182383"/>
                    <a:gd name="connsiteY2" fmla="*/ 360120 h 719999"/>
                    <a:gd name="connsiteX3" fmla="*/ 472123 w 1182383"/>
                    <a:gd name="connsiteY3" fmla="*/ 718773 h 719999"/>
                    <a:gd name="connsiteX4" fmla="*/ 539 w 1182383"/>
                    <a:gd name="connsiteY4" fmla="*/ 719999 h 719999"/>
                    <a:gd name="connsiteX5" fmla="*/ 773 w 1182383"/>
                    <a:gd name="connsiteY5" fmla="*/ 0 h 719999"/>
                    <a:gd name="connsiteX0" fmla="*/ 376 w 1181986"/>
                    <a:gd name="connsiteY0" fmla="*/ 0 h 719999"/>
                    <a:gd name="connsiteX1" fmla="*/ 473265 w 1181986"/>
                    <a:gd name="connsiteY1" fmla="*/ 561 h 719999"/>
                    <a:gd name="connsiteX2" fmla="*/ 1181986 w 1181986"/>
                    <a:gd name="connsiteY2" fmla="*/ 360120 h 719999"/>
                    <a:gd name="connsiteX3" fmla="*/ 471726 w 1181986"/>
                    <a:gd name="connsiteY3" fmla="*/ 718773 h 719999"/>
                    <a:gd name="connsiteX4" fmla="*/ 142 w 1181986"/>
                    <a:gd name="connsiteY4" fmla="*/ 719999 h 719999"/>
                    <a:gd name="connsiteX5" fmla="*/ 376 w 1181986"/>
                    <a:gd name="connsiteY5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239846 h 719999"/>
                    <a:gd name="connsiteX6" fmla="*/ 1277 w 1182887"/>
                    <a:gd name="connsiteY6" fmla="*/ 0 h 719999"/>
                    <a:gd name="connsiteX0" fmla="*/ 35476 w 1217086"/>
                    <a:gd name="connsiteY0" fmla="*/ 0 h 719999"/>
                    <a:gd name="connsiteX1" fmla="*/ 508365 w 1217086"/>
                    <a:gd name="connsiteY1" fmla="*/ 561 h 719999"/>
                    <a:gd name="connsiteX2" fmla="*/ 1217086 w 1217086"/>
                    <a:gd name="connsiteY2" fmla="*/ 360120 h 719999"/>
                    <a:gd name="connsiteX3" fmla="*/ 506826 w 1217086"/>
                    <a:gd name="connsiteY3" fmla="*/ 718773 h 719999"/>
                    <a:gd name="connsiteX4" fmla="*/ 35242 w 1217086"/>
                    <a:gd name="connsiteY4" fmla="*/ 719999 h 719999"/>
                    <a:gd name="connsiteX5" fmla="*/ 34200 w 1217086"/>
                    <a:gd name="connsiteY5" fmla="*/ 480264 h 719999"/>
                    <a:gd name="connsiteX6" fmla="*/ 34200 w 1217086"/>
                    <a:gd name="connsiteY6" fmla="*/ 239846 h 719999"/>
                    <a:gd name="connsiteX7" fmla="*/ 35476 w 1217086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480264 h 719999"/>
                    <a:gd name="connsiteX6" fmla="*/ 119261 w 1182887"/>
                    <a:gd name="connsiteY6" fmla="*/ 238939 h 719999"/>
                    <a:gd name="connsiteX7" fmla="*/ 1277 w 1182887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9260 w 1181844"/>
                    <a:gd name="connsiteY5" fmla="*/ 47754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1844" h="719999">
                      <a:moveTo>
                        <a:pt x="234" y="0"/>
                      </a:moveTo>
                      <a:lnTo>
                        <a:pt x="473123" y="561"/>
                      </a:lnTo>
                      <a:cubicBezTo>
                        <a:pt x="678994" y="2264"/>
                        <a:pt x="987099" y="3372"/>
                        <a:pt x="1181844" y="360120"/>
                      </a:cubicBezTo>
                      <a:cubicBezTo>
                        <a:pt x="984544" y="716969"/>
                        <a:pt x="589453" y="717491"/>
                        <a:pt x="471584" y="718773"/>
                      </a:cubicBezTo>
                      <a:lnTo>
                        <a:pt x="0" y="719999"/>
                      </a:lnTo>
                      <a:cubicBezTo>
                        <a:pt x="58456" y="618319"/>
                        <a:pt x="96607" y="548203"/>
                        <a:pt x="117698" y="479811"/>
                      </a:cubicBezTo>
                      <a:cubicBezTo>
                        <a:pt x="138789" y="411419"/>
                        <a:pt x="139878" y="308029"/>
                        <a:pt x="117176" y="236219"/>
                      </a:cubicBezTo>
                      <a:cubicBezTo>
                        <a:pt x="94474" y="164409"/>
                        <a:pt x="58435" y="100727"/>
                        <a:pt x="234" y="0"/>
                      </a:cubicBezTo>
                      <a:close/>
                    </a:path>
                  </a:pathLst>
                </a:cu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>
              <a:stCxn id="37" idx="6"/>
              <a:endCxn id="43" idx="6"/>
            </p:cNvCxnSpPr>
            <p:nvPr/>
          </p:nvCxnSpPr>
          <p:spPr>
            <a:xfrm>
              <a:off x="7290133" y="1491149"/>
              <a:ext cx="1098251" cy="2557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13" idx="2"/>
              <a:endCxn id="43" idx="5"/>
            </p:cNvCxnSpPr>
            <p:nvPr/>
          </p:nvCxnSpPr>
          <p:spPr>
            <a:xfrm flipV="1">
              <a:off x="7530330" y="2229814"/>
              <a:ext cx="858688" cy="6630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endCxn id="3" idx="6"/>
            </p:cNvCxnSpPr>
            <p:nvPr/>
          </p:nvCxnSpPr>
          <p:spPr>
            <a:xfrm>
              <a:off x="1775520" y="1252254"/>
              <a:ext cx="2178785" cy="6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endCxn id="16" idx="3"/>
            </p:cNvCxnSpPr>
            <p:nvPr/>
          </p:nvCxnSpPr>
          <p:spPr>
            <a:xfrm>
              <a:off x="1775520" y="2708919"/>
              <a:ext cx="736828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endCxn id="4" idx="5"/>
            </p:cNvCxnSpPr>
            <p:nvPr/>
          </p:nvCxnSpPr>
          <p:spPr>
            <a:xfrm>
              <a:off x="1775520" y="4159420"/>
              <a:ext cx="2177901" cy="101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stCxn id="13" idx="2"/>
            </p:cNvCxnSpPr>
            <p:nvPr/>
          </p:nvCxnSpPr>
          <p:spPr>
            <a:xfrm flipV="1">
              <a:off x="7530330" y="2892645"/>
              <a:ext cx="2881910" cy="2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43" idx="2"/>
            </p:cNvCxnSpPr>
            <p:nvPr/>
          </p:nvCxnSpPr>
          <p:spPr>
            <a:xfrm flipV="1">
              <a:off x="9680505" y="1992282"/>
              <a:ext cx="735975" cy="2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>
              <a:stCxn id="4" idx="2"/>
            </p:cNvCxnSpPr>
            <p:nvPr/>
          </p:nvCxnSpPr>
          <p:spPr>
            <a:xfrm flipV="1">
              <a:off x="5387749" y="3928828"/>
              <a:ext cx="5024491" cy="1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547253" y="828418"/>
                <a:ext cx="6106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3" y="828418"/>
                <a:ext cx="610615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522087" y="2280456"/>
                <a:ext cx="620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7" y="2280456"/>
                <a:ext cx="62010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/>
              <p:cNvSpPr txBox="1"/>
              <p:nvPr/>
            </p:nvSpPr>
            <p:spPr>
              <a:xfrm>
                <a:off x="537763" y="3745777"/>
                <a:ext cx="620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8" name="テキスト ボックス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3" y="3745777"/>
                <a:ext cx="62010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9763022" y="1569410"/>
                <a:ext cx="6955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22" y="1569410"/>
                <a:ext cx="69557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9789692" y="2477947"/>
                <a:ext cx="7050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692" y="2477947"/>
                <a:ext cx="705065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9754116" y="3504992"/>
                <a:ext cx="7050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116" y="3504992"/>
                <a:ext cx="705065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754609" y="1048419"/>
                <a:ext cx="5732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09" y="1048419"/>
                <a:ext cx="573234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912390" y="2305806"/>
                <a:ext cx="566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390" y="2305806"/>
                <a:ext cx="56611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片側の 2 つの角を切り取った四角形 1"/>
          <p:cNvSpPr/>
          <p:nvPr/>
        </p:nvSpPr>
        <p:spPr>
          <a:xfrm rot="5400000">
            <a:off x="1599695" y="1686287"/>
            <a:ext cx="999656" cy="1773914"/>
          </a:xfrm>
          <a:prstGeom prst="snip2SameRect">
            <a:avLst>
              <a:gd name="adj1" fmla="val 31024"/>
              <a:gd name="adj2" fmla="val 0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1207395" y="536961"/>
            <a:ext cx="3858935" cy="1912690"/>
          </a:xfrm>
          <a:custGeom>
            <a:avLst/>
            <a:gdLst>
              <a:gd name="connsiteX0" fmla="*/ 0 w 3858935"/>
              <a:gd name="connsiteY0" fmla="*/ 0 h 1912690"/>
              <a:gd name="connsiteX1" fmla="*/ 0 w 3858935"/>
              <a:gd name="connsiteY1" fmla="*/ 1308683 h 1912690"/>
              <a:gd name="connsiteX2" fmla="*/ 1593908 w 3858935"/>
              <a:gd name="connsiteY2" fmla="*/ 1308683 h 1912690"/>
              <a:gd name="connsiteX3" fmla="*/ 2181137 w 3858935"/>
              <a:gd name="connsiteY3" fmla="*/ 1912690 h 1912690"/>
              <a:gd name="connsiteX4" fmla="*/ 3858935 w 3858935"/>
              <a:gd name="connsiteY4" fmla="*/ 1912690 h 1912690"/>
              <a:gd name="connsiteX5" fmla="*/ 3858935 w 3858935"/>
              <a:gd name="connsiteY5" fmla="*/ 16778 h 1912690"/>
              <a:gd name="connsiteX6" fmla="*/ 0 w 3858935"/>
              <a:gd name="connsiteY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935" h="1912690">
                <a:moveTo>
                  <a:pt x="0" y="0"/>
                </a:moveTo>
                <a:lnTo>
                  <a:pt x="0" y="1308683"/>
                </a:lnTo>
                <a:lnTo>
                  <a:pt x="1593908" y="1308683"/>
                </a:lnTo>
                <a:lnTo>
                  <a:pt x="2181137" y="1912690"/>
                </a:lnTo>
                <a:lnTo>
                  <a:pt x="3858935" y="1912690"/>
                </a:lnTo>
                <a:lnTo>
                  <a:pt x="3858935" y="16778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 flipV="1">
            <a:off x="1199007" y="553672"/>
            <a:ext cx="8506436" cy="4124363"/>
          </a:xfrm>
          <a:custGeom>
            <a:avLst/>
            <a:gdLst>
              <a:gd name="connsiteX0" fmla="*/ 0 w 3858935"/>
              <a:gd name="connsiteY0" fmla="*/ 0 h 1912690"/>
              <a:gd name="connsiteX1" fmla="*/ 0 w 3858935"/>
              <a:gd name="connsiteY1" fmla="*/ 1308683 h 1912690"/>
              <a:gd name="connsiteX2" fmla="*/ 1593908 w 3858935"/>
              <a:gd name="connsiteY2" fmla="*/ 1308683 h 1912690"/>
              <a:gd name="connsiteX3" fmla="*/ 2181137 w 3858935"/>
              <a:gd name="connsiteY3" fmla="*/ 1912690 h 1912690"/>
              <a:gd name="connsiteX4" fmla="*/ 3858935 w 3858935"/>
              <a:gd name="connsiteY4" fmla="*/ 1912690 h 1912690"/>
              <a:gd name="connsiteX5" fmla="*/ 3858935 w 3858935"/>
              <a:gd name="connsiteY5" fmla="*/ 16778 h 1912690"/>
              <a:gd name="connsiteX6" fmla="*/ 0 w 3858935"/>
              <a:gd name="connsiteY6" fmla="*/ 0 h 1912690"/>
              <a:gd name="connsiteX0" fmla="*/ 3858935 w 3950375"/>
              <a:gd name="connsiteY0" fmla="*/ 1912690 h 2003941"/>
              <a:gd name="connsiteX1" fmla="*/ 3858935 w 3950375"/>
              <a:gd name="connsiteY1" fmla="*/ 16778 h 2003941"/>
              <a:gd name="connsiteX2" fmla="*/ 0 w 3950375"/>
              <a:gd name="connsiteY2" fmla="*/ 0 h 2003941"/>
              <a:gd name="connsiteX3" fmla="*/ 0 w 3950375"/>
              <a:gd name="connsiteY3" fmla="*/ 1308683 h 2003941"/>
              <a:gd name="connsiteX4" fmla="*/ 1593908 w 3950375"/>
              <a:gd name="connsiteY4" fmla="*/ 1308683 h 2003941"/>
              <a:gd name="connsiteX5" fmla="*/ 2181137 w 3950375"/>
              <a:gd name="connsiteY5" fmla="*/ 1912690 h 2003941"/>
              <a:gd name="connsiteX6" fmla="*/ 3950375 w 3950375"/>
              <a:gd name="connsiteY6" fmla="*/ 2003941 h 2003941"/>
              <a:gd name="connsiteX0" fmla="*/ 3858935 w 8523214"/>
              <a:gd name="connsiteY0" fmla="*/ 1929398 h 2020649"/>
              <a:gd name="connsiteX1" fmla="*/ 8523214 w 8523214"/>
              <a:gd name="connsiteY1" fmla="*/ 0 h 2020649"/>
              <a:gd name="connsiteX2" fmla="*/ 0 w 8523214"/>
              <a:gd name="connsiteY2" fmla="*/ 16708 h 2020649"/>
              <a:gd name="connsiteX3" fmla="*/ 0 w 8523214"/>
              <a:gd name="connsiteY3" fmla="*/ 1325391 h 2020649"/>
              <a:gd name="connsiteX4" fmla="*/ 1593908 w 8523214"/>
              <a:gd name="connsiteY4" fmla="*/ 1325391 h 2020649"/>
              <a:gd name="connsiteX5" fmla="*/ 2181137 w 8523214"/>
              <a:gd name="connsiteY5" fmla="*/ 1929398 h 2020649"/>
              <a:gd name="connsiteX6" fmla="*/ 3950375 w 8523214"/>
              <a:gd name="connsiteY6" fmla="*/ 2020649 h 2020649"/>
              <a:gd name="connsiteX0" fmla="*/ 8489658 w 8523214"/>
              <a:gd name="connsiteY0" fmla="*/ 4122762 h 4122762"/>
              <a:gd name="connsiteX1" fmla="*/ 8523214 w 8523214"/>
              <a:gd name="connsiteY1" fmla="*/ 0 h 4122762"/>
              <a:gd name="connsiteX2" fmla="*/ 0 w 8523214"/>
              <a:gd name="connsiteY2" fmla="*/ 16708 h 4122762"/>
              <a:gd name="connsiteX3" fmla="*/ 0 w 8523214"/>
              <a:gd name="connsiteY3" fmla="*/ 1325391 h 4122762"/>
              <a:gd name="connsiteX4" fmla="*/ 1593908 w 8523214"/>
              <a:gd name="connsiteY4" fmla="*/ 1325391 h 4122762"/>
              <a:gd name="connsiteX5" fmla="*/ 2181137 w 8523214"/>
              <a:gd name="connsiteY5" fmla="*/ 1929398 h 4122762"/>
              <a:gd name="connsiteX6" fmla="*/ 3950375 w 8523214"/>
              <a:gd name="connsiteY6" fmla="*/ 2020649 h 4122762"/>
              <a:gd name="connsiteX0" fmla="*/ 8489658 w 8523214"/>
              <a:gd name="connsiteY0" fmla="*/ 4106019 h 4106019"/>
              <a:gd name="connsiteX1" fmla="*/ 8523214 w 8523214"/>
              <a:gd name="connsiteY1" fmla="*/ 0 h 4106019"/>
              <a:gd name="connsiteX2" fmla="*/ 0 w 8523214"/>
              <a:gd name="connsiteY2" fmla="*/ 16708 h 4106019"/>
              <a:gd name="connsiteX3" fmla="*/ 0 w 8523214"/>
              <a:gd name="connsiteY3" fmla="*/ 1325391 h 4106019"/>
              <a:gd name="connsiteX4" fmla="*/ 1593908 w 8523214"/>
              <a:gd name="connsiteY4" fmla="*/ 1325391 h 4106019"/>
              <a:gd name="connsiteX5" fmla="*/ 2181137 w 8523214"/>
              <a:gd name="connsiteY5" fmla="*/ 1929398 h 4106019"/>
              <a:gd name="connsiteX6" fmla="*/ 3950375 w 8523214"/>
              <a:gd name="connsiteY6" fmla="*/ 2020649 h 4106019"/>
              <a:gd name="connsiteX0" fmla="*/ 8489658 w 8506436"/>
              <a:gd name="connsiteY0" fmla="*/ 4114391 h 4114391"/>
              <a:gd name="connsiteX1" fmla="*/ 8506436 w 8506436"/>
              <a:gd name="connsiteY1" fmla="*/ 0 h 4114391"/>
              <a:gd name="connsiteX2" fmla="*/ 0 w 8506436"/>
              <a:gd name="connsiteY2" fmla="*/ 25080 h 4114391"/>
              <a:gd name="connsiteX3" fmla="*/ 0 w 8506436"/>
              <a:gd name="connsiteY3" fmla="*/ 1333763 h 4114391"/>
              <a:gd name="connsiteX4" fmla="*/ 1593908 w 8506436"/>
              <a:gd name="connsiteY4" fmla="*/ 1333763 h 4114391"/>
              <a:gd name="connsiteX5" fmla="*/ 2181137 w 8506436"/>
              <a:gd name="connsiteY5" fmla="*/ 1937770 h 4114391"/>
              <a:gd name="connsiteX6" fmla="*/ 3950375 w 8506436"/>
              <a:gd name="connsiteY6" fmla="*/ 2029021 h 4114391"/>
              <a:gd name="connsiteX0" fmla="*/ 8489658 w 8506436"/>
              <a:gd name="connsiteY0" fmla="*/ 4114391 h 4114391"/>
              <a:gd name="connsiteX1" fmla="*/ 8506436 w 8506436"/>
              <a:gd name="connsiteY1" fmla="*/ 0 h 4114391"/>
              <a:gd name="connsiteX2" fmla="*/ 0 w 8506436"/>
              <a:gd name="connsiteY2" fmla="*/ 25080 h 4114391"/>
              <a:gd name="connsiteX3" fmla="*/ 0 w 8506436"/>
              <a:gd name="connsiteY3" fmla="*/ 1333763 h 4114391"/>
              <a:gd name="connsiteX4" fmla="*/ 1593908 w 8506436"/>
              <a:gd name="connsiteY4" fmla="*/ 1333763 h 4114391"/>
              <a:gd name="connsiteX5" fmla="*/ 2181137 w 8506436"/>
              <a:gd name="connsiteY5" fmla="*/ 1937770 h 4114391"/>
              <a:gd name="connsiteX6" fmla="*/ 4034265 w 8506436"/>
              <a:gd name="connsiteY6" fmla="*/ 1953676 h 4114391"/>
              <a:gd name="connsiteX0" fmla="*/ 8489658 w 8506436"/>
              <a:gd name="connsiteY0" fmla="*/ 4114391 h 4114391"/>
              <a:gd name="connsiteX1" fmla="*/ 8506436 w 8506436"/>
              <a:gd name="connsiteY1" fmla="*/ 0 h 4114391"/>
              <a:gd name="connsiteX2" fmla="*/ 0 w 8506436"/>
              <a:gd name="connsiteY2" fmla="*/ 25080 h 4114391"/>
              <a:gd name="connsiteX3" fmla="*/ 0 w 8506436"/>
              <a:gd name="connsiteY3" fmla="*/ 1333763 h 4114391"/>
              <a:gd name="connsiteX4" fmla="*/ 1593908 w 8506436"/>
              <a:gd name="connsiteY4" fmla="*/ 1333763 h 4114391"/>
              <a:gd name="connsiteX5" fmla="*/ 2181137 w 8506436"/>
              <a:gd name="connsiteY5" fmla="*/ 1937770 h 4114391"/>
              <a:gd name="connsiteX6" fmla="*/ 4034265 w 8506436"/>
              <a:gd name="connsiteY6" fmla="*/ 1953676 h 4114391"/>
              <a:gd name="connsiteX0" fmla="*/ 8489658 w 8506436"/>
              <a:gd name="connsiteY0" fmla="*/ 4114391 h 4114391"/>
              <a:gd name="connsiteX1" fmla="*/ 8506436 w 8506436"/>
              <a:gd name="connsiteY1" fmla="*/ 0 h 4114391"/>
              <a:gd name="connsiteX2" fmla="*/ 0 w 8506436"/>
              <a:gd name="connsiteY2" fmla="*/ 25080 h 4114391"/>
              <a:gd name="connsiteX3" fmla="*/ 0 w 8506436"/>
              <a:gd name="connsiteY3" fmla="*/ 1333763 h 4114391"/>
              <a:gd name="connsiteX4" fmla="*/ 1593908 w 8506436"/>
              <a:gd name="connsiteY4" fmla="*/ 1333763 h 4114391"/>
              <a:gd name="connsiteX5" fmla="*/ 2181137 w 8506436"/>
              <a:gd name="connsiteY5" fmla="*/ 1937770 h 4114391"/>
              <a:gd name="connsiteX6" fmla="*/ 4034265 w 8506436"/>
              <a:gd name="connsiteY6" fmla="*/ 1953676 h 4114391"/>
              <a:gd name="connsiteX7" fmla="*/ 8489658 w 8506436"/>
              <a:gd name="connsiteY7" fmla="*/ 4114391 h 4114391"/>
              <a:gd name="connsiteX0" fmla="*/ 8489658 w 8506436"/>
              <a:gd name="connsiteY0" fmla="*/ 4114391 h 4114391"/>
              <a:gd name="connsiteX1" fmla="*/ 8506436 w 8506436"/>
              <a:gd name="connsiteY1" fmla="*/ 0 h 4114391"/>
              <a:gd name="connsiteX2" fmla="*/ 0 w 8506436"/>
              <a:gd name="connsiteY2" fmla="*/ 25080 h 4114391"/>
              <a:gd name="connsiteX3" fmla="*/ 0 w 8506436"/>
              <a:gd name="connsiteY3" fmla="*/ 1333763 h 4114391"/>
              <a:gd name="connsiteX4" fmla="*/ 1593908 w 8506436"/>
              <a:gd name="connsiteY4" fmla="*/ 1333763 h 4114391"/>
              <a:gd name="connsiteX5" fmla="*/ 2181137 w 8506436"/>
              <a:gd name="connsiteY5" fmla="*/ 1937770 h 4114391"/>
              <a:gd name="connsiteX6" fmla="*/ 4034265 w 8506436"/>
              <a:gd name="connsiteY6" fmla="*/ 1953676 h 4114391"/>
              <a:gd name="connsiteX7" fmla="*/ 5780633 w 8506436"/>
              <a:gd name="connsiteY7" fmla="*/ 2818220 h 4114391"/>
              <a:gd name="connsiteX8" fmla="*/ 8489658 w 8506436"/>
              <a:gd name="connsiteY8" fmla="*/ 4114391 h 4114391"/>
              <a:gd name="connsiteX0" fmla="*/ 8489658 w 8506436"/>
              <a:gd name="connsiteY0" fmla="*/ 4114391 h 4115821"/>
              <a:gd name="connsiteX1" fmla="*/ 8506436 w 8506436"/>
              <a:gd name="connsiteY1" fmla="*/ 0 h 4115821"/>
              <a:gd name="connsiteX2" fmla="*/ 0 w 8506436"/>
              <a:gd name="connsiteY2" fmla="*/ 25080 h 4115821"/>
              <a:gd name="connsiteX3" fmla="*/ 0 w 8506436"/>
              <a:gd name="connsiteY3" fmla="*/ 1333763 h 4115821"/>
              <a:gd name="connsiteX4" fmla="*/ 1593908 w 8506436"/>
              <a:gd name="connsiteY4" fmla="*/ 1333763 h 4115821"/>
              <a:gd name="connsiteX5" fmla="*/ 2181137 w 8506436"/>
              <a:gd name="connsiteY5" fmla="*/ 1937770 h 4115821"/>
              <a:gd name="connsiteX6" fmla="*/ 4034265 w 8506436"/>
              <a:gd name="connsiteY6" fmla="*/ 1953676 h 4115821"/>
              <a:gd name="connsiteX7" fmla="*/ 4002167 w 8506436"/>
              <a:gd name="connsiteY7" fmla="*/ 4115821 h 4115821"/>
              <a:gd name="connsiteX8" fmla="*/ 8489658 w 8506436"/>
              <a:gd name="connsiteY8" fmla="*/ 4114391 h 4115821"/>
              <a:gd name="connsiteX0" fmla="*/ 8489658 w 8506436"/>
              <a:gd name="connsiteY0" fmla="*/ 4114391 h 4115821"/>
              <a:gd name="connsiteX1" fmla="*/ 8506436 w 8506436"/>
              <a:gd name="connsiteY1" fmla="*/ 0 h 4115821"/>
              <a:gd name="connsiteX2" fmla="*/ 0 w 8506436"/>
              <a:gd name="connsiteY2" fmla="*/ 25080 h 4115821"/>
              <a:gd name="connsiteX3" fmla="*/ 0 w 8506436"/>
              <a:gd name="connsiteY3" fmla="*/ 1333763 h 4115821"/>
              <a:gd name="connsiteX4" fmla="*/ 1593908 w 8506436"/>
              <a:gd name="connsiteY4" fmla="*/ 1333763 h 4115821"/>
              <a:gd name="connsiteX5" fmla="*/ 2181137 w 8506436"/>
              <a:gd name="connsiteY5" fmla="*/ 1937770 h 4115821"/>
              <a:gd name="connsiteX6" fmla="*/ 4034265 w 8506436"/>
              <a:gd name="connsiteY6" fmla="*/ 1953676 h 4115821"/>
              <a:gd name="connsiteX7" fmla="*/ 4111224 w 8506436"/>
              <a:gd name="connsiteY7" fmla="*/ 4115821 h 4115821"/>
              <a:gd name="connsiteX8" fmla="*/ 8489658 w 8506436"/>
              <a:gd name="connsiteY8" fmla="*/ 4114391 h 4115821"/>
              <a:gd name="connsiteX0" fmla="*/ 8489658 w 8506436"/>
              <a:gd name="connsiteY0" fmla="*/ 4114391 h 4115821"/>
              <a:gd name="connsiteX1" fmla="*/ 8506436 w 8506436"/>
              <a:gd name="connsiteY1" fmla="*/ 0 h 4115821"/>
              <a:gd name="connsiteX2" fmla="*/ 0 w 8506436"/>
              <a:gd name="connsiteY2" fmla="*/ 25080 h 4115821"/>
              <a:gd name="connsiteX3" fmla="*/ 0 w 8506436"/>
              <a:gd name="connsiteY3" fmla="*/ 1333763 h 4115821"/>
              <a:gd name="connsiteX4" fmla="*/ 1593908 w 8506436"/>
              <a:gd name="connsiteY4" fmla="*/ 1333763 h 4115821"/>
              <a:gd name="connsiteX5" fmla="*/ 2181137 w 8506436"/>
              <a:gd name="connsiteY5" fmla="*/ 1937770 h 4115821"/>
              <a:gd name="connsiteX6" fmla="*/ 4118155 w 8506436"/>
              <a:gd name="connsiteY6" fmla="*/ 1953676 h 4115821"/>
              <a:gd name="connsiteX7" fmla="*/ 4111224 w 8506436"/>
              <a:gd name="connsiteY7" fmla="*/ 4115821 h 4115821"/>
              <a:gd name="connsiteX8" fmla="*/ 8489658 w 8506436"/>
              <a:gd name="connsiteY8" fmla="*/ 4114391 h 411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6436" h="4115821">
                <a:moveTo>
                  <a:pt x="8489658" y="4114391"/>
                </a:moveTo>
                <a:cubicBezTo>
                  <a:pt x="8495251" y="2742927"/>
                  <a:pt x="8500843" y="1371464"/>
                  <a:pt x="8506436" y="0"/>
                </a:cubicBezTo>
                <a:lnTo>
                  <a:pt x="0" y="25080"/>
                </a:lnTo>
                <a:lnTo>
                  <a:pt x="0" y="1333763"/>
                </a:lnTo>
                <a:lnTo>
                  <a:pt x="1593908" y="1333763"/>
                </a:lnTo>
                <a:lnTo>
                  <a:pt x="2181137" y="1937770"/>
                </a:lnTo>
                <a:lnTo>
                  <a:pt x="4118155" y="1953676"/>
                </a:lnTo>
                <a:cubicBezTo>
                  <a:pt x="4115845" y="2674391"/>
                  <a:pt x="4113534" y="3395106"/>
                  <a:pt x="4111224" y="4115821"/>
                </a:cubicBezTo>
                <a:lnTo>
                  <a:pt x="8489658" y="411439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8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津島雅俊</dc:creator>
  <cp:lastModifiedBy>津島雅俊</cp:lastModifiedBy>
  <cp:revision>3</cp:revision>
  <dcterms:created xsi:type="dcterms:W3CDTF">2015-01-30T05:17:29Z</dcterms:created>
  <dcterms:modified xsi:type="dcterms:W3CDTF">2015-01-30T05:52:40Z</dcterms:modified>
</cp:coreProperties>
</file>