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-63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2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25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0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21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5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02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0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13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16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2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CEC1-2961-4122-AB4B-536CD693A7C7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19D93-38DC-447E-B0E9-DB603A273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4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ホームベース 7"/>
              <p:cNvSpPr/>
              <p:nvPr/>
            </p:nvSpPr>
            <p:spPr>
              <a:xfrm>
                <a:off x="5148333" y="2237231"/>
                <a:ext cx="1434333" cy="1427427"/>
              </a:xfrm>
              <a:custGeom>
                <a:avLst/>
                <a:gdLst>
                  <a:gd name="connsiteX0" fmla="*/ 0 w 1627464"/>
                  <a:gd name="connsiteY0" fmla="*/ 0 h 1090569"/>
                  <a:gd name="connsiteX1" fmla="*/ 1082180 w 1627464"/>
                  <a:gd name="connsiteY1" fmla="*/ 0 h 1090569"/>
                  <a:gd name="connsiteX2" fmla="*/ 1627464 w 1627464"/>
                  <a:gd name="connsiteY2" fmla="*/ 545285 h 1090569"/>
                  <a:gd name="connsiteX3" fmla="*/ 1082180 w 1627464"/>
                  <a:gd name="connsiteY3" fmla="*/ 1090569 h 1090569"/>
                  <a:gd name="connsiteX4" fmla="*/ 0 w 1627464"/>
                  <a:gd name="connsiteY4" fmla="*/ 1090569 h 1090569"/>
                  <a:gd name="connsiteX5" fmla="*/ 0 w 1627464"/>
                  <a:gd name="connsiteY5" fmla="*/ 0 h 1090569"/>
                  <a:gd name="connsiteX0" fmla="*/ 0 w 1627464"/>
                  <a:gd name="connsiteY0" fmla="*/ 0 h 1195509"/>
                  <a:gd name="connsiteX1" fmla="*/ 1082180 w 1627464"/>
                  <a:gd name="connsiteY1" fmla="*/ 0 h 1195509"/>
                  <a:gd name="connsiteX2" fmla="*/ 1627464 w 1627464"/>
                  <a:gd name="connsiteY2" fmla="*/ 545285 h 1195509"/>
                  <a:gd name="connsiteX3" fmla="*/ 1082180 w 1627464"/>
                  <a:gd name="connsiteY3" fmla="*/ 1090569 h 1195509"/>
                  <a:gd name="connsiteX4" fmla="*/ 0 w 1627464"/>
                  <a:gd name="connsiteY4" fmla="*/ 1090569 h 1195509"/>
                  <a:gd name="connsiteX5" fmla="*/ 0 w 1627464"/>
                  <a:gd name="connsiteY5" fmla="*/ 0 h 1195509"/>
                  <a:gd name="connsiteX0" fmla="*/ 0 w 1627464"/>
                  <a:gd name="connsiteY0" fmla="*/ 104940 h 1300449"/>
                  <a:gd name="connsiteX1" fmla="*/ 1082180 w 1627464"/>
                  <a:gd name="connsiteY1" fmla="*/ 104940 h 1300449"/>
                  <a:gd name="connsiteX2" fmla="*/ 1627464 w 1627464"/>
                  <a:gd name="connsiteY2" fmla="*/ 650225 h 1300449"/>
                  <a:gd name="connsiteX3" fmla="*/ 1082180 w 1627464"/>
                  <a:gd name="connsiteY3" fmla="*/ 1195509 h 1300449"/>
                  <a:gd name="connsiteX4" fmla="*/ 0 w 1627464"/>
                  <a:gd name="connsiteY4" fmla="*/ 1195509 h 1300449"/>
                  <a:gd name="connsiteX5" fmla="*/ 0 w 1627464"/>
                  <a:gd name="connsiteY5" fmla="*/ 104940 h 1300449"/>
                  <a:gd name="connsiteX0" fmla="*/ 0 w 1627464"/>
                  <a:gd name="connsiteY0" fmla="*/ 41664 h 1237173"/>
                  <a:gd name="connsiteX1" fmla="*/ 1082180 w 1627464"/>
                  <a:gd name="connsiteY1" fmla="*/ 41664 h 1237173"/>
                  <a:gd name="connsiteX2" fmla="*/ 1627464 w 1627464"/>
                  <a:gd name="connsiteY2" fmla="*/ 586949 h 1237173"/>
                  <a:gd name="connsiteX3" fmla="*/ 1082180 w 1627464"/>
                  <a:gd name="connsiteY3" fmla="*/ 1132233 h 1237173"/>
                  <a:gd name="connsiteX4" fmla="*/ 0 w 1627464"/>
                  <a:gd name="connsiteY4" fmla="*/ 1132233 h 1237173"/>
                  <a:gd name="connsiteX5" fmla="*/ 0 w 1627464"/>
                  <a:gd name="connsiteY5" fmla="*/ 41664 h 1237173"/>
                  <a:gd name="connsiteX0" fmla="*/ 100668 w 1627464"/>
                  <a:gd name="connsiteY0" fmla="*/ 36311 h 1240209"/>
                  <a:gd name="connsiteX1" fmla="*/ 1082180 w 1627464"/>
                  <a:gd name="connsiteY1" fmla="*/ 44700 h 1240209"/>
                  <a:gd name="connsiteX2" fmla="*/ 1627464 w 1627464"/>
                  <a:gd name="connsiteY2" fmla="*/ 589985 h 1240209"/>
                  <a:gd name="connsiteX3" fmla="*/ 1082180 w 1627464"/>
                  <a:gd name="connsiteY3" fmla="*/ 1135269 h 1240209"/>
                  <a:gd name="connsiteX4" fmla="*/ 0 w 1627464"/>
                  <a:gd name="connsiteY4" fmla="*/ 1135269 h 1240209"/>
                  <a:gd name="connsiteX5" fmla="*/ 100668 w 1627464"/>
                  <a:gd name="connsiteY5" fmla="*/ 36311 h 1240209"/>
                  <a:gd name="connsiteX0" fmla="*/ 100668 w 1627464"/>
                  <a:gd name="connsiteY0" fmla="*/ 36311 h 1240209"/>
                  <a:gd name="connsiteX1" fmla="*/ 1082180 w 1627464"/>
                  <a:gd name="connsiteY1" fmla="*/ 44700 h 1240209"/>
                  <a:gd name="connsiteX2" fmla="*/ 1627464 w 1627464"/>
                  <a:gd name="connsiteY2" fmla="*/ 589985 h 1240209"/>
                  <a:gd name="connsiteX3" fmla="*/ 1082180 w 1627464"/>
                  <a:gd name="connsiteY3" fmla="*/ 1135269 h 1240209"/>
                  <a:gd name="connsiteX4" fmla="*/ 0 w 1627464"/>
                  <a:gd name="connsiteY4" fmla="*/ 1135269 h 1240209"/>
                  <a:gd name="connsiteX5" fmla="*/ 100668 w 1627464"/>
                  <a:gd name="connsiteY5" fmla="*/ 36311 h 1240209"/>
                  <a:gd name="connsiteX0" fmla="*/ 0 w 1526796"/>
                  <a:gd name="connsiteY0" fmla="*/ 36311 h 1269636"/>
                  <a:gd name="connsiteX1" fmla="*/ 981512 w 1526796"/>
                  <a:gd name="connsiteY1" fmla="*/ 44700 h 1269636"/>
                  <a:gd name="connsiteX2" fmla="*/ 1526796 w 1526796"/>
                  <a:gd name="connsiteY2" fmla="*/ 589985 h 1269636"/>
                  <a:gd name="connsiteX3" fmla="*/ 981512 w 1526796"/>
                  <a:gd name="connsiteY3" fmla="*/ 1135269 h 1269636"/>
                  <a:gd name="connsiteX4" fmla="*/ 0 w 1526796"/>
                  <a:gd name="connsiteY4" fmla="*/ 1177214 h 1269636"/>
                  <a:gd name="connsiteX5" fmla="*/ 0 w 1526796"/>
                  <a:gd name="connsiteY5" fmla="*/ 36311 h 1269636"/>
                  <a:gd name="connsiteX0" fmla="*/ 0 w 1526796"/>
                  <a:gd name="connsiteY0" fmla="*/ 36311 h 1269636"/>
                  <a:gd name="connsiteX1" fmla="*/ 981512 w 1526796"/>
                  <a:gd name="connsiteY1" fmla="*/ 44700 h 1269636"/>
                  <a:gd name="connsiteX2" fmla="*/ 1526796 w 1526796"/>
                  <a:gd name="connsiteY2" fmla="*/ 589985 h 1269636"/>
                  <a:gd name="connsiteX3" fmla="*/ 981512 w 1526796"/>
                  <a:gd name="connsiteY3" fmla="*/ 1135269 h 1269636"/>
                  <a:gd name="connsiteX4" fmla="*/ 0 w 1526796"/>
                  <a:gd name="connsiteY4" fmla="*/ 1177214 h 1269636"/>
                  <a:gd name="connsiteX5" fmla="*/ 0 w 1526796"/>
                  <a:gd name="connsiteY5" fmla="*/ 36311 h 1269636"/>
                  <a:gd name="connsiteX0" fmla="*/ 0 w 1526796"/>
                  <a:gd name="connsiteY0" fmla="*/ 36311 h 1192155"/>
                  <a:gd name="connsiteX1" fmla="*/ 981512 w 1526796"/>
                  <a:gd name="connsiteY1" fmla="*/ 44700 h 1192155"/>
                  <a:gd name="connsiteX2" fmla="*/ 1526796 w 1526796"/>
                  <a:gd name="connsiteY2" fmla="*/ 589985 h 1192155"/>
                  <a:gd name="connsiteX3" fmla="*/ 981512 w 1526796"/>
                  <a:gd name="connsiteY3" fmla="*/ 1135269 h 1192155"/>
                  <a:gd name="connsiteX4" fmla="*/ 0 w 1526796"/>
                  <a:gd name="connsiteY4" fmla="*/ 1177214 h 1192155"/>
                  <a:gd name="connsiteX5" fmla="*/ 0 w 1526796"/>
                  <a:gd name="connsiteY5" fmla="*/ 36311 h 1192155"/>
                  <a:gd name="connsiteX0" fmla="*/ 0 w 1526796"/>
                  <a:gd name="connsiteY0" fmla="*/ 36311 h 1192155"/>
                  <a:gd name="connsiteX1" fmla="*/ 981512 w 1526796"/>
                  <a:gd name="connsiteY1" fmla="*/ 44700 h 1192155"/>
                  <a:gd name="connsiteX2" fmla="*/ 1526796 w 1526796"/>
                  <a:gd name="connsiteY2" fmla="*/ 589985 h 1192155"/>
                  <a:gd name="connsiteX3" fmla="*/ 981512 w 1526796"/>
                  <a:gd name="connsiteY3" fmla="*/ 1135269 h 1192155"/>
                  <a:gd name="connsiteX4" fmla="*/ 0 w 1526796"/>
                  <a:gd name="connsiteY4" fmla="*/ 1177214 h 1192155"/>
                  <a:gd name="connsiteX5" fmla="*/ 0 w 1526796"/>
                  <a:gd name="connsiteY5" fmla="*/ 36311 h 1192155"/>
                  <a:gd name="connsiteX0" fmla="*/ 0 w 1526796"/>
                  <a:gd name="connsiteY0" fmla="*/ 7364 h 1163208"/>
                  <a:gd name="connsiteX1" fmla="*/ 981512 w 1526796"/>
                  <a:gd name="connsiteY1" fmla="*/ 15753 h 1163208"/>
                  <a:gd name="connsiteX2" fmla="*/ 1526796 w 1526796"/>
                  <a:gd name="connsiteY2" fmla="*/ 561038 h 1163208"/>
                  <a:gd name="connsiteX3" fmla="*/ 981512 w 1526796"/>
                  <a:gd name="connsiteY3" fmla="*/ 1106322 h 1163208"/>
                  <a:gd name="connsiteX4" fmla="*/ 0 w 1526796"/>
                  <a:gd name="connsiteY4" fmla="*/ 1148267 h 1163208"/>
                  <a:gd name="connsiteX5" fmla="*/ 0 w 1526796"/>
                  <a:gd name="connsiteY5" fmla="*/ 7364 h 1163208"/>
                  <a:gd name="connsiteX0" fmla="*/ 8389 w 1535185"/>
                  <a:gd name="connsiteY0" fmla="*/ 7364 h 1107695"/>
                  <a:gd name="connsiteX1" fmla="*/ 989901 w 1535185"/>
                  <a:gd name="connsiteY1" fmla="*/ 15753 h 1107695"/>
                  <a:gd name="connsiteX2" fmla="*/ 1535185 w 1535185"/>
                  <a:gd name="connsiteY2" fmla="*/ 561038 h 1107695"/>
                  <a:gd name="connsiteX3" fmla="*/ 989901 w 1535185"/>
                  <a:gd name="connsiteY3" fmla="*/ 1106322 h 1107695"/>
                  <a:gd name="connsiteX4" fmla="*/ 0 w 1535185"/>
                  <a:gd name="connsiteY4" fmla="*/ 728817 h 1107695"/>
                  <a:gd name="connsiteX5" fmla="*/ 8389 w 1535185"/>
                  <a:gd name="connsiteY5" fmla="*/ 7364 h 1107695"/>
                  <a:gd name="connsiteX0" fmla="*/ 6007 w 1535185"/>
                  <a:gd name="connsiteY0" fmla="*/ 33391 h 1138484"/>
                  <a:gd name="connsiteX1" fmla="*/ 989901 w 1535185"/>
                  <a:gd name="connsiteY1" fmla="*/ 46542 h 1138484"/>
                  <a:gd name="connsiteX2" fmla="*/ 1535185 w 1535185"/>
                  <a:gd name="connsiteY2" fmla="*/ 591827 h 1138484"/>
                  <a:gd name="connsiteX3" fmla="*/ 989901 w 1535185"/>
                  <a:gd name="connsiteY3" fmla="*/ 1137111 h 1138484"/>
                  <a:gd name="connsiteX4" fmla="*/ 0 w 1535185"/>
                  <a:gd name="connsiteY4" fmla="*/ 759606 h 1138484"/>
                  <a:gd name="connsiteX5" fmla="*/ 6007 w 1535185"/>
                  <a:gd name="connsiteY5" fmla="*/ 33391 h 1138484"/>
                  <a:gd name="connsiteX0" fmla="*/ 6007 w 1535185"/>
                  <a:gd name="connsiteY0" fmla="*/ 32137 h 1137230"/>
                  <a:gd name="connsiteX1" fmla="*/ 989901 w 1535185"/>
                  <a:gd name="connsiteY1" fmla="*/ 45288 h 1137230"/>
                  <a:gd name="connsiteX2" fmla="*/ 1535185 w 1535185"/>
                  <a:gd name="connsiteY2" fmla="*/ 590573 h 1137230"/>
                  <a:gd name="connsiteX3" fmla="*/ 989901 w 1535185"/>
                  <a:gd name="connsiteY3" fmla="*/ 1135857 h 1137230"/>
                  <a:gd name="connsiteX4" fmla="*/ 0 w 1535185"/>
                  <a:gd name="connsiteY4" fmla="*/ 758352 h 1137230"/>
                  <a:gd name="connsiteX5" fmla="*/ 6007 w 1535185"/>
                  <a:gd name="connsiteY5" fmla="*/ 32137 h 1137230"/>
                  <a:gd name="connsiteX0" fmla="*/ 6007 w 1535185"/>
                  <a:gd name="connsiteY0" fmla="*/ 32137 h 1137230"/>
                  <a:gd name="connsiteX1" fmla="*/ 989901 w 1535185"/>
                  <a:gd name="connsiteY1" fmla="*/ 45288 h 1137230"/>
                  <a:gd name="connsiteX2" fmla="*/ 1535185 w 1535185"/>
                  <a:gd name="connsiteY2" fmla="*/ 590573 h 1137230"/>
                  <a:gd name="connsiteX3" fmla="*/ 989901 w 1535185"/>
                  <a:gd name="connsiteY3" fmla="*/ 1135857 h 1137230"/>
                  <a:gd name="connsiteX4" fmla="*/ 0 w 1535185"/>
                  <a:gd name="connsiteY4" fmla="*/ 758352 h 1137230"/>
                  <a:gd name="connsiteX5" fmla="*/ 6007 w 1535185"/>
                  <a:gd name="connsiteY5" fmla="*/ 32137 h 1137230"/>
                  <a:gd name="connsiteX0" fmla="*/ 3626 w 1532804"/>
                  <a:gd name="connsiteY0" fmla="*/ 32137 h 1137143"/>
                  <a:gd name="connsiteX1" fmla="*/ 987520 w 1532804"/>
                  <a:gd name="connsiteY1" fmla="*/ 45288 h 1137143"/>
                  <a:gd name="connsiteX2" fmla="*/ 1532804 w 1532804"/>
                  <a:gd name="connsiteY2" fmla="*/ 590573 h 1137143"/>
                  <a:gd name="connsiteX3" fmla="*/ 987520 w 1532804"/>
                  <a:gd name="connsiteY3" fmla="*/ 1135857 h 1137143"/>
                  <a:gd name="connsiteX4" fmla="*/ 0 w 1532804"/>
                  <a:gd name="connsiteY4" fmla="*/ 753589 h 1137143"/>
                  <a:gd name="connsiteX5" fmla="*/ 3626 w 1532804"/>
                  <a:gd name="connsiteY5" fmla="*/ 32137 h 1137143"/>
                  <a:gd name="connsiteX0" fmla="*/ 4570 w 1533748"/>
                  <a:gd name="connsiteY0" fmla="*/ 32137 h 1137143"/>
                  <a:gd name="connsiteX1" fmla="*/ 988464 w 1533748"/>
                  <a:gd name="connsiteY1" fmla="*/ 45288 h 1137143"/>
                  <a:gd name="connsiteX2" fmla="*/ 1533748 w 1533748"/>
                  <a:gd name="connsiteY2" fmla="*/ 590573 h 1137143"/>
                  <a:gd name="connsiteX3" fmla="*/ 988464 w 1533748"/>
                  <a:gd name="connsiteY3" fmla="*/ 1135857 h 1137143"/>
                  <a:gd name="connsiteX4" fmla="*/ 944 w 1533748"/>
                  <a:gd name="connsiteY4" fmla="*/ 753589 h 1137143"/>
                  <a:gd name="connsiteX5" fmla="*/ 4570 w 1533748"/>
                  <a:gd name="connsiteY5" fmla="*/ 32137 h 1137143"/>
                  <a:gd name="connsiteX0" fmla="*/ 3887 w 1533065"/>
                  <a:gd name="connsiteY0" fmla="*/ 32137 h 1137143"/>
                  <a:gd name="connsiteX1" fmla="*/ 987781 w 1533065"/>
                  <a:gd name="connsiteY1" fmla="*/ 45288 h 1137143"/>
                  <a:gd name="connsiteX2" fmla="*/ 1533065 w 1533065"/>
                  <a:gd name="connsiteY2" fmla="*/ 590573 h 1137143"/>
                  <a:gd name="connsiteX3" fmla="*/ 987781 w 1533065"/>
                  <a:gd name="connsiteY3" fmla="*/ 1135857 h 1137143"/>
                  <a:gd name="connsiteX4" fmla="*/ 261 w 1533065"/>
                  <a:gd name="connsiteY4" fmla="*/ 753589 h 1137143"/>
                  <a:gd name="connsiteX5" fmla="*/ 3887 w 1533065"/>
                  <a:gd name="connsiteY5" fmla="*/ 32137 h 1137143"/>
                  <a:gd name="connsiteX0" fmla="*/ 3955 w 1533133"/>
                  <a:gd name="connsiteY0" fmla="*/ 32137 h 1137143"/>
                  <a:gd name="connsiteX1" fmla="*/ 987849 w 1533133"/>
                  <a:gd name="connsiteY1" fmla="*/ 45288 h 1137143"/>
                  <a:gd name="connsiteX2" fmla="*/ 1533133 w 1533133"/>
                  <a:gd name="connsiteY2" fmla="*/ 590573 h 1137143"/>
                  <a:gd name="connsiteX3" fmla="*/ 987849 w 1533133"/>
                  <a:gd name="connsiteY3" fmla="*/ 1135857 h 1137143"/>
                  <a:gd name="connsiteX4" fmla="*/ 329 w 1533133"/>
                  <a:gd name="connsiteY4" fmla="*/ 753589 h 1137143"/>
                  <a:gd name="connsiteX5" fmla="*/ 3955 w 1533133"/>
                  <a:gd name="connsiteY5" fmla="*/ 32137 h 1137143"/>
                  <a:gd name="connsiteX0" fmla="*/ 3887 w 1533065"/>
                  <a:gd name="connsiteY0" fmla="*/ 32137 h 1137143"/>
                  <a:gd name="connsiteX1" fmla="*/ 987781 w 1533065"/>
                  <a:gd name="connsiteY1" fmla="*/ 45288 h 1137143"/>
                  <a:gd name="connsiteX2" fmla="*/ 1533065 w 1533065"/>
                  <a:gd name="connsiteY2" fmla="*/ 590573 h 1137143"/>
                  <a:gd name="connsiteX3" fmla="*/ 987781 w 1533065"/>
                  <a:gd name="connsiteY3" fmla="*/ 1135857 h 1137143"/>
                  <a:gd name="connsiteX4" fmla="*/ 261 w 1533065"/>
                  <a:gd name="connsiteY4" fmla="*/ 753589 h 1137143"/>
                  <a:gd name="connsiteX5" fmla="*/ 3887 w 1533065"/>
                  <a:gd name="connsiteY5" fmla="*/ 32137 h 1137143"/>
                  <a:gd name="connsiteX0" fmla="*/ 3626 w 1532804"/>
                  <a:gd name="connsiteY0" fmla="*/ 32137 h 1137143"/>
                  <a:gd name="connsiteX1" fmla="*/ 987520 w 1532804"/>
                  <a:gd name="connsiteY1" fmla="*/ 45288 h 1137143"/>
                  <a:gd name="connsiteX2" fmla="*/ 1532804 w 1532804"/>
                  <a:gd name="connsiteY2" fmla="*/ 590573 h 1137143"/>
                  <a:gd name="connsiteX3" fmla="*/ 987520 w 1532804"/>
                  <a:gd name="connsiteY3" fmla="*/ 1135857 h 1137143"/>
                  <a:gd name="connsiteX4" fmla="*/ 0 w 1532804"/>
                  <a:gd name="connsiteY4" fmla="*/ 753589 h 1137143"/>
                  <a:gd name="connsiteX5" fmla="*/ 3626 w 1532804"/>
                  <a:gd name="connsiteY5" fmla="*/ 32137 h 1137143"/>
                  <a:gd name="connsiteX0" fmla="*/ 3626 w 1532804"/>
                  <a:gd name="connsiteY0" fmla="*/ 32137 h 766041"/>
                  <a:gd name="connsiteX1" fmla="*/ 987520 w 1532804"/>
                  <a:gd name="connsiteY1" fmla="*/ 45288 h 766041"/>
                  <a:gd name="connsiteX2" fmla="*/ 1532804 w 1532804"/>
                  <a:gd name="connsiteY2" fmla="*/ 590573 h 766041"/>
                  <a:gd name="connsiteX3" fmla="*/ 723201 w 1532804"/>
                  <a:gd name="connsiteY3" fmla="*/ 754857 h 766041"/>
                  <a:gd name="connsiteX4" fmla="*/ 0 w 1532804"/>
                  <a:gd name="connsiteY4" fmla="*/ 753589 h 766041"/>
                  <a:gd name="connsiteX5" fmla="*/ 3626 w 1532804"/>
                  <a:gd name="connsiteY5" fmla="*/ 32137 h 766041"/>
                  <a:gd name="connsiteX0" fmla="*/ 3626 w 1532804"/>
                  <a:gd name="connsiteY0" fmla="*/ 32137 h 754988"/>
                  <a:gd name="connsiteX1" fmla="*/ 987520 w 1532804"/>
                  <a:gd name="connsiteY1" fmla="*/ 45288 h 754988"/>
                  <a:gd name="connsiteX2" fmla="*/ 1532804 w 1532804"/>
                  <a:gd name="connsiteY2" fmla="*/ 590573 h 754988"/>
                  <a:gd name="connsiteX3" fmla="*/ 723201 w 1532804"/>
                  <a:gd name="connsiteY3" fmla="*/ 754857 h 754988"/>
                  <a:gd name="connsiteX4" fmla="*/ 0 w 1532804"/>
                  <a:gd name="connsiteY4" fmla="*/ 753589 h 754988"/>
                  <a:gd name="connsiteX5" fmla="*/ 3626 w 1532804"/>
                  <a:gd name="connsiteY5" fmla="*/ 32137 h 754988"/>
                  <a:gd name="connsiteX0" fmla="*/ 3626 w 1532804"/>
                  <a:gd name="connsiteY0" fmla="*/ 44169 h 767020"/>
                  <a:gd name="connsiteX1" fmla="*/ 730345 w 1532804"/>
                  <a:gd name="connsiteY1" fmla="*/ 40651 h 767020"/>
                  <a:gd name="connsiteX2" fmla="*/ 1532804 w 1532804"/>
                  <a:gd name="connsiteY2" fmla="*/ 602605 h 767020"/>
                  <a:gd name="connsiteX3" fmla="*/ 723201 w 1532804"/>
                  <a:gd name="connsiteY3" fmla="*/ 766889 h 767020"/>
                  <a:gd name="connsiteX4" fmla="*/ 0 w 1532804"/>
                  <a:gd name="connsiteY4" fmla="*/ 765621 h 767020"/>
                  <a:gd name="connsiteX5" fmla="*/ 3626 w 1532804"/>
                  <a:gd name="connsiteY5" fmla="*/ 44169 h 767020"/>
                  <a:gd name="connsiteX0" fmla="*/ 3626 w 1532804"/>
                  <a:gd name="connsiteY0" fmla="*/ 3518 h 726369"/>
                  <a:gd name="connsiteX1" fmla="*/ 730345 w 1532804"/>
                  <a:gd name="connsiteY1" fmla="*/ 0 h 726369"/>
                  <a:gd name="connsiteX2" fmla="*/ 1532804 w 1532804"/>
                  <a:gd name="connsiteY2" fmla="*/ 561954 h 726369"/>
                  <a:gd name="connsiteX3" fmla="*/ 723201 w 1532804"/>
                  <a:gd name="connsiteY3" fmla="*/ 726238 h 726369"/>
                  <a:gd name="connsiteX4" fmla="*/ 0 w 1532804"/>
                  <a:gd name="connsiteY4" fmla="*/ 724970 h 726369"/>
                  <a:gd name="connsiteX5" fmla="*/ 3626 w 1532804"/>
                  <a:gd name="connsiteY5" fmla="*/ 3518 h 726369"/>
                  <a:gd name="connsiteX0" fmla="*/ 3626 w 1208954"/>
                  <a:gd name="connsiteY0" fmla="*/ 28551 h 778812"/>
                  <a:gd name="connsiteX1" fmla="*/ 730345 w 1208954"/>
                  <a:gd name="connsiteY1" fmla="*/ 25033 h 778812"/>
                  <a:gd name="connsiteX2" fmla="*/ 1208954 w 1208954"/>
                  <a:gd name="connsiteY2" fmla="*/ 375056 h 778812"/>
                  <a:gd name="connsiteX3" fmla="*/ 723201 w 1208954"/>
                  <a:gd name="connsiteY3" fmla="*/ 751271 h 778812"/>
                  <a:gd name="connsiteX4" fmla="*/ 0 w 1208954"/>
                  <a:gd name="connsiteY4" fmla="*/ 750003 h 778812"/>
                  <a:gd name="connsiteX5" fmla="*/ 3626 w 1208954"/>
                  <a:gd name="connsiteY5" fmla="*/ 28551 h 778812"/>
                  <a:gd name="connsiteX0" fmla="*/ 3626 w 1208954"/>
                  <a:gd name="connsiteY0" fmla="*/ 28551 h 751283"/>
                  <a:gd name="connsiteX1" fmla="*/ 730345 w 1208954"/>
                  <a:gd name="connsiteY1" fmla="*/ 25033 h 751283"/>
                  <a:gd name="connsiteX2" fmla="*/ 1208954 w 1208954"/>
                  <a:gd name="connsiteY2" fmla="*/ 375056 h 751283"/>
                  <a:gd name="connsiteX3" fmla="*/ 723201 w 1208954"/>
                  <a:gd name="connsiteY3" fmla="*/ 751271 h 751283"/>
                  <a:gd name="connsiteX4" fmla="*/ 0 w 1208954"/>
                  <a:gd name="connsiteY4" fmla="*/ 750003 h 751283"/>
                  <a:gd name="connsiteX5" fmla="*/ 3626 w 1208954"/>
                  <a:gd name="connsiteY5" fmla="*/ 28551 h 751283"/>
                  <a:gd name="connsiteX0" fmla="*/ 3626 w 1208954"/>
                  <a:gd name="connsiteY0" fmla="*/ 3518 h 726250"/>
                  <a:gd name="connsiteX1" fmla="*/ 730345 w 1208954"/>
                  <a:gd name="connsiteY1" fmla="*/ 0 h 726250"/>
                  <a:gd name="connsiteX2" fmla="*/ 1208954 w 1208954"/>
                  <a:gd name="connsiteY2" fmla="*/ 350023 h 726250"/>
                  <a:gd name="connsiteX3" fmla="*/ 723201 w 1208954"/>
                  <a:gd name="connsiteY3" fmla="*/ 726238 h 726250"/>
                  <a:gd name="connsiteX4" fmla="*/ 0 w 1208954"/>
                  <a:gd name="connsiteY4" fmla="*/ 724970 h 726250"/>
                  <a:gd name="connsiteX5" fmla="*/ 3626 w 1208954"/>
                  <a:gd name="connsiteY5" fmla="*/ 3518 h 726250"/>
                  <a:gd name="connsiteX0" fmla="*/ 3626 w 1208954"/>
                  <a:gd name="connsiteY0" fmla="*/ 3518 h 726452"/>
                  <a:gd name="connsiteX1" fmla="*/ 730345 w 1208954"/>
                  <a:gd name="connsiteY1" fmla="*/ 0 h 726452"/>
                  <a:gd name="connsiteX2" fmla="*/ 1208954 w 1208954"/>
                  <a:gd name="connsiteY2" fmla="*/ 350023 h 726452"/>
                  <a:gd name="connsiteX3" fmla="*/ 723201 w 1208954"/>
                  <a:gd name="connsiteY3" fmla="*/ 726238 h 726452"/>
                  <a:gd name="connsiteX4" fmla="*/ 0 w 1208954"/>
                  <a:gd name="connsiteY4" fmla="*/ 724970 h 726452"/>
                  <a:gd name="connsiteX5" fmla="*/ 3626 w 1208954"/>
                  <a:gd name="connsiteY5" fmla="*/ 3518 h 726452"/>
                  <a:gd name="connsiteX0" fmla="*/ 3626 w 1208954"/>
                  <a:gd name="connsiteY0" fmla="*/ 3518 h 726452"/>
                  <a:gd name="connsiteX1" fmla="*/ 730345 w 1208954"/>
                  <a:gd name="connsiteY1" fmla="*/ 0 h 726452"/>
                  <a:gd name="connsiteX2" fmla="*/ 1208954 w 1208954"/>
                  <a:gd name="connsiteY2" fmla="*/ 350023 h 726452"/>
                  <a:gd name="connsiteX3" fmla="*/ 723201 w 1208954"/>
                  <a:gd name="connsiteY3" fmla="*/ 726238 h 726452"/>
                  <a:gd name="connsiteX4" fmla="*/ 0 w 1208954"/>
                  <a:gd name="connsiteY4" fmla="*/ 724970 h 726452"/>
                  <a:gd name="connsiteX5" fmla="*/ 3626 w 1208954"/>
                  <a:gd name="connsiteY5" fmla="*/ 3518 h 726452"/>
                  <a:gd name="connsiteX0" fmla="*/ 3626 w 1392310"/>
                  <a:gd name="connsiteY0" fmla="*/ 28374 h 778811"/>
                  <a:gd name="connsiteX1" fmla="*/ 730345 w 1392310"/>
                  <a:gd name="connsiteY1" fmla="*/ 24856 h 778811"/>
                  <a:gd name="connsiteX2" fmla="*/ 1392310 w 1392310"/>
                  <a:gd name="connsiteY2" fmla="*/ 372498 h 778811"/>
                  <a:gd name="connsiteX3" fmla="*/ 723201 w 1392310"/>
                  <a:gd name="connsiteY3" fmla="*/ 751094 h 778811"/>
                  <a:gd name="connsiteX4" fmla="*/ 0 w 1392310"/>
                  <a:gd name="connsiteY4" fmla="*/ 749826 h 778811"/>
                  <a:gd name="connsiteX5" fmla="*/ 3626 w 1392310"/>
                  <a:gd name="connsiteY5" fmla="*/ 28374 h 778811"/>
                  <a:gd name="connsiteX0" fmla="*/ 3626 w 1392310"/>
                  <a:gd name="connsiteY0" fmla="*/ 28374 h 778811"/>
                  <a:gd name="connsiteX1" fmla="*/ 730345 w 1392310"/>
                  <a:gd name="connsiteY1" fmla="*/ 24856 h 778811"/>
                  <a:gd name="connsiteX2" fmla="*/ 1392310 w 1392310"/>
                  <a:gd name="connsiteY2" fmla="*/ 372498 h 778811"/>
                  <a:gd name="connsiteX3" fmla="*/ 723201 w 1392310"/>
                  <a:gd name="connsiteY3" fmla="*/ 751094 h 778811"/>
                  <a:gd name="connsiteX4" fmla="*/ 0 w 1392310"/>
                  <a:gd name="connsiteY4" fmla="*/ 749826 h 778811"/>
                  <a:gd name="connsiteX5" fmla="*/ 3626 w 1392310"/>
                  <a:gd name="connsiteY5" fmla="*/ 28374 h 778811"/>
                  <a:gd name="connsiteX0" fmla="*/ 3626 w 1182760"/>
                  <a:gd name="connsiteY0" fmla="*/ 29608 h 778811"/>
                  <a:gd name="connsiteX1" fmla="*/ 730345 w 1182760"/>
                  <a:gd name="connsiteY1" fmla="*/ 26090 h 778811"/>
                  <a:gd name="connsiteX2" fmla="*/ 1182760 w 1182760"/>
                  <a:gd name="connsiteY2" fmla="*/ 390401 h 778811"/>
                  <a:gd name="connsiteX3" fmla="*/ 723201 w 1182760"/>
                  <a:gd name="connsiteY3" fmla="*/ 752328 h 778811"/>
                  <a:gd name="connsiteX4" fmla="*/ 0 w 1182760"/>
                  <a:gd name="connsiteY4" fmla="*/ 751060 h 778811"/>
                  <a:gd name="connsiteX5" fmla="*/ 3626 w 1182760"/>
                  <a:gd name="connsiteY5" fmla="*/ 29608 h 778811"/>
                  <a:gd name="connsiteX0" fmla="*/ 3626 w 1182760"/>
                  <a:gd name="connsiteY0" fmla="*/ 29608 h 778811"/>
                  <a:gd name="connsiteX1" fmla="*/ 730345 w 1182760"/>
                  <a:gd name="connsiteY1" fmla="*/ 26090 h 778811"/>
                  <a:gd name="connsiteX2" fmla="*/ 1182760 w 1182760"/>
                  <a:gd name="connsiteY2" fmla="*/ 390401 h 778811"/>
                  <a:gd name="connsiteX3" fmla="*/ 723201 w 1182760"/>
                  <a:gd name="connsiteY3" fmla="*/ 752328 h 778811"/>
                  <a:gd name="connsiteX4" fmla="*/ 0 w 1182760"/>
                  <a:gd name="connsiteY4" fmla="*/ 751060 h 778811"/>
                  <a:gd name="connsiteX5" fmla="*/ 3626 w 1182760"/>
                  <a:gd name="connsiteY5" fmla="*/ 29608 h 778811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3518 h 728399"/>
                  <a:gd name="connsiteX1" fmla="*/ 730345 w 1182760"/>
                  <a:gd name="connsiteY1" fmla="*/ 0 h 728399"/>
                  <a:gd name="connsiteX2" fmla="*/ 1182760 w 1182760"/>
                  <a:gd name="connsiteY2" fmla="*/ 364311 h 728399"/>
                  <a:gd name="connsiteX3" fmla="*/ 723201 w 1182760"/>
                  <a:gd name="connsiteY3" fmla="*/ 726238 h 728399"/>
                  <a:gd name="connsiteX4" fmla="*/ 0 w 1182760"/>
                  <a:gd name="connsiteY4" fmla="*/ 724970 h 728399"/>
                  <a:gd name="connsiteX5" fmla="*/ 3626 w 1182760"/>
                  <a:gd name="connsiteY5" fmla="*/ 3518 h 728399"/>
                  <a:gd name="connsiteX0" fmla="*/ 3626 w 1182764"/>
                  <a:gd name="connsiteY0" fmla="*/ 3521 h 728402"/>
                  <a:gd name="connsiteX1" fmla="*/ 730345 w 1182764"/>
                  <a:gd name="connsiteY1" fmla="*/ 3 h 728402"/>
                  <a:gd name="connsiteX2" fmla="*/ 1182760 w 1182764"/>
                  <a:gd name="connsiteY2" fmla="*/ 364314 h 728402"/>
                  <a:gd name="connsiteX3" fmla="*/ 723201 w 1182764"/>
                  <a:gd name="connsiteY3" fmla="*/ 726241 h 728402"/>
                  <a:gd name="connsiteX4" fmla="*/ 0 w 1182764"/>
                  <a:gd name="connsiteY4" fmla="*/ 724973 h 728402"/>
                  <a:gd name="connsiteX5" fmla="*/ 3626 w 1182764"/>
                  <a:gd name="connsiteY5" fmla="*/ 3521 h 728402"/>
                  <a:gd name="connsiteX0" fmla="*/ 3626 w 1182764"/>
                  <a:gd name="connsiteY0" fmla="*/ 3521 h 728402"/>
                  <a:gd name="connsiteX1" fmla="*/ 730345 w 1182764"/>
                  <a:gd name="connsiteY1" fmla="*/ 3 h 728402"/>
                  <a:gd name="connsiteX2" fmla="*/ 1182760 w 1182764"/>
                  <a:gd name="connsiteY2" fmla="*/ 364314 h 728402"/>
                  <a:gd name="connsiteX3" fmla="*/ 723201 w 1182764"/>
                  <a:gd name="connsiteY3" fmla="*/ 726241 h 728402"/>
                  <a:gd name="connsiteX4" fmla="*/ 0 w 1182764"/>
                  <a:gd name="connsiteY4" fmla="*/ 724973 h 728402"/>
                  <a:gd name="connsiteX5" fmla="*/ 3626 w 1182764"/>
                  <a:gd name="connsiteY5" fmla="*/ 3521 h 728402"/>
                  <a:gd name="connsiteX0" fmla="*/ 3626 w 1182764"/>
                  <a:gd name="connsiteY0" fmla="*/ 3521 h 727258"/>
                  <a:gd name="connsiteX1" fmla="*/ 730345 w 1182764"/>
                  <a:gd name="connsiteY1" fmla="*/ 3 h 727258"/>
                  <a:gd name="connsiteX2" fmla="*/ 1182760 w 1182764"/>
                  <a:gd name="connsiteY2" fmla="*/ 364314 h 727258"/>
                  <a:gd name="connsiteX3" fmla="*/ 723201 w 1182764"/>
                  <a:gd name="connsiteY3" fmla="*/ 726241 h 727258"/>
                  <a:gd name="connsiteX4" fmla="*/ 0 w 1182764"/>
                  <a:gd name="connsiteY4" fmla="*/ 724973 h 727258"/>
                  <a:gd name="connsiteX5" fmla="*/ 3626 w 1182764"/>
                  <a:gd name="connsiteY5" fmla="*/ 3521 h 727258"/>
                  <a:gd name="connsiteX0" fmla="*/ 3626 w 1182760"/>
                  <a:gd name="connsiteY0" fmla="*/ 3521 h 727258"/>
                  <a:gd name="connsiteX1" fmla="*/ 730345 w 1182760"/>
                  <a:gd name="connsiteY1" fmla="*/ 3 h 727258"/>
                  <a:gd name="connsiteX2" fmla="*/ 1182760 w 1182760"/>
                  <a:gd name="connsiteY2" fmla="*/ 364314 h 727258"/>
                  <a:gd name="connsiteX3" fmla="*/ 723201 w 1182760"/>
                  <a:gd name="connsiteY3" fmla="*/ 726241 h 727258"/>
                  <a:gd name="connsiteX4" fmla="*/ 0 w 1182760"/>
                  <a:gd name="connsiteY4" fmla="*/ 724973 h 727258"/>
                  <a:gd name="connsiteX5" fmla="*/ 3626 w 1182760"/>
                  <a:gd name="connsiteY5" fmla="*/ 3521 h 727258"/>
                  <a:gd name="connsiteX0" fmla="*/ 3626 w 1182760"/>
                  <a:gd name="connsiteY0" fmla="*/ 3521 h 727258"/>
                  <a:gd name="connsiteX1" fmla="*/ 730345 w 1182760"/>
                  <a:gd name="connsiteY1" fmla="*/ 3 h 727258"/>
                  <a:gd name="connsiteX2" fmla="*/ 1182760 w 1182760"/>
                  <a:gd name="connsiteY2" fmla="*/ 364314 h 727258"/>
                  <a:gd name="connsiteX3" fmla="*/ 723201 w 1182760"/>
                  <a:gd name="connsiteY3" fmla="*/ 726241 h 727258"/>
                  <a:gd name="connsiteX4" fmla="*/ 0 w 1182760"/>
                  <a:gd name="connsiteY4" fmla="*/ 724973 h 727258"/>
                  <a:gd name="connsiteX5" fmla="*/ 3626 w 1182760"/>
                  <a:gd name="connsiteY5" fmla="*/ 3521 h 727258"/>
                  <a:gd name="connsiteX0" fmla="*/ 3626 w 1182760"/>
                  <a:gd name="connsiteY0" fmla="*/ 3605 h 727342"/>
                  <a:gd name="connsiteX1" fmla="*/ 730345 w 1182760"/>
                  <a:gd name="connsiteY1" fmla="*/ 87 h 727342"/>
                  <a:gd name="connsiteX2" fmla="*/ 1182760 w 1182760"/>
                  <a:gd name="connsiteY2" fmla="*/ 364398 h 727342"/>
                  <a:gd name="connsiteX3" fmla="*/ 723201 w 1182760"/>
                  <a:gd name="connsiteY3" fmla="*/ 726325 h 727342"/>
                  <a:gd name="connsiteX4" fmla="*/ 0 w 1182760"/>
                  <a:gd name="connsiteY4" fmla="*/ 725057 h 727342"/>
                  <a:gd name="connsiteX5" fmla="*/ 3626 w 1182760"/>
                  <a:gd name="connsiteY5" fmla="*/ 3605 h 727342"/>
                  <a:gd name="connsiteX0" fmla="*/ 3626 w 1182760"/>
                  <a:gd name="connsiteY0" fmla="*/ 3593 h 727330"/>
                  <a:gd name="connsiteX1" fmla="*/ 730345 w 1182760"/>
                  <a:gd name="connsiteY1" fmla="*/ 75 h 727330"/>
                  <a:gd name="connsiteX2" fmla="*/ 1182760 w 1182760"/>
                  <a:gd name="connsiteY2" fmla="*/ 364386 h 727330"/>
                  <a:gd name="connsiteX3" fmla="*/ 723201 w 1182760"/>
                  <a:gd name="connsiteY3" fmla="*/ 726313 h 727330"/>
                  <a:gd name="connsiteX4" fmla="*/ 0 w 1182760"/>
                  <a:gd name="connsiteY4" fmla="*/ 725045 h 727330"/>
                  <a:gd name="connsiteX5" fmla="*/ 3626 w 1182760"/>
                  <a:gd name="connsiteY5" fmla="*/ 3593 h 727330"/>
                  <a:gd name="connsiteX0" fmla="*/ 3626 w 1182760"/>
                  <a:gd name="connsiteY0" fmla="*/ 3593 h 727330"/>
                  <a:gd name="connsiteX1" fmla="*/ 730345 w 1182760"/>
                  <a:gd name="connsiteY1" fmla="*/ 75 h 727330"/>
                  <a:gd name="connsiteX2" fmla="*/ 1182760 w 1182760"/>
                  <a:gd name="connsiteY2" fmla="*/ 364386 h 727330"/>
                  <a:gd name="connsiteX3" fmla="*/ 723201 w 1182760"/>
                  <a:gd name="connsiteY3" fmla="*/ 726313 h 727330"/>
                  <a:gd name="connsiteX4" fmla="*/ 0 w 1182760"/>
                  <a:gd name="connsiteY4" fmla="*/ 725045 h 727330"/>
                  <a:gd name="connsiteX5" fmla="*/ 3626 w 1182760"/>
                  <a:gd name="connsiteY5" fmla="*/ 3593 h 727330"/>
                  <a:gd name="connsiteX0" fmla="*/ 3626 w 1182760"/>
                  <a:gd name="connsiteY0" fmla="*/ 7896 h 731633"/>
                  <a:gd name="connsiteX1" fmla="*/ 730345 w 1182760"/>
                  <a:gd name="connsiteY1" fmla="*/ 4378 h 731633"/>
                  <a:gd name="connsiteX2" fmla="*/ 1182760 w 1182760"/>
                  <a:gd name="connsiteY2" fmla="*/ 368689 h 731633"/>
                  <a:gd name="connsiteX3" fmla="*/ 723201 w 1182760"/>
                  <a:gd name="connsiteY3" fmla="*/ 730616 h 731633"/>
                  <a:gd name="connsiteX4" fmla="*/ 0 w 1182760"/>
                  <a:gd name="connsiteY4" fmla="*/ 729348 h 731633"/>
                  <a:gd name="connsiteX5" fmla="*/ 3626 w 1182760"/>
                  <a:gd name="connsiteY5" fmla="*/ 7896 h 731633"/>
                  <a:gd name="connsiteX0" fmla="*/ 3626 w 1182760"/>
                  <a:gd name="connsiteY0" fmla="*/ 3518 h 727255"/>
                  <a:gd name="connsiteX1" fmla="*/ 730345 w 1182760"/>
                  <a:gd name="connsiteY1" fmla="*/ 0 h 727255"/>
                  <a:gd name="connsiteX2" fmla="*/ 1182760 w 1182760"/>
                  <a:gd name="connsiteY2" fmla="*/ 364311 h 727255"/>
                  <a:gd name="connsiteX3" fmla="*/ 723201 w 1182760"/>
                  <a:gd name="connsiteY3" fmla="*/ 726238 h 727255"/>
                  <a:gd name="connsiteX4" fmla="*/ 0 w 1182760"/>
                  <a:gd name="connsiteY4" fmla="*/ 724970 h 727255"/>
                  <a:gd name="connsiteX5" fmla="*/ 3626 w 1182760"/>
                  <a:gd name="connsiteY5" fmla="*/ 3518 h 727255"/>
                  <a:gd name="connsiteX0" fmla="*/ 3626 w 1182760"/>
                  <a:gd name="connsiteY0" fmla="*/ 9314 h 733051"/>
                  <a:gd name="connsiteX1" fmla="*/ 730345 w 1182760"/>
                  <a:gd name="connsiteY1" fmla="*/ 5796 h 733051"/>
                  <a:gd name="connsiteX2" fmla="*/ 1182760 w 1182760"/>
                  <a:gd name="connsiteY2" fmla="*/ 370107 h 733051"/>
                  <a:gd name="connsiteX3" fmla="*/ 723201 w 1182760"/>
                  <a:gd name="connsiteY3" fmla="*/ 732034 h 733051"/>
                  <a:gd name="connsiteX4" fmla="*/ 0 w 1182760"/>
                  <a:gd name="connsiteY4" fmla="*/ 730766 h 733051"/>
                  <a:gd name="connsiteX5" fmla="*/ 3626 w 1182760"/>
                  <a:gd name="connsiteY5" fmla="*/ 9314 h 733051"/>
                  <a:gd name="connsiteX0" fmla="*/ 3626 w 1182760"/>
                  <a:gd name="connsiteY0" fmla="*/ 4205 h 727942"/>
                  <a:gd name="connsiteX1" fmla="*/ 735107 w 1182760"/>
                  <a:gd name="connsiteY1" fmla="*/ 7831 h 727942"/>
                  <a:gd name="connsiteX2" fmla="*/ 1182760 w 1182760"/>
                  <a:gd name="connsiteY2" fmla="*/ 364998 h 727942"/>
                  <a:gd name="connsiteX3" fmla="*/ 723201 w 1182760"/>
                  <a:gd name="connsiteY3" fmla="*/ 726925 h 727942"/>
                  <a:gd name="connsiteX4" fmla="*/ 0 w 1182760"/>
                  <a:gd name="connsiteY4" fmla="*/ 725657 h 727942"/>
                  <a:gd name="connsiteX5" fmla="*/ 3626 w 1182760"/>
                  <a:gd name="connsiteY5" fmla="*/ 4205 h 727942"/>
                  <a:gd name="connsiteX0" fmla="*/ 3626 w 1182760"/>
                  <a:gd name="connsiteY0" fmla="*/ 0 h 723737"/>
                  <a:gd name="connsiteX1" fmla="*/ 735107 w 1182760"/>
                  <a:gd name="connsiteY1" fmla="*/ 3626 h 723737"/>
                  <a:gd name="connsiteX2" fmla="*/ 1182760 w 1182760"/>
                  <a:gd name="connsiteY2" fmla="*/ 360793 h 723737"/>
                  <a:gd name="connsiteX3" fmla="*/ 723201 w 1182760"/>
                  <a:gd name="connsiteY3" fmla="*/ 722720 h 723737"/>
                  <a:gd name="connsiteX4" fmla="*/ 0 w 1182760"/>
                  <a:gd name="connsiteY4" fmla="*/ 721452 h 723737"/>
                  <a:gd name="connsiteX5" fmla="*/ 3626 w 1182760"/>
                  <a:gd name="connsiteY5" fmla="*/ 0 h 723737"/>
                  <a:gd name="connsiteX0" fmla="*/ 3626 w 1182760"/>
                  <a:gd name="connsiteY0" fmla="*/ 0 h 722076"/>
                  <a:gd name="connsiteX1" fmla="*/ 735107 w 1182760"/>
                  <a:gd name="connsiteY1" fmla="*/ 3626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076"/>
                  <a:gd name="connsiteX1" fmla="*/ 735107 w 1182760"/>
                  <a:gd name="connsiteY1" fmla="*/ 3626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076"/>
                  <a:gd name="connsiteX1" fmla="*/ 449357 w 1182760"/>
                  <a:gd name="connsiteY1" fmla="*/ 1245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30793 h 747590"/>
                  <a:gd name="connsiteX1" fmla="*/ 451739 w 1182760"/>
                  <a:gd name="connsiteY1" fmla="*/ 23734 h 747590"/>
                  <a:gd name="connsiteX2" fmla="*/ 1182760 w 1182760"/>
                  <a:gd name="connsiteY2" fmla="*/ 385663 h 747590"/>
                  <a:gd name="connsiteX3" fmla="*/ 435070 w 1182760"/>
                  <a:gd name="connsiteY3" fmla="*/ 747590 h 747590"/>
                  <a:gd name="connsiteX4" fmla="*/ 0 w 1182760"/>
                  <a:gd name="connsiteY4" fmla="*/ 746322 h 747590"/>
                  <a:gd name="connsiteX5" fmla="*/ 3626 w 1182760"/>
                  <a:gd name="connsiteY5" fmla="*/ 30793 h 747590"/>
                  <a:gd name="connsiteX0" fmla="*/ 3626 w 1182760"/>
                  <a:gd name="connsiteY0" fmla="*/ 32429 h 749226"/>
                  <a:gd name="connsiteX1" fmla="*/ 451739 w 1182760"/>
                  <a:gd name="connsiteY1" fmla="*/ 25370 h 749226"/>
                  <a:gd name="connsiteX2" fmla="*/ 1182760 w 1182760"/>
                  <a:gd name="connsiteY2" fmla="*/ 387299 h 749226"/>
                  <a:gd name="connsiteX3" fmla="*/ 435070 w 1182760"/>
                  <a:gd name="connsiteY3" fmla="*/ 749226 h 749226"/>
                  <a:gd name="connsiteX4" fmla="*/ 0 w 1182760"/>
                  <a:gd name="connsiteY4" fmla="*/ 747958 h 749226"/>
                  <a:gd name="connsiteX5" fmla="*/ 3626 w 1182760"/>
                  <a:gd name="connsiteY5" fmla="*/ 32429 h 749226"/>
                  <a:gd name="connsiteX0" fmla="*/ 3626 w 1182760"/>
                  <a:gd name="connsiteY0" fmla="*/ 7119 h 723916"/>
                  <a:gd name="connsiteX1" fmla="*/ 451739 w 1182760"/>
                  <a:gd name="connsiteY1" fmla="*/ 60 h 723916"/>
                  <a:gd name="connsiteX2" fmla="*/ 1182760 w 1182760"/>
                  <a:gd name="connsiteY2" fmla="*/ 361989 h 723916"/>
                  <a:gd name="connsiteX3" fmla="*/ 435070 w 1182760"/>
                  <a:gd name="connsiteY3" fmla="*/ 723916 h 723916"/>
                  <a:gd name="connsiteX4" fmla="*/ 0 w 1182760"/>
                  <a:gd name="connsiteY4" fmla="*/ 722648 h 723916"/>
                  <a:gd name="connsiteX5" fmla="*/ 3626 w 1182760"/>
                  <a:gd name="connsiteY5" fmla="*/ 7119 h 723916"/>
                  <a:gd name="connsiteX0" fmla="*/ 3626 w 1182760"/>
                  <a:gd name="connsiteY0" fmla="*/ 7118 h 723915"/>
                  <a:gd name="connsiteX1" fmla="*/ 451739 w 1182760"/>
                  <a:gd name="connsiteY1" fmla="*/ 59 h 723915"/>
                  <a:gd name="connsiteX2" fmla="*/ 1182760 w 1182760"/>
                  <a:gd name="connsiteY2" fmla="*/ 361988 h 723915"/>
                  <a:gd name="connsiteX3" fmla="*/ 435070 w 1182760"/>
                  <a:gd name="connsiteY3" fmla="*/ 723915 h 723915"/>
                  <a:gd name="connsiteX4" fmla="*/ 0 w 1182760"/>
                  <a:gd name="connsiteY4" fmla="*/ 722647 h 723915"/>
                  <a:gd name="connsiteX5" fmla="*/ 3626 w 1182760"/>
                  <a:gd name="connsiteY5" fmla="*/ 7118 h 723915"/>
                  <a:gd name="connsiteX0" fmla="*/ 3626 w 1182760"/>
                  <a:gd name="connsiteY0" fmla="*/ 7277 h 724074"/>
                  <a:gd name="connsiteX1" fmla="*/ 451739 w 1182760"/>
                  <a:gd name="connsiteY1" fmla="*/ 218 h 724074"/>
                  <a:gd name="connsiteX2" fmla="*/ 1182760 w 1182760"/>
                  <a:gd name="connsiteY2" fmla="*/ 362147 h 724074"/>
                  <a:gd name="connsiteX3" fmla="*/ 435070 w 1182760"/>
                  <a:gd name="connsiteY3" fmla="*/ 724074 h 724074"/>
                  <a:gd name="connsiteX4" fmla="*/ 0 w 1182760"/>
                  <a:gd name="connsiteY4" fmla="*/ 722806 h 724074"/>
                  <a:gd name="connsiteX5" fmla="*/ 3626 w 1182760"/>
                  <a:gd name="connsiteY5" fmla="*/ 7277 h 724074"/>
                  <a:gd name="connsiteX0" fmla="*/ 3626 w 1182760"/>
                  <a:gd name="connsiteY0" fmla="*/ 4047 h 720844"/>
                  <a:gd name="connsiteX1" fmla="*/ 451739 w 1182760"/>
                  <a:gd name="connsiteY1" fmla="*/ 542 h 720844"/>
                  <a:gd name="connsiteX2" fmla="*/ 1182760 w 1182760"/>
                  <a:gd name="connsiteY2" fmla="*/ 358917 h 720844"/>
                  <a:gd name="connsiteX3" fmla="*/ 435070 w 1182760"/>
                  <a:gd name="connsiteY3" fmla="*/ 720844 h 720844"/>
                  <a:gd name="connsiteX4" fmla="*/ 0 w 1182760"/>
                  <a:gd name="connsiteY4" fmla="*/ 719576 h 720844"/>
                  <a:gd name="connsiteX5" fmla="*/ 3626 w 1182760"/>
                  <a:gd name="connsiteY5" fmla="*/ 4047 h 720844"/>
                  <a:gd name="connsiteX0" fmla="*/ 3626 w 1182760"/>
                  <a:gd name="connsiteY0" fmla="*/ 2045 h 718842"/>
                  <a:gd name="connsiteX1" fmla="*/ 451739 w 1182760"/>
                  <a:gd name="connsiteY1" fmla="*/ 2094 h 718842"/>
                  <a:gd name="connsiteX2" fmla="*/ 1182760 w 1182760"/>
                  <a:gd name="connsiteY2" fmla="*/ 356915 h 718842"/>
                  <a:gd name="connsiteX3" fmla="*/ 435070 w 1182760"/>
                  <a:gd name="connsiteY3" fmla="*/ 718842 h 718842"/>
                  <a:gd name="connsiteX4" fmla="*/ 0 w 1182760"/>
                  <a:gd name="connsiteY4" fmla="*/ 717574 h 718842"/>
                  <a:gd name="connsiteX5" fmla="*/ 3626 w 1182760"/>
                  <a:gd name="connsiteY5" fmla="*/ 2045 h 718842"/>
                  <a:gd name="connsiteX0" fmla="*/ 3626 w 1182760"/>
                  <a:gd name="connsiteY0" fmla="*/ 2045 h 718842"/>
                  <a:gd name="connsiteX1" fmla="*/ 451739 w 1182760"/>
                  <a:gd name="connsiteY1" fmla="*/ 2094 h 718842"/>
                  <a:gd name="connsiteX2" fmla="*/ 1182760 w 1182760"/>
                  <a:gd name="connsiteY2" fmla="*/ 356915 h 718842"/>
                  <a:gd name="connsiteX3" fmla="*/ 435070 w 1182760"/>
                  <a:gd name="connsiteY3" fmla="*/ 718842 h 718842"/>
                  <a:gd name="connsiteX4" fmla="*/ 0 w 1182760"/>
                  <a:gd name="connsiteY4" fmla="*/ 717574 h 718842"/>
                  <a:gd name="connsiteX5" fmla="*/ 3626 w 1182760"/>
                  <a:gd name="connsiteY5" fmla="*/ 2045 h 718842"/>
                  <a:gd name="connsiteX0" fmla="*/ 2322 w 1182760"/>
                  <a:gd name="connsiteY0" fmla="*/ 24866 h 745216"/>
                  <a:gd name="connsiteX1" fmla="*/ 451739 w 1182760"/>
                  <a:gd name="connsiteY1" fmla="*/ 28468 h 745216"/>
                  <a:gd name="connsiteX2" fmla="*/ 1182760 w 1182760"/>
                  <a:gd name="connsiteY2" fmla="*/ 383289 h 745216"/>
                  <a:gd name="connsiteX3" fmla="*/ 435070 w 1182760"/>
                  <a:gd name="connsiteY3" fmla="*/ 745216 h 745216"/>
                  <a:gd name="connsiteX4" fmla="*/ 0 w 1182760"/>
                  <a:gd name="connsiteY4" fmla="*/ 743948 h 745216"/>
                  <a:gd name="connsiteX5" fmla="*/ 2322 w 1182760"/>
                  <a:gd name="connsiteY5" fmla="*/ 24866 h 745216"/>
                  <a:gd name="connsiteX0" fmla="*/ 2322 w 1182760"/>
                  <a:gd name="connsiteY0" fmla="*/ 23726 h 744076"/>
                  <a:gd name="connsiteX1" fmla="*/ 451739 w 1182760"/>
                  <a:gd name="connsiteY1" fmla="*/ 27328 h 744076"/>
                  <a:gd name="connsiteX2" fmla="*/ 1182760 w 1182760"/>
                  <a:gd name="connsiteY2" fmla="*/ 382149 h 744076"/>
                  <a:gd name="connsiteX3" fmla="*/ 435070 w 1182760"/>
                  <a:gd name="connsiteY3" fmla="*/ 744076 h 744076"/>
                  <a:gd name="connsiteX4" fmla="*/ 0 w 1182760"/>
                  <a:gd name="connsiteY4" fmla="*/ 742808 h 744076"/>
                  <a:gd name="connsiteX5" fmla="*/ 2322 w 1182760"/>
                  <a:gd name="connsiteY5" fmla="*/ 23726 h 744076"/>
                  <a:gd name="connsiteX0" fmla="*/ 2322 w 1182760"/>
                  <a:gd name="connsiteY0" fmla="*/ 0 h 720350"/>
                  <a:gd name="connsiteX1" fmla="*/ 451739 w 1182760"/>
                  <a:gd name="connsiteY1" fmla="*/ 3602 h 720350"/>
                  <a:gd name="connsiteX2" fmla="*/ 1182760 w 1182760"/>
                  <a:gd name="connsiteY2" fmla="*/ 358423 h 720350"/>
                  <a:gd name="connsiteX3" fmla="*/ 435070 w 1182760"/>
                  <a:gd name="connsiteY3" fmla="*/ 720350 h 720350"/>
                  <a:gd name="connsiteX4" fmla="*/ 0 w 1182760"/>
                  <a:gd name="connsiteY4" fmla="*/ 719082 h 720350"/>
                  <a:gd name="connsiteX5" fmla="*/ 2322 w 1182760"/>
                  <a:gd name="connsiteY5" fmla="*/ 0 h 720350"/>
                  <a:gd name="connsiteX0" fmla="*/ 2322 w 1182760"/>
                  <a:gd name="connsiteY0" fmla="*/ 0 h 720350"/>
                  <a:gd name="connsiteX1" fmla="*/ 450435 w 1182760"/>
                  <a:gd name="connsiteY1" fmla="*/ 1233 h 720350"/>
                  <a:gd name="connsiteX2" fmla="*/ 1182760 w 1182760"/>
                  <a:gd name="connsiteY2" fmla="*/ 358423 h 720350"/>
                  <a:gd name="connsiteX3" fmla="*/ 435070 w 1182760"/>
                  <a:gd name="connsiteY3" fmla="*/ 720350 h 720350"/>
                  <a:gd name="connsiteX4" fmla="*/ 0 w 1182760"/>
                  <a:gd name="connsiteY4" fmla="*/ 719082 h 720350"/>
                  <a:gd name="connsiteX5" fmla="*/ 2322 w 1182760"/>
                  <a:gd name="connsiteY5" fmla="*/ 0 h 720350"/>
                  <a:gd name="connsiteX0" fmla="*/ 68 w 1180506"/>
                  <a:gd name="connsiteY0" fmla="*/ 0 h 746234"/>
                  <a:gd name="connsiteX1" fmla="*/ 448181 w 1180506"/>
                  <a:gd name="connsiteY1" fmla="*/ 1233 h 746234"/>
                  <a:gd name="connsiteX2" fmla="*/ 1180506 w 1180506"/>
                  <a:gd name="connsiteY2" fmla="*/ 358423 h 746234"/>
                  <a:gd name="connsiteX3" fmla="*/ 432816 w 1180506"/>
                  <a:gd name="connsiteY3" fmla="*/ 720350 h 746234"/>
                  <a:gd name="connsiteX4" fmla="*/ 4267 w 1180506"/>
                  <a:gd name="connsiteY4" fmla="*/ 716712 h 746234"/>
                  <a:gd name="connsiteX5" fmla="*/ 68 w 1180506"/>
                  <a:gd name="connsiteY5" fmla="*/ 0 h 746234"/>
                  <a:gd name="connsiteX0" fmla="*/ 127 w 1180565"/>
                  <a:gd name="connsiteY0" fmla="*/ 0 h 746234"/>
                  <a:gd name="connsiteX1" fmla="*/ 448240 w 1180565"/>
                  <a:gd name="connsiteY1" fmla="*/ 1233 h 746234"/>
                  <a:gd name="connsiteX2" fmla="*/ 1180565 w 1180565"/>
                  <a:gd name="connsiteY2" fmla="*/ 358423 h 746234"/>
                  <a:gd name="connsiteX3" fmla="*/ 432875 w 1180565"/>
                  <a:gd name="connsiteY3" fmla="*/ 720350 h 746234"/>
                  <a:gd name="connsiteX4" fmla="*/ 413 w 1180565"/>
                  <a:gd name="connsiteY4" fmla="*/ 716712 h 746234"/>
                  <a:gd name="connsiteX5" fmla="*/ 127 w 1180565"/>
                  <a:gd name="connsiteY5" fmla="*/ 0 h 746234"/>
                  <a:gd name="connsiteX0" fmla="*/ 127 w 1180565"/>
                  <a:gd name="connsiteY0" fmla="*/ 0 h 746234"/>
                  <a:gd name="connsiteX1" fmla="*/ 448240 w 1180565"/>
                  <a:gd name="connsiteY1" fmla="*/ 1233 h 746234"/>
                  <a:gd name="connsiteX2" fmla="*/ 1180565 w 1180565"/>
                  <a:gd name="connsiteY2" fmla="*/ 358423 h 746234"/>
                  <a:gd name="connsiteX3" fmla="*/ 432875 w 1180565"/>
                  <a:gd name="connsiteY3" fmla="*/ 720350 h 746234"/>
                  <a:gd name="connsiteX4" fmla="*/ 413 w 1180565"/>
                  <a:gd name="connsiteY4" fmla="*/ 716712 h 746234"/>
                  <a:gd name="connsiteX5" fmla="*/ 127 w 1180565"/>
                  <a:gd name="connsiteY5" fmla="*/ 0 h 746234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1177 h 722170"/>
                  <a:gd name="connsiteX1" fmla="*/ 394768 w 1180565"/>
                  <a:gd name="connsiteY1" fmla="*/ 41 h 722170"/>
                  <a:gd name="connsiteX2" fmla="*/ 1180565 w 1180565"/>
                  <a:gd name="connsiteY2" fmla="*/ 359600 h 722170"/>
                  <a:gd name="connsiteX3" fmla="*/ 432875 w 1180565"/>
                  <a:gd name="connsiteY3" fmla="*/ 721527 h 722170"/>
                  <a:gd name="connsiteX4" fmla="*/ 413 w 1180565"/>
                  <a:gd name="connsiteY4" fmla="*/ 717889 h 722170"/>
                  <a:gd name="connsiteX5" fmla="*/ 127 w 1180565"/>
                  <a:gd name="connsiteY5" fmla="*/ 1177 h 722170"/>
                  <a:gd name="connsiteX0" fmla="*/ 127 w 1180565"/>
                  <a:gd name="connsiteY0" fmla="*/ 1386 h 722379"/>
                  <a:gd name="connsiteX1" fmla="*/ 394768 w 1180565"/>
                  <a:gd name="connsiteY1" fmla="*/ 250 h 722379"/>
                  <a:gd name="connsiteX2" fmla="*/ 1180565 w 1180565"/>
                  <a:gd name="connsiteY2" fmla="*/ 359809 h 722379"/>
                  <a:gd name="connsiteX3" fmla="*/ 432875 w 1180565"/>
                  <a:gd name="connsiteY3" fmla="*/ 721736 h 722379"/>
                  <a:gd name="connsiteX4" fmla="*/ 413 w 1180565"/>
                  <a:gd name="connsiteY4" fmla="*/ 718098 h 722379"/>
                  <a:gd name="connsiteX5" fmla="*/ 127 w 1180565"/>
                  <a:gd name="connsiteY5" fmla="*/ 1386 h 722379"/>
                  <a:gd name="connsiteX0" fmla="*/ 127 w 1180565"/>
                  <a:gd name="connsiteY0" fmla="*/ 1390 h 722383"/>
                  <a:gd name="connsiteX1" fmla="*/ 394768 w 1180565"/>
                  <a:gd name="connsiteY1" fmla="*/ 254 h 722383"/>
                  <a:gd name="connsiteX2" fmla="*/ 1180565 w 1180565"/>
                  <a:gd name="connsiteY2" fmla="*/ 359813 h 722383"/>
                  <a:gd name="connsiteX3" fmla="*/ 432875 w 1180565"/>
                  <a:gd name="connsiteY3" fmla="*/ 721740 h 722383"/>
                  <a:gd name="connsiteX4" fmla="*/ 413 w 1180565"/>
                  <a:gd name="connsiteY4" fmla="*/ 718102 h 722383"/>
                  <a:gd name="connsiteX5" fmla="*/ 127 w 1180565"/>
                  <a:gd name="connsiteY5" fmla="*/ 1390 h 722383"/>
                  <a:gd name="connsiteX0" fmla="*/ 127 w 1180565"/>
                  <a:gd name="connsiteY0" fmla="*/ 1390 h 721231"/>
                  <a:gd name="connsiteX1" fmla="*/ 394768 w 1180565"/>
                  <a:gd name="connsiteY1" fmla="*/ 254 h 721231"/>
                  <a:gd name="connsiteX2" fmla="*/ 1180565 w 1180565"/>
                  <a:gd name="connsiteY2" fmla="*/ 359813 h 721231"/>
                  <a:gd name="connsiteX3" fmla="*/ 388532 w 1180565"/>
                  <a:gd name="connsiteY3" fmla="*/ 720556 h 721231"/>
                  <a:gd name="connsiteX4" fmla="*/ 413 w 1180565"/>
                  <a:gd name="connsiteY4" fmla="*/ 718102 h 721231"/>
                  <a:gd name="connsiteX5" fmla="*/ 127 w 1180565"/>
                  <a:gd name="connsiteY5" fmla="*/ 1390 h 721231"/>
                  <a:gd name="connsiteX0" fmla="*/ 127 w 1180565"/>
                  <a:gd name="connsiteY0" fmla="*/ 1390 h 722383"/>
                  <a:gd name="connsiteX1" fmla="*/ 394768 w 1180565"/>
                  <a:gd name="connsiteY1" fmla="*/ 254 h 722383"/>
                  <a:gd name="connsiteX2" fmla="*/ 1180565 w 1180565"/>
                  <a:gd name="connsiteY2" fmla="*/ 359813 h 722383"/>
                  <a:gd name="connsiteX3" fmla="*/ 393749 w 1180565"/>
                  <a:gd name="connsiteY3" fmla="*/ 721740 h 722383"/>
                  <a:gd name="connsiteX4" fmla="*/ 413 w 1180565"/>
                  <a:gd name="connsiteY4" fmla="*/ 718102 h 722383"/>
                  <a:gd name="connsiteX5" fmla="*/ 127 w 1180565"/>
                  <a:gd name="connsiteY5" fmla="*/ 1390 h 722383"/>
                  <a:gd name="connsiteX0" fmla="*/ 127 w 1180565"/>
                  <a:gd name="connsiteY0" fmla="*/ 1390 h 721759"/>
                  <a:gd name="connsiteX1" fmla="*/ 394768 w 1180565"/>
                  <a:gd name="connsiteY1" fmla="*/ 254 h 721759"/>
                  <a:gd name="connsiteX2" fmla="*/ 1180565 w 1180565"/>
                  <a:gd name="connsiteY2" fmla="*/ 359813 h 721759"/>
                  <a:gd name="connsiteX3" fmla="*/ 393749 w 1180565"/>
                  <a:gd name="connsiteY3" fmla="*/ 721740 h 721759"/>
                  <a:gd name="connsiteX4" fmla="*/ 413 w 1180565"/>
                  <a:gd name="connsiteY4" fmla="*/ 718102 h 721759"/>
                  <a:gd name="connsiteX5" fmla="*/ 127 w 1180565"/>
                  <a:gd name="connsiteY5" fmla="*/ 1390 h 721759"/>
                  <a:gd name="connsiteX0" fmla="*/ 127 w 1180565"/>
                  <a:gd name="connsiteY0" fmla="*/ 1390 h 722147"/>
                  <a:gd name="connsiteX1" fmla="*/ 394768 w 1180565"/>
                  <a:gd name="connsiteY1" fmla="*/ 254 h 722147"/>
                  <a:gd name="connsiteX2" fmla="*/ 1180565 w 1180565"/>
                  <a:gd name="connsiteY2" fmla="*/ 359813 h 722147"/>
                  <a:gd name="connsiteX3" fmla="*/ 393749 w 1180565"/>
                  <a:gd name="connsiteY3" fmla="*/ 721740 h 722147"/>
                  <a:gd name="connsiteX4" fmla="*/ 413 w 1180565"/>
                  <a:gd name="connsiteY4" fmla="*/ 718102 h 722147"/>
                  <a:gd name="connsiteX5" fmla="*/ 127 w 1180565"/>
                  <a:gd name="connsiteY5" fmla="*/ 1390 h 722147"/>
                  <a:gd name="connsiteX0" fmla="*/ 127 w 1180565"/>
                  <a:gd name="connsiteY0" fmla="*/ 1390 h 721962"/>
                  <a:gd name="connsiteX1" fmla="*/ 394768 w 1180565"/>
                  <a:gd name="connsiteY1" fmla="*/ 254 h 721962"/>
                  <a:gd name="connsiteX2" fmla="*/ 1180565 w 1180565"/>
                  <a:gd name="connsiteY2" fmla="*/ 359813 h 721962"/>
                  <a:gd name="connsiteX3" fmla="*/ 393749 w 1180565"/>
                  <a:gd name="connsiteY3" fmla="*/ 721740 h 721962"/>
                  <a:gd name="connsiteX4" fmla="*/ 413 w 1180565"/>
                  <a:gd name="connsiteY4" fmla="*/ 718102 h 721962"/>
                  <a:gd name="connsiteX5" fmla="*/ 127 w 1180565"/>
                  <a:gd name="connsiteY5" fmla="*/ 1390 h 721962"/>
                  <a:gd name="connsiteX0" fmla="*/ 127 w 1180565"/>
                  <a:gd name="connsiteY0" fmla="*/ 1467 h 722039"/>
                  <a:gd name="connsiteX1" fmla="*/ 394768 w 1180565"/>
                  <a:gd name="connsiteY1" fmla="*/ 331 h 722039"/>
                  <a:gd name="connsiteX2" fmla="*/ 1180565 w 1180565"/>
                  <a:gd name="connsiteY2" fmla="*/ 359890 h 722039"/>
                  <a:gd name="connsiteX3" fmla="*/ 393749 w 1180565"/>
                  <a:gd name="connsiteY3" fmla="*/ 721817 h 722039"/>
                  <a:gd name="connsiteX4" fmla="*/ 413 w 1180565"/>
                  <a:gd name="connsiteY4" fmla="*/ 718179 h 722039"/>
                  <a:gd name="connsiteX5" fmla="*/ 127 w 1180565"/>
                  <a:gd name="connsiteY5" fmla="*/ 1467 h 722039"/>
                  <a:gd name="connsiteX0" fmla="*/ 127 w 1180565"/>
                  <a:gd name="connsiteY0" fmla="*/ 1467 h 719694"/>
                  <a:gd name="connsiteX1" fmla="*/ 394768 w 1180565"/>
                  <a:gd name="connsiteY1" fmla="*/ 331 h 719694"/>
                  <a:gd name="connsiteX2" fmla="*/ 1180565 w 1180565"/>
                  <a:gd name="connsiteY2" fmla="*/ 359890 h 719694"/>
                  <a:gd name="connsiteX3" fmla="*/ 393749 w 1180565"/>
                  <a:gd name="connsiteY3" fmla="*/ 719448 h 719694"/>
                  <a:gd name="connsiteX4" fmla="*/ 413 w 1180565"/>
                  <a:gd name="connsiteY4" fmla="*/ 718179 h 719694"/>
                  <a:gd name="connsiteX5" fmla="*/ 127 w 1180565"/>
                  <a:gd name="connsiteY5" fmla="*/ 1467 h 719694"/>
                  <a:gd name="connsiteX0" fmla="*/ 127 w 1180565"/>
                  <a:gd name="connsiteY0" fmla="*/ 2360 h 720587"/>
                  <a:gd name="connsiteX1" fmla="*/ 471844 w 1180565"/>
                  <a:gd name="connsiteY1" fmla="*/ 319 h 720587"/>
                  <a:gd name="connsiteX2" fmla="*/ 1180565 w 1180565"/>
                  <a:gd name="connsiteY2" fmla="*/ 360783 h 720587"/>
                  <a:gd name="connsiteX3" fmla="*/ 393749 w 1180565"/>
                  <a:gd name="connsiteY3" fmla="*/ 720341 h 720587"/>
                  <a:gd name="connsiteX4" fmla="*/ 413 w 1180565"/>
                  <a:gd name="connsiteY4" fmla="*/ 719072 h 720587"/>
                  <a:gd name="connsiteX5" fmla="*/ 127 w 1180565"/>
                  <a:gd name="connsiteY5" fmla="*/ 2360 h 720587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182 h 720409"/>
                  <a:gd name="connsiteX1" fmla="*/ 471844 w 1180565"/>
                  <a:gd name="connsiteY1" fmla="*/ 141 h 720409"/>
                  <a:gd name="connsiteX2" fmla="*/ 1180565 w 1180565"/>
                  <a:gd name="connsiteY2" fmla="*/ 360605 h 720409"/>
                  <a:gd name="connsiteX3" fmla="*/ 393749 w 1180565"/>
                  <a:gd name="connsiteY3" fmla="*/ 720163 h 720409"/>
                  <a:gd name="connsiteX4" fmla="*/ 413 w 1180565"/>
                  <a:gd name="connsiteY4" fmla="*/ 718894 h 720409"/>
                  <a:gd name="connsiteX5" fmla="*/ 127 w 1180565"/>
                  <a:gd name="connsiteY5" fmla="*/ 2182 h 720409"/>
                  <a:gd name="connsiteX0" fmla="*/ 127 w 1180565"/>
                  <a:gd name="connsiteY0" fmla="*/ 2111 h 720338"/>
                  <a:gd name="connsiteX1" fmla="*/ 471844 w 1180565"/>
                  <a:gd name="connsiteY1" fmla="*/ 70 h 720338"/>
                  <a:gd name="connsiteX2" fmla="*/ 1180565 w 1180565"/>
                  <a:gd name="connsiteY2" fmla="*/ 360534 h 720338"/>
                  <a:gd name="connsiteX3" fmla="*/ 393749 w 1180565"/>
                  <a:gd name="connsiteY3" fmla="*/ 720092 h 720338"/>
                  <a:gd name="connsiteX4" fmla="*/ 413 w 1180565"/>
                  <a:gd name="connsiteY4" fmla="*/ 718823 h 720338"/>
                  <a:gd name="connsiteX5" fmla="*/ 127 w 1180565"/>
                  <a:gd name="connsiteY5" fmla="*/ 2111 h 72033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182 h 720409"/>
                  <a:gd name="connsiteX1" fmla="*/ 471844 w 1180565"/>
                  <a:gd name="connsiteY1" fmla="*/ 141 h 720409"/>
                  <a:gd name="connsiteX2" fmla="*/ 1180565 w 1180565"/>
                  <a:gd name="connsiteY2" fmla="*/ 360605 h 720409"/>
                  <a:gd name="connsiteX3" fmla="*/ 393749 w 1180565"/>
                  <a:gd name="connsiteY3" fmla="*/ 720163 h 720409"/>
                  <a:gd name="connsiteX4" fmla="*/ 413 w 1180565"/>
                  <a:gd name="connsiteY4" fmla="*/ 718894 h 720409"/>
                  <a:gd name="connsiteX5" fmla="*/ 127 w 1180565"/>
                  <a:gd name="connsiteY5" fmla="*/ 2182 h 720409"/>
                  <a:gd name="connsiteX0" fmla="*/ 127 w 1180565"/>
                  <a:gd name="connsiteY0" fmla="*/ 1285 h 719512"/>
                  <a:gd name="connsiteX1" fmla="*/ 471844 w 1180565"/>
                  <a:gd name="connsiteY1" fmla="*/ 149 h 719512"/>
                  <a:gd name="connsiteX2" fmla="*/ 1180565 w 1180565"/>
                  <a:gd name="connsiteY2" fmla="*/ 359708 h 719512"/>
                  <a:gd name="connsiteX3" fmla="*/ 393749 w 1180565"/>
                  <a:gd name="connsiteY3" fmla="*/ 719266 h 719512"/>
                  <a:gd name="connsiteX4" fmla="*/ 413 w 1180565"/>
                  <a:gd name="connsiteY4" fmla="*/ 717997 h 719512"/>
                  <a:gd name="connsiteX5" fmla="*/ 127 w 1180565"/>
                  <a:gd name="connsiteY5" fmla="*/ 1285 h 719512"/>
                  <a:gd name="connsiteX0" fmla="*/ 127 w 1180565"/>
                  <a:gd name="connsiteY0" fmla="*/ 1285 h 719512"/>
                  <a:gd name="connsiteX1" fmla="*/ 471844 w 1180565"/>
                  <a:gd name="connsiteY1" fmla="*/ 149 h 719512"/>
                  <a:gd name="connsiteX2" fmla="*/ 1180565 w 1180565"/>
                  <a:gd name="connsiteY2" fmla="*/ 359708 h 719512"/>
                  <a:gd name="connsiteX3" fmla="*/ 393749 w 1180565"/>
                  <a:gd name="connsiteY3" fmla="*/ 719266 h 719512"/>
                  <a:gd name="connsiteX4" fmla="*/ 413 w 1180565"/>
                  <a:gd name="connsiteY4" fmla="*/ 717997 h 719512"/>
                  <a:gd name="connsiteX5" fmla="*/ 127 w 1180565"/>
                  <a:gd name="connsiteY5" fmla="*/ 1285 h 719512"/>
                  <a:gd name="connsiteX0" fmla="*/ 100 w 1181710"/>
                  <a:gd name="connsiteY0" fmla="*/ 26218 h 746142"/>
                  <a:gd name="connsiteX1" fmla="*/ 472989 w 1181710"/>
                  <a:gd name="connsiteY1" fmla="*/ 26779 h 746142"/>
                  <a:gd name="connsiteX2" fmla="*/ 1181710 w 1181710"/>
                  <a:gd name="connsiteY2" fmla="*/ 386338 h 746142"/>
                  <a:gd name="connsiteX3" fmla="*/ 394894 w 1181710"/>
                  <a:gd name="connsiteY3" fmla="*/ 745896 h 746142"/>
                  <a:gd name="connsiteX4" fmla="*/ 1558 w 1181710"/>
                  <a:gd name="connsiteY4" fmla="*/ 744627 h 746142"/>
                  <a:gd name="connsiteX5" fmla="*/ 100 w 1181710"/>
                  <a:gd name="connsiteY5" fmla="*/ 26218 h 746142"/>
                  <a:gd name="connsiteX0" fmla="*/ 100 w 1181710"/>
                  <a:gd name="connsiteY0" fmla="*/ 26294 h 746218"/>
                  <a:gd name="connsiteX1" fmla="*/ 472989 w 1181710"/>
                  <a:gd name="connsiteY1" fmla="*/ 26855 h 746218"/>
                  <a:gd name="connsiteX2" fmla="*/ 1181710 w 1181710"/>
                  <a:gd name="connsiteY2" fmla="*/ 386414 h 746218"/>
                  <a:gd name="connsiteX3" fmla="*/ 394894 w 1181710"/>
                  <a:gd name="connsiteY3" fmla="*/ 745972 h 746218"/>
                  <a:gd name="connsiteX4" fmla="*/ 1558 w 1181710"/>
                  <a:gd name="connsiteY4" fmla="*/ 744703 h 746218"/>
                  <a:gd name="connsiteX5" fmla="*/ 100 w 1181710"/>
                  <a:gd name="connsiteY5" fmla="*/ 26294 h 746218"/>
                  <a:gd name="connsiteX0" fmla="*/ 100 w 1181710"/>
                  <a:gd name="connsiteY0" fmla="*/ 0 h 719924"/>
                  <a:gd name="connsiteX1" fmla="*/ 472989 w 1181710"/>
                  <a:gd name="connsiteY1" fmla="*/ 561 h 719924"/>
                  <a:gd name="connsiteX2" fmla="*/ 1181710 w 1181710"/>
                  <a:gd name="connsiteY2" fmla="*/ 360120 h 719924"/>
                  <a:gd name="connsiteX3" fmla="*/ 394894 w 1181710"/>
                  <a:gd name="connsiteY3" fmla="*/ 719678 h 719924"/>
                  <a:gd name="connsiteX4" fmla="*/ 1558 w 1181710"/>
                  <a:gd name="connsiteY4" fmla="*/ 718409 h 719924"/>
                  <a:gd name="connsiteX5" fmla="*/ 100 w 1181710"/>
                  <a:gd name="connsiteY5" fmla="*/ 0 h 719924"/>
                  <a:gd name="connsiteX0" fmla="*/ 625 w 1182235"/>
                  <a:gd name="connsiteY0" fmla="*/ 0 h 745985"/>
                  <a:gd name="connsiteX1" fmla="*/ 473514 w 1182235"/>
                  <a:gd name="connsiteY1" fmla="*/ 561 h 745985"/>
                  <a:gd name="connsiteX2" fmla="*/ 1182235 w 1182235"/>
                  <a:gd name="connsiteY2" fmla="*/ 360120 h 745985"/>
                  <a:gd name="connsiteX3" fmla="*/ 395419 w 1182235"/>
                  <a:gd name="connsiteY3" fmla="*/ 719678 h 745985"/>
                  <a:gd name="connsiteX4" fmla="*/ 0 w 1182235"/>
                  <a:gd name="connsiteY4" fmla="*/ 718409 h 745985"/>
                  <a:gd name="connsiteX5" fmla="*/ 625 w 1182235"/>
                  <a:gd name="connsiteY5" fmla="*/ 0 h 745985"/>
                  <a:gd name="connsiteX0" fmla="*/ 625 w 1182235"/>
                  <a:gd name="connsiteY0" fmla="*/ 0 h 745985"/>
                  <a:gd name="connsiteX1" fmla="*/ 473514 w 1182235"/>
                  <a:gd name="connsiteY1" fmla="*/ 561 h 745985"/>
                  <a:gd name="connsiteX2" fmla="*/ 1182235 w 1182235"/>
                  <a:gd name="connsiteY2" fmla="*/ 360120 h 745985"/>
                  <a:gd name="connsiteX3" fmla="*/ 395419 w 1182235"/>
                  <a:gd name="connsiteY3" fmla="*/ 719678 h 745985"/>
                  <a:gd name="connsiteX4" fmla="*/ 0 w 1182235"/>
                  <a:gd name="connsiteY4" fmla="*/ 718409 h 745985"/>
                  <a:gd name="connsiteX5" fmla="*/ 625 w 1182235"/>
                  <a:gd name="connsiteY5" fmla="*/ 0 h 745985"/>
                  <a:gd name="connsiteX0" fmla="*/ 625 w 1182235"/>
                  <a:gd name="connsiteY0" fmla="*/ 0 h 743979"/>
                  <a:gd name="connsiteX1" fmla="*/ 473514 w 1182235"/>
                  <a:gd name="connsiteY1" fmla="*/ 561 h 743979"/>
                  <a:gd name="connsiteX2" fmla="*/ 1182235 w 1182235"/>
                  <a:gd name="connsiteY2" fmla="*/ 360120 h 743979"/>
                  <a:gd name="connsiteX3" fmla="*/ 473537 w 1182235"/>
                  <a:gd name="connsiteY3" fmla="*/ 716963 h 743979"/>
                  <a:gd name="connsiteX4" fmla="*/ 0 w 1182235"/>
                  <a:gd name="connsiteY4" fmla="*/ 718409 h 743979"/>
                  <a:gd name="connsiteX5" fmla="*/ 625 w 1182235"/>
                  <a:gd name="connsiteY5" fmla="*/ 0 h 743979"/>
                  <a:gd name="connsiteX0" fmla="*/ 625 w 1182235"/>
                  <a:gd name="connsiteY0" fmla="*/ 0 h 719062"/>
                  <a:gd name="connsiteX1" fmla="*/ 473514 w 1182235"/>
                  <a:gd name="connsiteY1" fmla="*/ 561 h 719062"/>
                  <a:gd name="connsiteX2" fmla="*/ 1182235 w 1182235"/>
                  <a:gd name="connsiteY2" fmla="*/ 360120 h 719062"/>
                  <a:gd name="connsiteX3" fmla="*/ 473537 w 1182235"/>
                  <a:gd name="connsiteY3" fmla="*/ 716963 h 719062"/>
                  <a:gd name="connsiteX4" fmla="*/ 0 w 1182235"/>
                  <a:gd name="connsiteY4" fmla="*/ 718409 h 719062"/>
                  <a:gd name="connsiteX5" fmla="*/ 625 w 1182235"/>
                  <a:gd name="connsiteY5" fmla="*/ 0 h 719062"/>
                  <a:gd name="connsiteX0" fmla="*/ 625 w 1182235"/>
                  <a:gd name="connsiteY0" fmla="*/ 0 h 719582"/>
                  <a:gd name="connsiteX1" fmla="*/ 473514 w 1182235"/>
                  <a:gd name="connsiteY1" fmla="*/ 561 h 719582"/>
                  <a:gd name="connsiteX2" fmla="*/ 1182235 w 1182235"/>
                  <a:gd name="connsiteY2" fmla="*/ 360120 h 719582"/>
                  <a:gd name="connsiteX3" fmla="*/ 471975 w 1182235"/>
                  <a:gd name="connsiteY3" fmla="*/ 717868 h 719582"/>
                  <a:gd name="connsiteX4" fmla="*/ 0 w 1182235"/>
                  <a:gd name="connsiteY4" fmla="*/ 718409 h 719582"/>
                  <a:gd name="connsiteX5" fmla="*/ 625 w 1182235"/>
                  <a:gd name="connsiteY5" fmla="*/ 0 h 719582"/>
                  <a:gd name="connsiteX0" fmla="*/ 625 w 1182235"/>
                  <a:gd name="connsiteY0" fmla="*/ 0 h 718409"/>
                  <a:gd name="connsiteX1" fmla="*/ 473514 w 1182235"/>
                  <a:gd name="connsiteY1" fmla="*/ 561 h 718409"/>
                  <a:gd name="connsiteX2" fmla="*/ 1182235 w 1182235"/>
                  <a:gd name="connsiteY2" fmla="*/ 360120 h 718409"/>
                  <a:gd name="connsiteX3" fmla="*/ 471975 w 1182235"/>
                  <a:gd name="connsiteY3" fmla="*/ 717868 h 718409"/>
                  <a:gd name="connsiteX4" fmla="*/ 0 w 1182235"/>
                  <a:gd name="connsiteY4" fmla="*/ 718409 h 718409"/>
                  <a:gd name="connsiteX5" fmla="*/ 625 w 1182235"/>
                  <a:gd name="connsiteY5" fmla="*/ 0 h 718409"/>
                  <a:gd name="connsiteX0" fmla="*/ 625 w 1182235"/>
                  <a:gd name="connsiteY0" fmla="*/ 0 h 718409"/>
                  <a:gd name="connsiteX1" fmla="*/ 473514 w 1182235"/>
                  <a:gd name="connsiteY1" fmla="*/ 561 h 718409"/>
                  <a:gd name="connsiteX2" fmla="*/ 1182235 w 1182235"/>
                  <a:gd name="connsiteY2" fmla="*/ 360120 h 718409"/>
                  <a:gd name="connsiteX3" fmla="*/ 471975 w 1182235"/>
                  <a:gd name="connsiteY3" fmla="*/ 717868 h 718409"/>
                  <a:gd name="connsiteX4" fmla="*/ 0 w 1182235"/>
                  <a:gd name="connsiteY4" fmla="*/ 718409 h 718409"/>
                  <a:gd name="connsiteX5" fmla="*/ 625 w 1182235"/>
                  <a:gd name="connsiteY5" fmla="*/ 0 h 718409"/>
                  <a:gd name="connsiteX0" fmla="*/ 625 w 1182235"/>
                  <a:gd name="connsiteY0" fmla="*/ 0 h 718773"/>
                  <a:gd name="connsiteX1" fmla="*/ 473514 w 1182235"/>
                  <a:gd name="connsiteY1" fmla="*/ 561 h 718773"/>
                  <a:gd name="connsiteX2" fmla="*/ 1182235 w 1182235"/>
                  <a:gd name="connsiteY2" fmla="*/ 360120 h 718773"/>
                  <a:gd name="connsiteX3" fmla="*/ 471975 w 1182235"/>
                  <a:gd name="connsiteY3" fmla="*/ 718773 h 718773"/>
                  <a:gd name="connsiteX4" fmla="*/ 0 w 1182235"/>
                  <a:gd name="connsiteY4" fmla="*/ 718409 h 718773"/>
                  <a:gd name="connsiteX5" fmla="*/ 625 w 1182235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216966"/>
                  <a:gd name="connsiteY0" fmla="*/ 0 h 718773"/>
                  <a:gd name="connsiteX1" fmla="*/ 473922 w 1216966"/>
                  <a:gd name="connsiteY1" fmla="*/ 561 h 718773"/>
                  <a:gd name="connsiteX2" fmla="*/ 1182643 w 1216966"/>
                  <a:gd name="connsiteY2" fmla="*/ 360120 h 718773"/>
                  <a:gd name="connsiteX3" fmla="*/ 472383 w 1216966"/>
                  <a:gd name="connsiteY3" fmla="*/ 718773 h 718773"/>
                  <a:gd name="connsiteX4" fmla="*/ 408 w 1216966"/>
                  <a:gd name="connsiteY4" fmla="*/ 718409 h 718773"/>
                  <a:gd name="connsiteX5" fmla="*/ 1033 w 121696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8"/>
                  <a:gd name="connsiteY0" fmla="*/ 0 h 718773"/>
                  <a:gd name="connsiteX1" fmla="*/ 473922 w 1182648"/>
                  <a:gd name="connsiteY1" fmla="*/ 561 h 718773"/>
                  <a:gd name="connsiteX2" fmla="*/ 1182643 w 1182648"/>
                  <a:gd name="connsiteY2" fmla="*/ 360120 h 718773"/>
                  <a:gd name="connsiteX3" fmla="*/ 472383 w 1182648"/>
                  <a:gd name="connsiteY3" fmla="*/ 718773 h 718773"/>
                  <a:gd name="connsiteX4" fmla="*/ 408 w 1182648"/>
                  <a:gd name="connsiteY4" fmla="*/ 718409 h 718773"/>
                  <a:gd name="connsiteX5" fmla="*/ 1033 w 1182648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36250 w 1217863"/>
                  <a:gd name="connsiteY0" fmla="*/ 0 h 718773"/>
                  <a:gd name="connsiteX1" fmla="*/ 509139 w 1217863"/>
                  <a:gd name="connsiteY1" fmla="*/ 561 h 718773"/>
                  <a:gd name="connsiteX2" fmla="*/ 1217860 w 1217863"/>
                  <a:gd name="connsiteY2" fmla="*/ 360120 h 718773"/>
                  <a:gd name="connsiteX3" fmla="*/ 507600 w 1217863"/>
                  <a:gd name="connsiteY3" fmla="*/ 718773 h 718773"/>
                  <a:gd name="connsiteX4" fmla="*/ 35625 w 1217863"/>
                  <a:gd name="connsiteY4" fmla="*/ 718409 h 718773"/>
                  <a:gd name="connsiteX5" fmla="*/ 33724 w 1217863"/>
                  <a:gd name="connsiteY5" fmla="*/ 239409 h 718773"/>
                  <a:gd name="connsiteX6" fmla="*/ 36250 w 1217863"/>
                  <a:gd name="connsiteY6" fmla="*/ 0 h 718773"/>
                  <a:gd name="connsiteX0" fmla="*/ 36250 w 1217863"/>
                  <a:gd name="connsiteY0" fmla="*/ 0 h 718773"/>
                  <a:gd name="connsiteX1" fmla="*/ 509139 w 1217863"/>
                  <a:gd name="connsiteY1" fmla="*/ 561 h 718773"/>
                  <a:gd name="connsiteX2" fmla="*/ 1217860 w 1217863"/>
                  <a:gd name="connsiteY2" fmla="*/ 360120 h 718773"/>
                  <a:gd name="connsiteX3" fmla="*/ 507600 w 1217863"/>
                  <a:gd name="connsiteY3" fmla="*/ 718773 h 718773"/>
                  <a:gd name="connsiteX4" fmla="*/ 35625 w 1217863"/>
                  <a:gd name="connsiteY4" fmla="*/ 718409 h 718773"/>
                  <a:gd name="connsiteX5" fmla="*/ 33724 w 1217863"/>
                  <a:gd name="connsiteY5" fmla="*/ 239409 h 718773"/>
                  <a:gd name="connsiteX6" fmla="*/ 36250 w 1217863"/>
                  <a:gd name="connsiteY6" fmla="*/ 0 h 718773"/>
                  <a:gd name="connsiteX0" fmla="*/ 35703 w 1217316"/>
                  <a:gd name="connsiteY0" fmla="*/ 0 h 718773"/>
                  <a:gd name="connsiteX1" fmla="*/ 508592 w 1217316"/>
                  <a:gd name="connsiteY1" fmla="*/ 561 h 718773"/>
                  <a:gd name="connsiteX2" fmla="*/ 1217313 w 1217316"/>
                  <a:gd name="connsiteY2" fmla="*/ 360120 h 718773"/>
                  <a:gd name="connsiteX3" fmla="*/ 507053 w 1217316"/>
                  <a:gd name="connsiteY3" fmla="*/ 718773 h 718773"/>
                  <a:gd name="connsiteX4" fmla="*/ 35078 w 1217316"/>
                  <a:gd name="connsiteY4" fmla="*/ 718409 h 718773"/>
                  <a:gd name="connsiteX5" fmla="*/ 35260 w 1217316"/>
                  <a:gd name="connsiteY5" fmla="*/ 239409 h 718773"/>
                  <a:gd name="connsiteX6" fmla="*/ 35703 w 1217316"/>
                  <a:gd name="connsiteY6" fmla="*/ 0 h 718773"/>
                  <a:gd name="connsiteX0" fmla="*/ 625 w 1182238"/>
                  <a:gd name="connsiteY0" fmla="*/ 0 h 718773"/>
                  <a:gd name="connsiteX1" fmla="*/ 473514 w 1182238"/>
                  <a:gd name="connsiteY1" fmla="*/ 561 h 718773"/>
                  <a:gd name="connsiteX2" fmla="*/ 1182235 w 1182238"/>
                  <a:gd name="connsiteY2" fmla="*/ 360120 h 718773"/>
                  <a:gd name="connsiteX3" fmla="*/ 471975 w 1182238"/>
                  <a:gd name="connsiteY3" fmla="*/ 718773 h 718773"/>
                  <a:gd name="connsiteX4" fmla="*/ 0 w 1182238"/>
                  <a:gd name="connsiteY4" fmla="*/ 718409 h 718773"/>
                  <a:gd name="connsiteX5" fmla="*/ 182 w 1182238"/>
                  <a:gd name="connsiteY5" fmla="*/ 239409 h 718773"/>
                  <a:gd name="connsiteX6" fmla="*/ 625 w 1182238"/>
                  <a:gd name="connsiteY6" fmla="*/ 0 h 718773"/>
                  <a:gd name="connsiteX0" fmla="*/ 35775 w 1217388"/>
                  <a:gd name="connsiteY0" fmla="*/ 0 h 718773"/>
                  <a:gd name="connsiteX1" fmla="*/ 508664 w 1217388"/>
                  <a:gd name="connsiteY1" fmla="*/ 561 h 718773"/>
                  <a:gd name="connsiteX2" fmla="*/ 1217385 w 1217388"/>
                  <a:gd name="connsiteY2" fmla="*/ 360120 h 718773"/>
                  <a:gd name="connsiteX3" fmla="*/ 507125 w 1217388"/>
                  <a:gd name="connsiteY3" fmla="*/ 718773 h 718773"/>
                  <a:gd name="connsiteX4" fmla="*/ 35150 w 1217388"/>
                  <a:gd name="connsiteY4" fmla="*/ 718409 h 718773"/>
                  <a:gd name="connsiteX5" fmla="*/ 34603 w 1217388"/>
                  <a:gd name="connsiteY5" fmla="*/ 478859 h 718773"/>
                  <a:gd name="connsiteX6" fmla="*/ 35332 w 1217388"/>
                  <a:gd name="connsiteY6" fmla="*/ 239409 h 718773"/>
                  <a:gd name="connsiteX7" fmla="*/ 35775 w 1217388"/>
                  <a:gd name="connsiteY7" fmla="*/ 0 h 718773"/>
                  <a:gd name="connsiteX0" fmla="*/ 1173 w 1182786"/>
                  <a:gd name="connsiteY0" fmla="*/ 0 h 718773"/>
                  <a:gd name="connsiteX1" fmla="*/ 474062 w 1182786"/>
                  <a:gd name="connsiteY1" fmla="*/ 561 h 718773"/>
                  <a:gd name="connsiteX2" fmla="*/ 1182783 w 1182786"/>
                  <a:gd name="connsiteY2" fmla="*/ 360120 h 718773"/>
                  <a:gd name="connsiteX3" fmla="*/ 472523 w 1182786"/>
                  <a:gd name="connsiteY3" fmla="*/ 718773 h 718773"/>
                  <a:gd name="connsiteX4" fmla="*/ 548 w 1182786"/>
                  <a:gd name="connsiteY4" fmla="*/ 718409 h 718773"/>
                  <a:gd name="connsiteX5" fmla="*/ 1 w 1182786"/>
                  <a:gd name="connsiteY5" fmla="*/ 478859 h 718773"/>
                  <a:gd name="connsiteX6" fmla="*/ 730 w 1182786"/>
                  <a:gd name="connsiteY6" fmla="*/ 239409 h 718773"/>
                  <a:gd name="connsiteX7" fmla="*/ 1173 w 1182786"/>
                  <a:gd name="connsiteY7" fmla="*/ 0 h 71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786" h="718773">
                    <a:moveTo>
                      <a:pt x="1173" y="0"/>
                    </a:moveTo>
                    <a:lnTo>
                      <a:pt x="474062" y="561"/>
                    </a:lnTo>
                    <a:cubicBezTo>
                      <a:pt x="590795" y="-49"/>
                      <a:pt x="1184477" y="3271"/>
                      <a:pt x="1182783" y="360120"/>
                    </a:cubicBezTo>
                    <a:cubicBezTo>
                      <a:pt x="1181089" y="716969"/>
                      <a:pt x="590392" y="717491"/>
                      <a:pt x="472523" y="718773"/>
                    </a:cubicBezTo>
                    <a:lnTo>
                      <a:pt x="548" y="718409"/>
                    </a:lnTo>
                    <a:cubicBezTo>
                      <a:pt x="954" y="656203"/>
                      <a:pt x="-29" y="558692"/>
                      <a:pt x="1" y="478859"/>
                    </a:cubicBezTo>
                    <a:cubicBezTo>
                      <a:pt x="31" y="399026"/>
                      <a:pt x="535" y="319219"/>
                      <a:pt x="730" y="239409"/>
                    </a:cubicBezTo>
                    <a:cubicBezTo>
                      <a:pt x="834" y="119674"/>
                      <a:pt x="1617" y="51447"/>
                      <a:pt x="1173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9" name="ホームベース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333" y="2237231"/>
                <a:ext cx="1434333" cy="1427427"/>
              </a:xfrm>
              <a:custGeom>
                <a:avLst/>
                <a:gdLst>
                  <a:gd name="connsiteX0" fmla="*/ 0 w 1627464"/>
                  <a:gd name="connsiteY0" fmla="*/ 0 h 1090569"/>
                  <a:gd name="connsiteX1" fmla="*/ 1082180 w 1627464"/>
                  <a:gd name="connsiteY1" fmla="*/ 0 h 1090569"/>
                  <a:gd name="connsiteX2" fmla="*/ 1627464 w 1627464"/>
                  <a:gd name="connsiteY2" fmla="*/ 545285 h 1090569"/>
                  <a:gd name="connsiteX3" fmla="*/ 1082180 w 1627464"/>
                  <a:gd name="connsiteY3" fmla="*/ 1090569 h 1090569"/>
                  <a:gd name="connsiteX4" fmla="*/ 0 w 1627464"/>
                  <a:gd name="connsiteY4" fmla="*/ 1090569 h 1090569"/>
                  <a:gd name="connsiteX5" fmla="*/ 0 w 1627464"/>
                  <a:gd name="connsiteY5" fmla="*/ 0 h 1090569"/>
                  <a:gd name="connsiteX0" fmla="*/ 0 w 1627464"/>
                  <a:gd name="connsiteY0" fmla="*/ 0 h 1195509"/>
                  <a:gd name="connsiteX1" fmla="*/ 1082180 w 1627464"/>
                  <a:gd name="connsiteY1" fmla="*/ 0 h 1195509"/>
                  <a:gd name="connsiteX2" fmla="*/ 1627464 w 1627464"/>
                  <a:gd name="connsiteY2" fmla="*/ 545285 h 1195509"/>
                  <a:gd name="connsiteX3" fmla="*/ 1082180 w 1627464"/>
                  <a:gd name="connsiteY3" fmla="*/ 1090569 h 1195509"/>
                  <a:gd name="connsiteX4" fmla="*/ 0 w 1627464"/>
                  <a:gd name="connsiteY4" fmla="*/ 1090569 h 1195509"/>
                  <a:gd name="connsiteX5" fmla="*/ 0 w 1627464"/>
                  <a:gd name="connsiteY5" fmla="*/ 0 h 1195509"/>
                  <a:gd name="connsiteX0" fmla="*/ 0 w 1627464"/>
                  <a:gd name="connsiteY0" fmla="*/ 104940 h 1300449"/>
                  <a:gd name="connsiteX1" fmla="*/ 1082180 w 1627464"/>
                  <a:gd name="connsiteY1" fmla="*/ 104940 h 1300449"/>
                  <a:gd name="connsiteX2" fmla="*/ 1627464 w 1627464"/>
                  <a:gd name="connsiteY2" fmla="*/ 650225 h 1300449"/>
                  <a:gd name="connsiteX3" fmla="*/ 1082180 w 1627464"/>
                  <a:gd name="connsiteY3" fmla="*/ 1195509 h 1300449"/>
                  <a:gd name="connsiteX4" fmla="*/ 0 w 1627464"/>
                  <a:gd name="connsiteY4" fmla="*/ 1195509 h 1300449"/>
                  <a:gd name="connsiteX5" fmla="*/ 0 w 1627464"/>
                  <a:gd name="connsiteY5" fmla="*/ 104940 h 1300449"/>
                  <a:gd name="connsiteX0" fmla="*/ 0 w 1627464"/>
                  <a:gd name="connsiteY0" fmla="*/ 41664 h 1237173"/>
                  <a:gd name="connsiteX1" fmla="*/ 1082180 w 1627464"/>
                  <a:gd name="connsiteY1" fmla="*/ 41664 h 1237173"/>
                  <a:gd name="connsiteX2" fmla="*/ 1627464 w 1627464"/>
                  <a:gd name="connsiteY2" fmla="*/ 586949 h 1237173"/>
                  <a:gd name="connsiteX3" fmla="*/ 1082180 w 1627464"/>
                  <a:gd name="connsiteY3" fmla="*/ 1132233 h 1237173"/>
                  <a:gd name="connsiteX4" fmla="*/ 0 w 1627464"/>
                  <a:gd name="connsiteY4" fmla="*/ 1132233 h 1237173"/>
                  <a:gd name="connsiteX5" fmla="*/ 0 w 1627464"/>
                  <a:gd name="connsiteY5" fmla="*/ 41664 h 1237173"/>
                  <a:gd name="connsiteX0" fmla="*/ 100668 w 1627464"/>
                  <a:gd name="connsiteY0" fmla="*/ 36311 h 1240209"/>
                  <a:gd name="connsiteX1" fmla="*/ 1082180 w 1627464"/>
                  <a:gd name="connsiteY1" fmla="*/ 44700 h 1240209"/>
                  <a:gd name="connsiteX2" fmla="*/ 1627464 w 1627464"/>
                  <a:gd name="connsiteY2" fmla="*/ 589985 h 1240209"/>
                  <a:gd name="connsiteX3" fmla="*/ 1082180 w 1627464"/>
                  <a:gd name="connsiteY3" fmla="*/ 1135269 h 1240209"/>
                  <a:gd name="connsiteX4" fmla="*/ 0 w 1627464"/>
                  <a:gd name="connsiteY4" fmla="*/ 1135269 h 1240209"/>
                  <a:gd name="connsiteX5" fmla="*/ 100668 w 1627464"/>
                  <a:gd name="connsiteY5" fmla="*/ 36311 h 1240209"/>
                  <a:gd name="connsiteX0" fmla="*/ 100668 w 1627464"/>
                  <a:gd name="connsiteY0" fmla="*/ 36311 h 1240209"/>
                  <a:gd name="connsiteX1" fmla="*/ 1082180 w 1627464"/>
                  <a:gd name="connsiteY1" fmla="*/ 44700 h 1240209"/>
                  <a:gd name="connsiteX2" fmla="*/ 1627464 w 1627464"/>
                  <a:gd name="connsiteY2" fmla="*/ 589985 h 1240209"/>
                  <a:gd name="connsiteX3" fmla="*/ 1082180 w 1627464"/>
                  <a:gd name="connsiteY3" fmla="*/ 1135269 h 1240209"/>
                  <a:gd name="connsiteX4" fmla="*/ 0 w 1627464"/>
                  <a:gd name="connsiteY4" fmla="*/ 1135269 h 1240209"/>
                  <a:gd name="connsiteX5" fmla="*/ 100668 w 1627464"/>
                  <a:gd name="connsiteY5" fmla="*/ 36311 h 1240209"/>
                  <a:gd name="connsiteX0" fmla="*/ 0 w 1526796"/>
                  <a:gd name="connsiteY0" fmla="*/ 36311 h 1269636"/>
                  <a:gd name="connsiteX1" fmla="*/ 981512 w 1526796"/>
                  <a:gd name="connsiteY1" fmla="*/ 44700 h 1269636"/>
                  <a:gd name="connsiteX2" fmla="*/ 1526796 w 1526796"/>
                  <a:gd name="connsiteY2" fmla="*/ 589985 h 1269636"/>
                  <a:gd name="connsiteX3" fmla="*/ 981512 w 1526796"/>
                  <a:gd name="connsiteY3" fmla="*/ 1135269 h 1269636"/>
                  <a:gd name="connsiteX4" fmla="*/ 0 w 1526796"/>
                  <a:gd name="connsiteY4" fmla="*/ 1177214 h 1269636"/>
                  <a:gd name="connsiteX5" fmla="*/ 0 w 1526796"/>
                  <a:gd name="connsiteY5" fmla="*/ 36311 h 1269636"/>
                  <a:gd name="connsiteX0" fmla="*/ 0 w 1526796"/>
                  <a:gd name="connsiteY0" fmla="*/ 36311 h 1269636"/>
                  <a:gd name="connsiteX1" fmla="*/ 981512 w 1526796"/>
                  <a:gd name="connsiteY1" fmla="*/ 44700 h 1269636"/>
                  <a:gd name="connsiteX2" fmla="*/ 1526796 w 1526796"/>
                  <a:gd name="connsiteY2" fmla="*/ 589985 h 1269636"/>
                  <a:gd name="connsiteX3" fmla="*/ 981512 w 1526796"/>
                  <a:gd name="connsiteY3" fmla="*/ 1135269 h 1269636"/>
                  <a:gd name="connsiteX4" fmla="*/ 0 w 1526796"/>
                  <a:gd name="connsiteY4" fmla="*/ 1177214 h 1269636"/>
                  <a:gd name="connsiteX5" fmla="*/ 0 w 1526796"/>
                  <a:gd name="connsiteY5" fmla="*/ 36311 h 1269636"/>
                  <a:gd name="connsiteX0" fmla="*/ 0 w 1526796"/>
                  <a:gd name="connsiteY0" fmla="*/ 36311 h 1192155"/>
                  <a:gd name="connsiteX1" fmla="*/ 981512 w 1526796"/>
                  <a:gd name="connsiteY1" fmla="*/ 44700 h 1192155"/>
                  <a:gd name="connsiteX2" fmla="*/ 1526796 w 1526796"/>
                  <a:gd name="connsiteY2" fmla="*/ 589985 h 1192155"/>
                  <a:gd name="connsiteX3" fmla="*/ 981512 w 1526796"/>
                  <a:gd name="connsiteY3" fmla="*/ 1135269 h 1192155"/>
                  <a:gd name="connsiteX4" fmla="*/ 0 w 1526796"/>
                  <a:gd name="connsiteY4" fmla="*/ 1177214 h 1192155"/>
                  <a:gd name="connsiteX5" fmla="*/ 0 w 1526796"/>
                  <a:gd name="connsiteY5" fmla="*/ 36311 h 1192155"/>
                  <a:gd name="connsiteX0" fmla="*/ 0 w 1526796"/>
                  <a:gd name="connsiteY0" fmla="*/ 36311 h 1192155"/>
                  <a:gd name="connsiteX1" fmla="*/ 981512 w 1526796"/>
                  <a:gd name="connsiteY1" fmla="*/ 44700 h 1192155"/>
                  <a:gd name="connsiteX2" fmla="*/ 1526796 w 1526796"/>
                  <a:gd name="connsiteY2" fmla="*/ 589985 h 1192155"/>
                  <a:gd name="connsiteX3" fmla="*/ 981512 w 1526796"/>
                  <a:gd name="connsiteY3" fmla="*/ 1135269 h 1192155"/>
                  <a:gd name="connsiteX4" fmla="*/ 0 w 1526796"/>
                  <a:gd name="connsiteY4" fmla="*/ 1177214 h 1192155"/>
                  <a:gd name="connsiteX5" fmla="*/ 0 w 1526796"/>
                  <a:gd name="connsiteY5" fmla="*/ 36311 h 1192155"/>
                  <a:gd name="connsiteX0" fmla="*/ 0 w 1526796"/>
                  <a:gd name="connsiteY0" fmla="*/ 7364 h 1163208"/>
                  <a:gd name="connsiteX1" fmla="*/ 981512 w 1526796"/>
                  <a:gd name="connsiteY1" fmla="*/ 15753 h 1163208"/>
                  <a:gd name="connsiteX2" fmla="*/ 1526796 w 1526796"/>
                  <a:gd name="connsiteY2" fmla="*/ 561038 h 1163208"/>
                  <a:gd name="connsiteX3" fmla="*/ 981512 w 1526796"/>
                  <a:gd name="connsiteY3" fmla="*/ 1106322 h 1163208"/>
                  <a:gd name="connsiteX4" fmla="*/ 0 w 1526796"/>
                  <a:gd name="connsiteY4" fmla="*/ 1148267 h 1163208"/>
                  <a:gd name="connsiteX5" fmla="*/ 0 w 1526796"/>
                  <a:gd name="connsiteY5" fmla="*/ 7364 h 1163208"/>
                  <a:gd name="connsiteX0" fmla="*/ 8389 w 1535185"/>
                  <a:gd name="connsiteY0" fmla="*/ 7364 h 1107695"/>
                  <a:gd name="connsiteX1" fmla="*/ 989901 w 1535185"/>
                  <a:gd name="connsiteY1" fmla="*/ 15753 h 1107695"/>
                  <a:gd name="connsiteX2" fmla="*/ 1535185 w 1535185"/>
                  <a:gd name="connsiteY2" fmla="*/ 561038 h 1107695"/>
                  <a:gd name="connsiteX3" fmla="*/ 989901 w 1535185"/>
                  <a:gd name="connsiteY3" fmla="*/ 1106322 h 1107695"/>
                  <a:gd name="connsiteX4" fmla="*/ 0 w 1535185"/>
                  <a:gd name="connsiteY4" fmla="*/ 728817 h 1107695"/>
                  <a:gd name="connsiteX5" fmla="*/ 8389 w 1535185"/>
                  <a:gd name="connsiteY5" fmla="*/ 7364 h 1107695"/>
                  <a:gd name="connsiteX0" fmla="*/ 6007 w 1535185"/>
                  <a:gd name="connsiteY0" fmla="*/ 33391 h 1138484"/>
                  <a:gd name="connsiteX1" fmla="*/ 989901 w 1535185"/>
                  <a:gd name="connsiteY1" fmla="*/ 46542 h 1138484"/>
                  <a:gd name="connsiteX2" fmla="*/ 1535185 w 1535185"/>
                  <a:gd name="connsiteY2" fmla="*/ 591827 h 1138484"/>
                  <a:gd name="connsiteX3" fmla="*/ 989901 w 1535185"/>
                  <a:gd name="connsiteY3" fmla="*/ 1137111 h 1138484"/>
                  <a:gd name="connsiteX4" fmla="*/ 0 w 1535185"/>
                  <a:gd name="connsiteY4" fmla="*/ 759606 h 1138484"/>
                  <a:gd name="connsiteX5" fmla="*/ 6007 w 1535185"/>
                  <a:gd name="connsiteY5" fmla="*/ 33391 h 1138484"/>
                  <a:gd name="connsiteX0" fmla="*/ 6007 w 1535185"/>
                  <a:gd name="connsiteY0" fmla="*/ 32137 h 1137230"/>
                  <a:gd name="connsiteX1" fmla="*/ 989901 w 1535185"/>
                  <a:gd name="connsiteY1" fmla="*/ 45288 h 1137230"/>
                  <a:gd name="connsiteX2" fmla="*/ 1535185 w 1535185"/>
                  <a:gd name="connsiteY2" fmla="*/ 590573 h 1137230"/>
                  <a:gd name="connsiteX3" fmla="*/ 989901 w 1535185"/>
                  <a:gd name="connsiteY3" fmla="*/ 1135857 h 1137230"/>
                  <a:gd name="connsiteX4" fmla="*/ 0 w 1535185"/>
                  <a:gd name="connsiteY4" fmla="*/ 758352 h 1137230"/>
                  <a:gd name="connsiteX5" fmla="*/ 6007 w 1535185"/>
                  <a:gd name="connsiteY5" fmla="*/ 32137 h 1137230"/>
                  <a:gd name="connsiteX0" fmla="*/ 6007 w 1535185"/>
                  <a:gd name="connsiteY0" fmla="*/ 32137 h 1137230"/>
                  <a:gd name="connsiteX1" fmla="*/ 989901 w 1535185"/>
                  <a:gd name="connsiteY1" fmla="*/ 45288 h 1137230"/>
                  <a:gd name="connsiteX2" fmla="*/ 1535185 w 1535185"/>
                  <a:gd name="connsiteY2" fmla="*/ 590573 h 1137230"/>
                  <a:gd name="connsiteX3" fmla="*/ 989901 w 1535185"/>
                  <a:gd name="connsiteY3" fmla="*/ 1135857 h 1137230"/>
                  <a:gd name="connsiteX4" fmla="*/ 0 w 1535185"/>
                  <a:gd name="connsiteY4" fmla="*/ 758352 h 1137230"/>
                  <a:gd name="connsiteX5" fmla="*/ 6007 w 1535185"/>
                  <a:gd name="connsiteY5" fmla="*/ 32137 h 1137230"/>
                  <a:gd name="connsiteX0" fmla="*/ 3626 w 1532804"/>
                  <a:gd name="connsiteY0" fmla="*/ 32137 h 1137143"/>
                  <a:gd name="connsiteX1" fmla="*/ 987520 w 1532804"/>
                  <a:gd name="connsiteY1" fmla="*/ 45288 h 1137143"/>
                  <a:gd name="connsiteX2" fmla="*/ 1532804 w 1532804"/>
                  <a:gd name="connsiteY2" fmla="*/ 590573 h 1137143"/>
                  <a:gd name="connsiteX3" fmla="*/ 987520 w 1532804"/>
                  <a:gd name="connsiteY3" fmla="*/ 1135857 h 1137143"/>
                  <a:gd name="connsiteX4" fmla="*/ 0 w 1532804"/>
                  <a:gd name="connsiteY4" fmla="*/ 753589 h 1137143"/>
                  <a:gd name="connsiteX5" fmla="*/ 3626 w 1532804"/>
                  <a:gd name="connsiteY5" fmla="*/ 32137 h 1137143"/>
                  <a:gd name="connsiteX0" fmla="*/ 4570 w 1533748"/>
                  <a:gd name="connsiteY0" fmla="*/ 32137 h 1137143"/>
                  <a:gd name="connsiteX1" fmla="*/ 988464 w 1533748"/>
                  <a:gd name="connsiteY1" fmla="*/ 45288 h 1137143"/>
                  <a:gd name="connsiteX2" fmla="*/ 1533748 w 1533748"/>
                  <a:gd name="connsiteY2" fmla="*/ 590573 h 1137143"/>
                  <a:gd name="connsiteX3" fmla="*/ 988464 w 1533748"/>
                  <a:gd name="connsiteY3" fmla="*/ 1135857 h 1137143"/>
                  <a:gd name="connsiteX4" fmla="*/ 944 w 1533748"/>
                  <a:gd name="connsiteY4" fmla="*/ 753589 h 1137143"/>
                  <a:gd name="connsiteX5" fmla="*/ 4570 w 1533748"/>
                  <a:gd name="connsiteY5" fmla="*/ 32137 h 1137143"/>
                  <a:gd name="connsiteX0" fmla="*/ 3887 w 1533065"/>
                  <a:gd name="connsiteY0" fmla="*/ 32137 h 1137143"/>
                  <a:gd name="connsiteX1" fmla="*/ 987781 w 1533065"/>
                  <a:gd name="connsiteY1" fmla="*/ 45288 h 1137143"/>
                  <a:gd name="connsiteX2" fmla="*/ 1533065 w 1533065"/>
                  <a:gd name="connsiteY2" fmla="*/ 590573 h 1137143"/>
                  <a:gd name="connsiteX3" fmla="*/ 987781 w 1533065"/>
                  <a:gd name="connsiteY3" fmla="*/ 1135857 h 1137143"/>
                  <a:gd name="connsiteX4" fmla="*/ 261 w 1533065"/>
                  <a:gd name="connsiteY4" fmla="*/ 753589 h 1137143"/>
                  <a:gd name="connsiteX5" fmla="*/ 3887 w 1533065"/>
                  <a:gd name="connsiteY5" fmla="*/ 32137 h 1137143"/>
                  <a:gd name="connsiteX0" fmla="*/ 3955 w 1533133"/>
                  <a:gd name="connsiteY0" fmla="*/ 32137 h 1137143"/>
                  <a:gd name="connsiteX1" fmla="*/ 987849 w 1533133"/>
                  <a:gd name="connsiteY1" fmla="*/ 45288 h 1137143"/>
                  <a:gd name="connsiteX2" fmla="*/ 1533133 w 1533133"/>
                  <a:gd name="connsiteY2" fmla="*/ 590573 h 1137143"/>
                  <a:gd name="connsiteX3" fmla="*/ 987849 w 1533133"/>
                  <a:gd name="connsiteY3" fmla="*/ 1135857 h 1137143"/>
                  <a:gd name="connsiteX4" fmla="*/ 329 w 1533133"/>
                  <a:gd name="connsiteY4" fmla="*/ 753589 h 1137143"/>
                  <a:gd name="connsiteX5" fmla="*/ 3955 w 1533133"/>
                  <a:gd name="connsiteY5" fmla="*/ 32137 h 1137143"/>
                  <a:gd name="connsiteX0" fmla="*/ 3887 w 1533065"/>
                  <a:gd name="connsiteY0" fmla="*/ 32137 h 1137143"/>
                  <a:gd name="connsiteX1" fmla="*/ 987781 w 1533065"/>
                  <a:gd name="connsiteY1" fmla="*/ 45288 h 1137143"/>
                  <a:gd name="connsiteX2" fmla="*/ 1533065 w 1533065"/>
                  <a:gd name="connsiteY2" fmla="*/ 590573 h 1137143"/>
                  <a:gd name="connsiteX3" fmla="*/ 987781 w 1533065"/>
                  <a:gd name="connsiteY3" fmla="*/ 1135857 h 1137143"/>
                  <a:gd name="connsiteX4" fmla="*/ 261 w 1533065"/>
                  <a:gd name="connsiteY4" fmla="*/ 753589 h 1137143"/>
                  <a:gd name="connsiteX5" fmla="*/ 3887 w 1533065"/>
                  <a:gd name="connsiteY5" fmla="*/ 32137 h 1137143"/>
                  <a:gd name="connsiteX0" fmla="*/ 3626 w 1532804"/>
                  <a:gd name="connsiteY0" fmla="*/ 32137 h 1137143"/>
                  <a:gd name="connsiteX1" fmla="*/ 987520 w 1532804"/>
                  <a:gd name="connsiteY1" fmla="*/ 45288 h 1137143"/>
                  <a:gd name="connsiteX2" fmla="*/ 1532804 w 1532804"/>
                  <a:gd name="connsiteY2" fmla="*/ 590573 h 1137143"/>
                  <a:gd name="connsiteX3" fmla="*/ 987520 w 1532804"/>
                  <a:gd name="connsiteY3" fmla="*/ 1135857 h 1137143"/>
                  <a:gd name="connsiteX4" fmla="*/ 0 w 1532804"/>
                  <a:gd name="connsiteY4" fmla="*/ 753589 h 1137143"/>
                  <a:gd name="connsiteX5" fmla="*/ 3626 w 1532804"/>
                  <a:gd name="connsiteY5" fmla="*/ 32137 h 1137143"/>
                  <a:gd name="connsiteX0" fmla="*/ 3626 w 1532804"/>
                  <a:gd name="connsiteY0" fmla="*/ 32137 h 766041"/>
                  <a:gd name="connsiteX1" fmla="*/ 987520 w 1532804"/>
                  <a:gd name="connsiteY1" fmla="*/ 45288 h 766041"/>
                  <a:gd name="connsiteX2" fmla="*/ 1532804 w 1532804"/>
                  <a:gd name="connsiteY2" fmla="*/ 590573 h 766041"/>
                  <a:gd name="connsiteX3" fmla="*/ 723201 w 1532804"/>
                  <a:gd name="connsiteY3" fmla="*/ 754857 h 766041"/>
                  <a:gd name="connsiteX4" fmla="*/ 0 w 1532804"/>
                  <a:gd name="connsiteY4" fmla="*/ 753589 h 766041"/>
                  <a:gd name="connsiteX5" fmla="*/ 3626 w 1532804"/>
                  <a:gd name="connsiteY5" fmla="*/ 32137 h 766041"/>
                  <a:gd name="connsiteX0" fmla="*/ 3626 w 1532804"/>
                  <a:gd name="connsiteY0" fmla="*/ 32137 h 754988"/>
                  <a:gd name="connsiteX1" fmla="*/ 987520 w 1532804"/>
                  <a:gd name="connsiteY1" fmla="*/ 45288 h 754988"/>
                  <a:gd name="connsiteX2" fmla="*/ 1532804 w 1532804"/>
                  <a:gd name="connsiteY2" fmla="*/ 590573 h 754988"/>
                  <a:gd name="connsiteX3" fmla="*/ 723201 w 1532804"/>
                  <a:gd name="connsiteY3" fmla="*/ 754857 h 754988"/>
                  <a:gd name="connsiteX4" fmla="*/ 0 w 1532804"/>
                  <a:gd name="connsiteY4" fmla="*/ 753589 h 754988"/>
                  <a:gd name="connsiteX5" fmla="*/ 3626 w 1532804"/>
                  <a:gd name="connsiteY5" fmla="*/ 32137 h 754988"/>
                  <a:gd name="connsiteX0" fmla="*/ 3626 w 1532804"/>
                  <a:gd name="connsiteY0" fmla="*/ 44169 h 767020"/>
                  <a:gd name="connsiteX1" fmla="*/ 730345 w 1532804"/>
                  <a:gd name="connsiteY1" fmla="*/ 40651 h 767020"/>
                  <a:gd name="connsiteX2" fmla="*/ 1532804 w 1532804"/>
                  <a:gd name="connsiteY2" fmla="*/ 602605 h 767020"/>
                  <a:gd name="connsiteX3" fmla="*/ 723201 w 1532804"/>
                  <a:gd name="connsiteY3" fmla="*/ 766889 h 767020"/>
                  <a:gd name="connsiteX4" fmla="*/ 0 w 1532804"/>
                  <a:gd name="connsiteY4" fmla="*/ 765621 h 767020"/>
                  <a:gd name="connsiteX5" fmla="*/ 3626 w 1532804"/>
                  <a:gd name="connsiteY5" fmla="*/ 44169 h 767020"/>
                  <a:gd name="connsiteX0" fmla="*/ 3626 w 1532804"/>
                  <a:gd name="connsiteY0" fmla="*/ 3518 h 726369"/>
                  <a:gd name="connsiteX1" fmla="*/ 730345 w 1532804"/>
                  <a:gd name="connsiteY1" fmla="*/ 0 h 726369"/>
                  <a:gd name="connsiteX2" fmla="*/ 1532804 w 1532804"/>
                  <a:gd name="connsiteY2" fmla="*/ 561954 h 726369"/>
                  <a:gd name="connsiteX3" fmla="*/ 723201 w 1532804"/>
                  <a:gd name="connsiteY3" fmla="*/ 726238 h 726369"/>
                  <a:gd name="connsiteX4" fmla="*/ 0 w 1532804"/>
                  <a:gd name="connsiteY4" fmla="*/ 724970 h 726369"/>
                  <a:gd name="connsiteX5" fmla="*/ 3626 w 1532804"/>
                  <a:gd name="connsiteY5" fmla="*/ 3518 h 726369"/>
                  <a:gd name="connsiteX0" fmla="*/ 3626 w 1208954"/>
                  <a:gd name="connsiteY0" fmla="*/ 28551 h 778812"/>
                  <a:gd name="connsiteX1" fmla="*/ 730345 w 1208954"/>
                  <a:gd name="connsiteY1" fmla="*/ 25033 h 778812"/>
                  <a:gd name="connsiteX2" fmla="*/ 1208954 w 1208954"/>
                  <a:gd name="connsiteY2" fmla="*/ 375056 h 778812"/>
                  <a:gd name="connsiteX3" fmla="*/ 723201 w 1208954"/>
                  <a:gd name="connsiteY3" fmla="*/ 751271 h 778812"/>
                  <a:gd name="connsiteX4" fmla="*/ 0 w 1208954"/>
                  <a:gd name="connsiteY4" fmla="*/ 750003 h 778812"/>
                  <a:gd name="connsiteX5" fmla="*/ 3626 w 1208954"/>
                  <a:gd name="connsiteY5" fmla="*/ 28551 h 778812"/>
                  <a:gd name="connsiteX0" fmla="*/ 3626 w 1208954"/>
                  <a:gd name="connsiteY0" fmla="*/ 28551 h 751283"/>
                  <a:gd name="connsiteX1" fmla="*/ 730345 w 1208954"/>
                  <a:gd name="connsiteY1" fmla="*/ 25033 h 751283"/>
                  <a:gd name="connsiteX2" fmla="*/ 1208954 w 1208954"/>
                  <a:gd name="connsiteY2" fmla="*/ 375056 h 751283"/>
                  <a:gd name="connsiteX3" fmla="*/ 723201 w 1208954"/>
                  <a:gd name="connsiteY3" fmla="*/ 751271 h 751283"/>
                  <a:gd name="connsiteX4" fmla="*/ 0 w 1208954"/>
                  <a:gd name="connsiteY4" fmla="*/ 750003 h 751283"/>
                  <a:gd name="connsiteX5" fmla="*/ 3626 w 1208954"/>
                  <a:gd name="connsiteY5" fmla="*/ 28551 h 751283"/>
                  <a:gd name="connsiteX0" fmla="*/ 3626 w 1208954"/>
                  <a:gd name="connsiteY0" fmla="*/ 3518 h 726250"/>
                  <a:gd name="connsiteX1" fmla="*/ 730345 w 1208954"/>
                  <a:gd name="connsiteY1" fmla="*/ 0 h 726250"/>
                  <a:gd name="connsiteX2" fmla="*/ 1208954 w 1208954"/>
                  <a:gd name="connsiteY2" fmla="*/ 350023 h 726250"/>
                  <a:gd name="connsiteX3" fmla="*/ 723201 w 1208954"/>
                  <a:gd name="connsiteY3" fmla="*/ 726238 h 726250"/>
                  <a:gd name="connsiteX4" fmla="*/ 0 w 1208954"/>
                  <a:gd name="connsiteY4" fmla="*/ 724970 h 726250"/>
                  <a:gd name="connsiteX5" fmla="*/ 3626 w 1208954"/>
                  <a:gd name="connsiteY5" fmla="*/ 3518 h 726250"/>
                  <a:gd name="connsiteX0" fmla="*/ 3626 w 1208954"/>
                  <a:gd name="connsiteY0" fmla="*/ 3518 h 726452"/>
                  <a:gd name="connsiteX1" fmla="*/ 730345 w 1208954"/>
                  <a:gd name="connsiteY1" fmla="*/ 0 h 726452"/>
                  <a:gd name="connsiteX2" fmla="*/ 1208954 w 1208954"/>
                  <a:gd name="connsiteY2" fmla="*/ 350023 h 726452"/>
                  <a:gd name="connsiteX3" fmla="*/ 723201 w 1208954"/>
                  <a:gd name="connsiteY3" fmla="*/ 726238 h 726452"/>
                  <a:gd name="connsiteX4" fmla="*/ 0 w 1208954"/>
                  <a:gd name="connsiteY4" fmla="*/ 724970 h 726452"/>
                  <a:gd name="connsiteX5" fmla="*/ 3626 w 1208954"/>
                  <a:gd name="connsiteY5" fmla="*/ 3518 h 726452"/>
                  <a:gd name="connsiteX0" fmla="*/ 3626 w 1208954"/>
                  <a:gd name="connsiteY0" fmla="*/ 3518 h 726452"/>
                  <a:gd name="connsiteX1" fmla="*/ 730345 w 1208954"/>
                  <a:gd name="connsiteY1" fmla="*/ 0 h 726452"/>
                  <a:gd name="connsiteX2" fmla="*/ 1208954 w 1208954"/>
                  <a:gd name="connsiteY2" fmla="*/ 350023 h 726452"/>
                  <a:gd name="connsiteX3" fmla="*/ 723201 w 1208954"/>
                  <a:gd name="connsiteY3" fmla="*/ 726238 h 726452"/>
                  <a:gd name="connsiteX4" fmla="*/ 0 w 1208954"/>
                  <a:gd name="connsiteY4" fmla="*/ 724970 h 726452"/>
                  <a:gd name="connsiteX5" fmla="*/ 3626 w 1208954"/>
                  <a:gd name="connsiteY5" fmla="*/ 3518 h 726452"/>
                  <a:gd name="connsiteX0" fmla="*/ 3626 w 1392310"/>
                  <a:gd name="connsiteY0" fmla="*/ 28374 h 778811"/>
                  <a:gd name="connsiteX1" fmla="*/ 730345 w 1392310"/>
                  <a:gd name="connsiteY1" fmla="*/ 24856 h 778811"/>
                  <a:gd name="connsiteX2" fmla="*/ 1392310 w 1392310"/>
                  <a:gd name="connsiteY2" fmla="*/ 372498 h 778811"/>
                  <a:gd name="connsiteX3" fmla="*/ 723201 w 1392310"/>
                  <a:gd name="connsiteY3" fmla="*/ 751094 h 778811"/>
                  <a:gd name="connsiteX4" fmla="*/ 0 w 1392310"/>
                  <a:gd name="connsiteY4" fmla="*/ 749826 h 778811"/>
                  <a:gd name="connsiteX5" fmla="*/ 3626 w 1392310"/>
                  <a:gd name="connsiteY5" fmla="*/ 28374 h 778811"/>
                  <a:gd name="connsiteX0" fmla="*/ 3626 w 1392310"/>
                  <a:gd name="connsiteY0" fmla="*/ 28374 h 778811"/>
                  <a:gd name="connsiteX1" fmla="*/ 730345 w 1392310"/>
                  <a:gd name="connsiteY1" fmla="*/ 24856 h 778811"/>
                  <a:gd name="connsiteX2" fmla="*/ 1392310 w 1392310"/>
                  <a:gd name="connsiteY2" fmla="*/ 372498 h 778811"/>
                  <a:gd name="connsiteX3" fmla="*/ 723201 w 1392310"/>
                  <a:gd name="connsiteY3" fmla="*/ 751094 h 778811"/>
                  <a:gd name="connsiteX4" fmla="*/ 0 w 1392310"/>
                  <a:gd name="connsiteY4" fmla="*/ 749826 h 778811"/>
                  <a:gd name="connsiteX5" fmla="*/ 3626 w 1392310"/>
                  <a:gd name="connsiteY5" fmla="*/ 28374 h 778811"/>
                  <a:gd name="connsiteX0" fmla="*/ 3626 w 1182760"/>
                  <a:gd name="connsiteY0" fmla="*/ 29608 h 778811"/>
                  <a:gd name="connsiteX1" fmla="*/ 730345 w 1182760"/>
                  <a:gd name="connsiteY1" fmla="*/ 26090 h 778811"/>
                  <a:gd name="connsiteX2" fmla="*/ 1182760 w 1182760"/>
                  <a:gd name="connsiteY2" fmla="*/ 390401 h 778811"/>
                  <a:gd name="connsiteX3" fmla="*/ 723201 w 1182760"/>
                  <a:gd name="connsiteY3" fmla="*/ 752328 h 778811"/>
                  <a:gd name="connsiteX4" fmla="*/ 0 w 1182760"/>
                  <a:gd name="connsiteY4" fmla="*/ 751060 h 778811"/>
                  <a:gd name="connsiteX5" fmla="*/ 3626 w 1182760"/>
                  <a:gd name="connsiteY5" fmla="*/ 29608 h 778811"/>
                  <a:gd name="connsiteX0" fmla="*/ 3626 w 1182760"/>
                  <a:gd name="connsiteY0" fmla="*/ 29608 h 778811"/>
                  <a:gd name="connsiteX1" fmla="*/ 730345 w 1182760"/>
                  <a:gd name="connsiteY1" fmla="*/ 26090 h 778811"/>
                  <a:gd name="connsiteX2" fmla="*/ 1182760 w 1182760"/>
                  <a:gd name="connsiteY2" fmla="*/ 390401 h 778811"/>
                  <a:gd name="connsiteX3" fmla="*/ 723201 w 1182760"/>
                  <a:gd name="connsiteY3" fmla="*/ 752328 h 778811"/>
                  <a:gd name="connsiteX4" fmla="*/ 0 w 1182760"/>
                  <a:gd name="connsiteY4" fmla="*/ 751060 h 778811"/>
                  <a:gd name="connsiteX5" fmla="*/ 3626 w 1182760"/>
                  <a:gd name="connsiteY5" fmla="*/ 29608 h 778811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29608 h 754489"/>
                  <a:gd name="connsiteX1" fmla="*/ 730345 w 1182760"/>
                  <a:gd name="connsiteY1" fmla="*/ 26090 h 754489"/>
                  <a:gd name="connsiteX2" fmla="*/ 1182760 w 1182760"/>
                  <a:gd name="connsiteY2" fmla="*/ 390401 h 754489"/>
                  <a:gd name="connsiteX3" fmla="*/ 723201 w 1182760"/>
                  <a:gd name="connsiteY3" fmla="*/ 752328 h 754489"/>
                  <a:gd name="connsiteX4" fmla="*/ 0 w 1182760"/>
                  <a:gd name="connsiteY4" fmla="*/ 751060 h 754489"/>
                  <a:gd name="connsiteX5" fmla="*/ 3626 w 1182760"/>
                  <a:gd name="connsiteY5" fmla="*/ 29608 h 754489"/>
                  <a:gd name="connsiteX0" fmla="*/ 3626 w 1182760"/>
                  <a:gd name="connsiteY0" fmla="*/ 3518 h 728399"/>
                  <a:gd name="connsiteX1" fmla="*/ 730345 w 1182760"/>
                  <a:gd name="connsiteY1" fmla="*/ 0 h 728399"/>
                  <a:gd name="connsiteX2" fmla="*/ 1182760 w 1182760"/>
                  <a:gd name="connsiteY2" fmla="*/ 364311 h 728399"/>
                  <a:gd name="connsiteX3" fmla="*/ 723201 w 1182760"/>
                  <a:gd name="connsiteY3" fmla="*/ 726238 h 728399"/>
                  <a:gd name="connsiteX4" fmla="*/ 0 w 1182760"/>
                  <a:gd name="connsiteY4" fmla="*/ 724970 h 728399"/>
                  <a:gd name="connsiteX5" fmla="*/ 3626 w 1182760"/>
                  <a:gd name="connsiteY5" fmla="*/ 3518 h 728399"/>
                  <a:gd name="connsiteX0" fmla="*/ 3626 w 1182764"/>
                  <a:gd name="connsiteY0" fmla="*/ 3521 h 728402"/>
                  <a:gd name="connsiteX1" fmla="*/ 730345 w 1182764"/>
                  <a:gd name="connsiteY1" fmla="*/ 3 h 728402"/>
                  <a:gd name="connsiteX2" fmla="*/ 1182760 w 1182764"/>
                  <a:gd name="connsiteY2" fmla="*/ 364314 h 728402"/>
                  <a:gd name="connsiteX3" fmla="*/ 723201 w 1182764"/>
                  <a:gd name="connsiteY3" fmla="*/ 726241 h 728402"/>
                  <a:gd name="connsiteX4" fmla="*/ 0 w 1182764"/>
                  <a:gd name="connsiteY4" fmla="*/ 724973 h 728402"/>
                  <a:gd name="connsiteX5" fmla="*/ 3626 w 1182764"/>
                  <a:gd name="connsiteY5" fmla="*/ 3521 h 728402"/>
                  <a:gd name="connsiteX0" fmla="*/ 3626 w 1182764"/>
                  <a:gd name="connsiteY0" fmla="*/ 3521 h 728402"/>
                  <a:gd name="connsiteX1" fmla="*/ 730345 w 1182764"/>
                  <a:gd name="connsiteY1" fmla="*/ 3 h 728402"/>
                  <a:gd name="connsiteX2" fmla="*/ 1182760 w 1182764"/>
                  <a:gd name="connsiteY2" fmla="*/ 364314 h 728402"/>
                  <a:gd name="connsiteX3" fmla="*/ 723201 w 1182764"/>
                  <a:gd name="connsiteY3" fmla="*/ 726241 h 728402"/>
                  <a:gd name="connsiteX4" fmla="*/ 0 w 1182764"/>
                  <a:gd name="connsiteY4" fmla="*/ 724973 h 728402"/>
                  <a:gd name="connsiteX5" fmla="*/ 3626 w 1182764"/>
                  <a:gd name="connsiteY5" fmla="*/ 3521 h 728402"/>
                  <a:gd name="connsiteX0" fmla="*/ 3626 w 1182764"/>
                  <a:gd name="connsiteY0" fmla="*/ 3521 h 727258"/>
                  <a:gd name="connsiteX1" fmla="*/ 730345 w 1182764"/>
                  <a:gd name="connsiteY1" fmla="*/ 3 h 727258"/>
                  <a:gd name="connsiteX2" fmla="*/ 1182760 w 1182764"/>
                  <a:gd name="connsiteY2" fmla="*/ 364314 h 727258"/>
                  <a:gd name="connsiteX3" fmla="*/ 723201 w 1182764"/>
                  <a:gd name="connsiteY3" fmla="*/ 726241 h 727258"/>
                  <a:gd name="connsiteX4" fmla="*/ 0 w 1182764"/>
                  <a:gd name="connsiteY4" fmla="*/ 724973 h 727258"/>
                  <a:gd name="connsiteX5" fmla="*/ 3626 w 1182764"/>
                  <a:gd name="connsiteY5" fmla="*/ 3521 h 727258"/>
                  <a:gd name="connsiteX0" fmla="*/ 3626 w 1182760"/>
                  <a:gd name="connsiteY0" fmla="*/ 3521 h 727258"/>
                  <a:gd name="connsiteX1" fmla="*/ 730345 w 1182760"/>
                  <a:gd name="connsiteY1" fmla="*/ 3 h 727258"/>
                  <a:gd name="connsiteX2" fmla="*/ 1182760 w 1182760"/>
                  <a:gd name="connsiteY2" fmla="*/ 364314 h 727258"/>
                  <a:gd name="connsiteX3" fmla="*/ 723201 w 1182760"/>
                  <a:gd name="connsiteY3" fmla="*/ 726241 h 727258"/>
                  <a:gd name="connsiteX4" fmla="*/ 0 w 1182760"/>
                  <a:gd name="connsiteY4" fmla="*/ 724973 h 727258"/>
                  <a:gd name="connsiteX5" fmla="*/ 3626 w 1182760"/>
                  <a:gd name="connsiteY5" fmla="*/ 3521 h 727258"/>
                  <a:gd name="connsiteX0" fmla="*/ 3626 w 1182760"/>
                  <a:gd name="connsiteY0" fmla="*/ 3521 h 727258"/>
                  <a:gd name="connsiteX1" fmla="*/ 730345 w 1182760"/>
                  <a:gd name="connsiteY1" fmla="*/ 3 h 727258"/>
                  <a:gd name="connsiteX2" fmla="*/ 1182760 w 1182760"/>
                  <a:gd name="connsiteY2" fmla="*/ 364314 h 727258"/>
                  <a:gd name="connsiteX3" fmla="*/ 723201 w 1182760"/>
                  <a:gd name="connsiteY3" fmla="*/ 726241 h 727258"/>
                  <a:gd name="connsiteX4" fmla="*/ 0 w 1182760"/>
                  <a:gd name="connsiteY4" fmla="*/ 724973 h 727258"/>
                  <a:gd name="connsiteX5" fmla="*/ 3626 w 1182760"/>
                  <a:gd name="connsiteY5" fmla="*/ 3521 h 727258"/>
                  <a:gd name="connsiteX0" fmla="*/ 3626 w 1182760"/>
                  <a:gd name="connsiteY0" fmla="*/ 3605 h 727342"/>
                  <a:gd name="connsiteX1" fmla="*/ 730345 w 1182760"/>
                  <a:gd name="connsiteY1" fmla="*/ 87 h 727342"/>
                  <a:gd name="connsiteX2" fmla="*/ 1182760 w 1182760"/>
                  <a:gd name="connsiteY2" fmla="*/ 364398 h 727342"/>
                  <a:gd name="connsiteX3" fmla="*/ 723201 w 1182760"/>
                  <a:gd name="connsiteY3" fmla="*/ 726325 h 727342"/>
                  <a:gd name="connsiteX4" fmla="*/ 0 w 1182760"/>
                  <a:gd name="connsiteY4" fmla="*/ 725057 h 727342"/>
                  <a:gd name="connsiteX5" fmla="*/ 3626 w 1182760"/>
                  <a:gd name="connsiteY5" fmla="*/ 3605 h 727342"/>
                  <a:gd name="connsiteX0" fmla="*/ 3626 w 1182760"/>
                  <a:gd name="connsiteY0" fmla="*/ 3593 h 727330"/>
                  <a:gd name="connsiteX1" fmla="*/ 730345 w 1182760"/>
                  <a:gd name="connsiteY1" fmla="*/ 75 h 727330"/>
                  <a:gd name="connsiteX2" fmla="*/ 1182760 w 1182760"/>
                  <a:gd name="connsiteY2" fmla="*/ 364386 h 727330"/>
                  <a:gd name="connsiteX3" fmla="*/ 723201 w 1182760"/>
                  <a:gd name="connsiteY3" fmla="*/ 726313 h 727330"/>
                  <a:gd name="connsiteX4" fmla="*/ 0 w 1182760"/>
                  <a:gd name="connsiteY4" fmla="*/ 725045 h 727330"/>
                  <a:gd name="connsiteX5" fmla="*/ 3626 w 1182760"/>
                  <a:gd name="connsiteY5" fmla="*/ 3593 h 727330"/>
                  <a:gd name="connsiteX0" fmla="*/ 3626 w 1182760"/>
                  <a:gd name="connsiteY0" fmla="*/ 3593 h 727330"/>
                  <a:gd name="connsiteX1" fmla="*/ 730345 w 1182760"/>
                  <a:gd name="connsiteY1" fmla="*/ 75 h 727330"/>
                  <a:gd name="connsiteX2" fmla="*/ 1182760 w 1182760"/>
                  <a:gd name="connsiteY2" fmla="*/ 364386 h 727330"/>
                  <a:gd name="connsiteX3" fmla="*/ 723201 w 1182760"/>
                  <a:gd name="connsiteY3" fmla="*/ 726313 h 727330"/>
                  <a:gd name="connsiteX4" fmla="*/ 0 w 1182760"/>
                  <a:gd name="connsiteY4" fmla="*/ 725045 h 727330"/>
                  <a:gd name="connsiteX5" fmla="*/ 3626 w 1182760"/>
                  <a:gd name="connsiteY5" fmla="*/ 3593 h 727330"/>
                  <a:gd name="connsiteX0" fmla="*/ 3626 w 1182760"/>
                  <a:gd name="connsiteY0" fmla="*/ 7896 h 731633"/>
                  <a:gd name="connsiteX1" fmla="*/ 730345 w 1182760"/>
                  <a:gd name="connsiteY1" fmla="*/ 4378 h 731633"/>
                  <a:gd name="connsiteX2" fmla="*/ 1182760 w 1182760"/>
                  <a:gd name="connsiteY2" fmla="*/ 368689 h 731633"/>
                  <a:gd name="connsiteX3" fmla="*/ 723201 w 1182760"/>
                  <a:gd name="connsiteY3" fmla="*/ 730616 h 731633"/>
                  <a:gd name="connsiteX4" fmla="*/ 0 w 1182760"/>
                  <a:gd name="connsiteY4" fmla="*/ 729348 h 731633"/>
                  <a:gd name="connsiteX5" fmla="*/ 3626 w 1182760"/>
                  <a:gd name="connsiteY5" fmla="*/ 7896 h 731633"/>
                  <a:gd name="connsiteX0" fmla="*/ 3626 w 1182760"/>
                  <a:gd name="connsiteY0" fmla="*/ 3518 h 727255"/>
                  <a:gd name="connsiteX1" fmla="*/ 730345 w 1182760"/>
                  <a:gd name="connsiteY1" fmla="*/ 0 h 727255"/>
                  <a:gd name="connsiteX2" fmla="*/ 1182760 w 1182760"/>
                  <a:gd name="connsiteY2" fmla="*/ 364311 h 727255"/>
                  <a:gd name="connsiteX3" fmla="*/ 723201 w 1182760"/>
                  <a:gd name="connsiteY3" fmla="*/ 726238 h 727255"/>
                  <a:gd name="connsiteX4" fmla="*/ 0 w 1182760"/>
                  <a:gd name="connsiteY4" fmla="*/ 724970 h 727255"/>
                  <a:gd name="connsiteX5" fmla="*/ 3626 w 1182760"/>
                  <a:gd name="connsiteY5" fmla="*/ 3518 h 727255"/>
                  <a:gd name="connsiteX0" fmla="*/ 3626 w 1182760"/>
                  <a:gd name="connsiteY0" fmla="*/ 9314 h 733051"/>
                  <a:gd name="connsiteX1" fmla="*/ 730345 w 1182760"/>
                  <a:gd name="connsiteY1" fmla="*/ 5796 h 733051"/>
                  <a:gd name="connsiteX2" fmla="*/ 1182760 w 1182760"/>
                  <a:gd name="connsiteY2" fmla="*/ 370107 h 733051"/>
                  <a:gd name="connsiteX3" fmla="*/ 723201 w 1182760"/>
                  <a:gd name="connsiteY3" fmla="*/ 732034 h 733051"/>
                  <a:gd name="connsiteX4" fmla="*/ 0 w 1182760"/>
                  <a:gd name="connsiteY4" fmla="*/ 730766 h 733051"/>
                  <a:gd name="connsiteX5" fmla="*/ 3626 w 1182760"/>
                  <a:gd name="connsiteY5" fmla="*/ 9314 h 733051"/>
                  <a:gd name="connsiteX0" fmla="*/ 3626 w 1182760"/>
                  <a:gd name="connsiteY0" fmla="*/ 4205 h 727942"/>
                  <a:gd name="connsiteX1" fmla="*/ 735107 w 1182760"/>
                  <a:gd name="connsiteY1" fmla="*/ 7831 h 727942"/>
                  <a:gd name="connsiteX2" fmla="*/ 1182760 w 1182760"/>
                  <a:gd name="connsiteY2" fmla="*/ 364998 h 727942"/>
                  <a:gd name="connsiteX3" fmla="*/ 723201 w 1182760"/>
                  <a:gd name="connsiteY3" fmla="*/ 726925 h 727942"/>
                  <a:gd name="connsiteX4" fmla="*/ 0 w 1182760"/>
                  <a:gd name="connsiteY4" fmla="*/ 725657 h 727942"/>
                  <a:gd name="connsiteX5" fmla="*/ 3626 w 1182760"/>
                  <a:gd name="connsiteY5" fmla="*/ 4205 h 727942"/>
                  <a:gd name="connsiteX0" fmla="*/ 3626 w 1182760"/>
                  <a:gd name="connsiteY0" fmla="*/ 0 h 723737"/>
                  <a:gd name="connsiteX1" fmla="*/ 735107 w 1182760"/>
                  <a:gd name="connsiteY1" fmla="*/ 3626 h 723737"/>
                  <a:gd name="connsiteX2" fmla="*/ 1182760 w 1182760"/>
                  <a:gd name="connsiteY2" fmla="*/ 360793 h 723737"/>
                  <a:gd name="connsiteX3" fmla="*/ 723201 w 1182760"/>
                  <a:gd name="connsiteY3" fmla="*/ 722720 h 723737"/>
                  <a:gd name="connsiteX4" fmla="*/ 0 w 1182760"/>
                  <a:gd name="connsiteY4" fmla="*/ 721452 h 723737"/>
                  <a:gd name="connsiteX5" fmla="*/ 3626 w 1182760"/>
                  <a:gd name="connsiteY5" fmla="*/ 0 h 723737"/>
                  <a:gd name="connsiteX0" fmla="*/ 3626 w 1182760"/>
                  <a:gd name="connsiteY0" fmla="*/ 0 h 722076"/>
                  <a:gd name="connsiteX1" fmla="*/ 735107 w 1182760"/>
                  <a:gd name="connsiteY1" fmla="*/ 3626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076"/>
                  <a:gd name="connsiteX1" fmla="*/ 735107 w 1182760"/>
                  <a:gd name="connsiteY1" fmla="*/ 3626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076"/>
                  <a:gd name="connsiteX1" fmla="*/ 449357 w 1182760"/>
                  <a:gd name="connsiteY1" fmla="*/ 1245 h 722076"/>
                  <a:gd name="connsiteX2" fmla="*/ 1182760 w 1182760"/>
                  <a:gd name="connsiteY2" fmla="*/ 360793 h 722076"/>
                  <a:gd name="connsiteX3" fmla="*/ 723201 w 1182760"/>
                  <a:gd name="connsiteY3" fmla="*/ 720339 h 722076"/>
                  <a:gd name="connsiteX4" fmla="*/ 0 w 1182760"/>
                  <a:gd name="connsiteY4" fmla="*/ 721452 h 722076"/>
                  <a:gd name="connsiteX5" fmla="*/ 3626 w 1182760"/>
                  <a:gd name="connsiteY5" fmla="*/ 0 h 722076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0 h 722720"/>
                  <a:gd name="connsiteX1" fmla="*/ 449357 w 1182760"/>
                  <a:gd name="connsiteY1" fmla="*/ 1245 h 722720"/>
                  <a:gd name="connsiteX2" fmla="*/ 1182760 w 1182760"/>
                  <a:gd name="connsiteY2" fmla="*/ 360793 h 722720"/>
                  <a:gd name="connsiteX3" fmla="*/ 435070 w 1182760"/>
                  <a:gd name="connsiteY3" fmla="*/ 722720 h 722720"/>
                  <a:gd name="connsiteX4" fmla="*/ 0 w 1182760"/>
                  <a:gd name="connsiteY4" fmla="*/ 721452 h 722720"/>
                  <a:gd name="connsiteX5" fmla="*/ 3626 w 1182760"/>
                  <a:gd name="connsiteY5" fmla="*/ 0 h 722720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1136 h 723856"/>
                  <a:gd name="connsiteX1" fmla="*/ 451739 w 1182760"/>
                  <a:gd name="connsiteY1" fmla="*/ 0 h 723856"/>
                  <a:gd name="connsiteX2" fmla="*/ 1182760 w 1182760"/>
                  <a:gd name="connsiteY2" fmla="*/ 361929 h 723856"/>
                  <a:gd name="connsiteX3" fmla="*/ 435070 w 1182760"/>
                  <a:gd name="connsiteY3" fmla="*/ 723856 h 723856"/>
                  <a:gd name="connsiteX4" fmla="*/ 0 w 1182760"/>
                  <a:gd name="connsiteY4" fmla="*/ 722588 h 723856"/>
                  <a:gd name="connsiteX5" fmla="*/ 3626 w 1182760"/>
                  <a:gd name="connsiteY5" fmla="*/ 1136 h 723856"/>
                  <a:gd name="connsiteX0" fmla="*/ 3626 w 1182760"/>
                  <a:gd name="connsiteY0" fmla="*/ 30793 h 747590"/>
                  <a:gd name="connsiteX1" fmla="*/ 451739 w 1182760"/>
                  <a:gd name="connsiteY1" fmla="*/ 23734 h 747590"/>
                  <a:gd name="connsiteX2" fmla="*/ 1182760 w 1182760"/>
                  <a:gd name="connsiteY2" fmla="*/ 385663 h 747590"/>
                  <a:gd name="connsiteX3" fmla="*/ 435070 w 1182760"/>
                  <a:gd name="connsiteY3" fmla="*/ 747590 h 747590"/>
                  <a:gd name="connsiteX4" fmla="*/ 0 w 1182760"/>
                  <a:gd name="connsiteY4" fmla="*/ 746322 h 747590"/>
                  <a:gd name="connsiteX5" fmla="*/ 3626 w 1182760"/>
                  <a:gd name="connsiteY5" fmla="*/ 30793 h 747590"/>
                  <a:gd name="connsiteX0" fmla="*/ 3626 w 1182760"/>
                  <a:gd name="connsiteY0" fmla="*/ 32429 h 749226"/>
                  <a:gd name="connsiteX1" fmla="*/ 451739 w 1182760"/>
                  <a:gd name="connsiteY1" fmla="*/ 25370 h 749226"/>
                  <a:gd name="connsiteX2" fmla="*/ 1182760 w 1182760"/>
                  <a:gd name="connsiteY2" fmla="*/ 387299 h 749226"/>
                  <a:gd name="connsiteX3" fmla="*/ 435070 w 1182760"/>
                  <a:gd name="connsiteY3" fmla="*/ 749226 h 749226"/>
                  <a:gd name="connsiteX4" fmla="*/ 0 w 1182760"/>
                  <a:gd name="connsiteY4" fmla="*/ 747958 h 749226"/>
                  <a:gd name="connsiteX5" fmla="*/ 3626 w 1182760"/>
                  <a:gd name="connsiteY5" fmla="*/ 32429 h 749226"/>
                  <a:gd name="connsiteX0" fmla="*/ 3626 w 1182760"/>
                  <a:gd name="connsiteY0" fmla="*/ 7119 h 723916"/>
                  <a:gd name="connsiteX1" fmla="*/ 451739 w 1182760"/>
                  <a:gd name="connsiteY1" fmla="*/ 60 h 723916"/>
                  <a:gd name="connsiteX2" fmla="*/ 1182760 w 1182760"/>
                  <a:gd name="connsiteY2" fmla="*/ 361989 h 723916"/>
                  <a:gd name="connsiteX3" fmla="*/ 435070 w 1182760"/>
                  <a:gd name="connsiteY3" fmla="*/ 723916 h 723916"/>
                  <a:gd name="connsiteX4" fmla="*/ 0 w 1182760"/>
                  <a:gd name="connsiteY4" fmla="*/ 722648 h 723916"/>
                  <a:gd name="connsiteX5" fmla="*/ 3626 w 1182760"/>
                  <a:gd name="connsiteY5" fmla="*/ 7119 h 723916"/>
                  <a:gd name="connsiteX0" fmla="*/ 3626 w 1182760"/>
                  <a:gd name="connsiteY0" fmla="*/ 7118 h 723915"/>
                  <a:gd name="connsiteX1" fmla="*/ 451739 w 1182760"/>
                  <a:gd name="connsiteY1" fmla="*/ 59 h 723915"/>
                  <a:gd name="connsiteX2" fmla="*/ 1182760 w 1182760"/>
                  <a:gd name="connsiteY2" fmla="*/ 361988 h 723915"/>
                  <a:gd name="connsiteX3" fmla="*/ 435070 w 1182760"/>
                  <a:gd name="connsiteY3" fmla="*/ 723915 h 723915"/>
                  <a:gd name="connsiteX4" fmla="*/ 0 w 1182760"/>
                  <a:gd name="connsiteY4" fmla="*/ 722647 h 723915"/>
                  <a:gd name="connsiteX5" fmla="*/ 3626 w 1182760"/>
                  <a:gd name="connsiteY5" fmla="*/ 7118 h 723915"/>
                  <a:gd name="connsiteX0" fmla="*/ 3626 w 1182760"/>
                  <a:gd name="connsiteY0" fmla="*/ 7277 h 724074"/>
                  <a:gd name="connsiteX1" fmla="*/ 451739 w 1182760"/>
                  <a:gd name="connsiteY1" fmla="*/ 218 h 724074"/>
                  <a:gd name="connsiteX2" fmla="*/ 1182760 w 1182760"/>
                  <a:gd name="connsiteY2" fmla="*/ 362147 h 724074"/>
                  <a:gd name="connsiteX3" fmla="*/ 435070 w 1182760"/>
                  <a:gd name="connsiteY3" fmla="*/ 724074 h 724074"/>
                  <a:gd name="connsiteX4" fmla="*/ 0 w 1182760"/>
                  <a:gd name="connsiteY4" fmla="*/ 722806 h 724074"/>
                  <a:gd name="connsiteX5" fmla="*/ 3626 w 1182760"/>
                  <a:gd name="connsiteY5" fmla="*/ 7277 h 724074"/>
                  <a:gd name="connsiteX0" fmla="*/ 3626 w 1182760"/>
                  <a:gd name="connsiteY0" fmla="*/ 4047 h 720844"/>
                  <a:gd name="connsiteX1" fmla="*/ 451739 w 1182760"/>
                  <a:gd name="connsiteY1" fmla="*/ 542 h 720844"/>
                  <a:gd name="connsiteX2" fmla="*/ 1182760 w 1182760"/>
                  <a:gd name="connsiteY2" fmla="*/ 358917 h 720844"/>
                  <a:gd name="connsiteX3" fmla="*/ 435070 w 1182760"/>
                  <a:gd name="connsiteY3" fmla="*/ 720844 h 720844"/>
                  <a:gd name="connsiteX4" fmla="*/ 0 w 1182760"/>
                  <a:gd name="connsiteY4" fmla="*/ 719576 h 720844"/>
                  <a:gd name="connsiteX5" fmla="*/ 3626 w 1182760"/>
                  <a:gd name="connsiteY5" fmla="*/ 4047 h 720844"/>
                  <a:gd name="connsiteX0" fmla="*/ 3626 w 1182760"/>
                  <a:gd name="connsiteY0" fmla="*/ 2045 h 718842"/>
                  <a:gd name="connsiteX1" fmla="*/ 451739 w 1182760"/>
                  <a:gd name="connsiteY1" fmla="*/ 2094 h 718842"/>
                  <a:gd name="connsiteX2" fmla="*/ 1182760 w 1182760"/>
                  <a:gd name="connsiteY2" fmla="*/ 356915 h 718842"/>
                  <a:gd name="connsiteX3" fmla="*/ 435070 w 1182760"/>
                  <a:gd name="connsiteY3" fmla="*/ 718842 h 718842"/>
                  <a:gd name="connsiteX4" fmla="*/ 0 w 1182760"/>
                  <a:gd name="connsiteY4" fmla="*/ 717574 h 718842"/>
                  <a:gd name="connsiteX5" fmla="*/ 3626 w 1182760"/>
                  <a:gd name="connsiteY5" fmla="*/ 2045 h 718842"/>
                  <a:gd name="connsiteX0" fmla="*/ 3626 w 1182760"/>
                  <a:gd name="connsiteY0" fmla="*/ 2045 h 718842"/>
                  <a:gd name="connsiteX1" fmla="*/ 451739 w 1182760"/>
                  <a:gd name="connsiteY1" fmla="*/ 2094 h 718842"/>
                  <a:gd name="connsiteX2" fmla="*/ 1182760 w 1182760"/>
                  <a:gd name="connsiteY2" fmla="*/ 356915 h 718842"/>
                  <a:gd name="connsiteX3" fmla="*/ 435070 w 1182760"/>
                  <a:gd name="connsiteY3" fmla="*/ 718842 h 718842"/>
                  <a:gd name="connsiteX4" fmla="*/ 0 w 1182760"/>
                  <a:gd name="connsiteY4" fmla="*/ 717574 h 718842"/>
                  <a:gd name="connsiteX5" fmla="*/ 3626 w 1182760"/>
                  <a:gd name="connsiteY5" fmla="*/ 2045 h 718842"/>
                  <a:gd name="connsiteX0" fmla="*/ 2322 w 1182760"/>
                  <a:gd name="connsiteY0" fmla="*/ 24866 h 745216"/>
                  <a:gd name="connsiteX1" fmla="*/ 451739 w 1182760"/>
                  <a:gd name="connsiteY1" fmla="*/ 28468 h 745216"/>
                  <a:gd name="connsiteX2" fmla="*/ 1182760 w 1182760"/>
                  <a:gd name="connsiteY2" fmla="*/ 383289 h 745216"/>
                  <a:gd name="connsiteX3" fmla="*/ 435070 w 1182760"/>
                  <a:gd name="connsiteY3" fmla="*/ 745216 h 745216"/>
                  <a:gd name="connsiteX4" fmla="*/ 0 w 1182760"/>
                  <a:gd name="connsiteY4" fmla="*/ 743948 h 745216"/>
                  <a:gd name="connsiteX5" fmla="*/ 2322 w 1182760"/>
                  <a:gd name="connsiteY5" fmla="*/ 24866 h 745216"/>
                  <a:gd name="connsiteX0" fmla="*/ 2322 w 1182760"/>
                  <a:gd name="connsiteY0" fmla="*/ 23726 h 744076"/>
                  <a:gd name="connsiteX1" fmla="*/ 451739 w 1182760"/>
                  <a:gd name="connsiteY1" fmla="*/ 27328 h 744076"/>
                  <a:gd name="connsiteX2" fmla="*/ 1182760 w 1182760"/>
                  <a:gd name="connsiteY2" fmla="*/ 382149 h 744076"/>
                  <a:gd name="connsiteX3" fmla="*/ 435070 w 1182760"/>
                  <a:gd name="connsiteY3" fmla="*/ 744076 h 744076"/>
                  <a:gd name="connsiteX4" fmla="*/ 0 w 1182760"/>
                  <a:gd name="connsiteY4" fmla="*/ 742808 h 744076"/>
                  <a:gd name="connsiteX5" fmla="*/ 2322 w 1182760"/>
                  <a:gd name="connsiteY5" fmla="*/ 23726 h 744076"/>
                  <a:gd name="connsiteX0" fmla="*/ 2322 w 1182760"/>
                  <a:gd name="connsiteY0" fmla="*/ 0 h 720350"/>
                  <a:gd name="connsiteX1" fmla="*/ 451739 w 1182760"/>
                  <a:gd name="connsiteY1" fmla="*/ 3602 h 720350"/>
                  <a:gd name="connsiteX2" fmla="*/ 1182760 w 1182760"/>
                  <a:gd name="connsiteY2" fmla="*/ 358423 h 720350"/>
                  <a:gd name="connsiteX3" fmla="*/ 435070 w 1182760"/>
                  <a:gd name="connsiteY3" fmla="*/ 720350 h 720350"/>
                  <a:gd name="connsiteX4" fmla="*/ 0 w 1182760"/>
                  <a:gd name="connsiteY4" fmla="*/ 719082 h 720350"/>
                  <a:gd name="connsiteX5" fmla="*/ 2322 w 1182760"/>
                  <a:gd name="connsiteY5" fmla="*/ 0 h 720350"/>
                  <a:gd name="connsiteX0" fmla="*/ 2322 w 1182760"/>
                  <a:gd name="connsiteY0" fmla="*/ 0 h 720350"/>
                  <a:gd name="connsiteX1" fmla="*/ 450435 w 1182760"/>
                  <a:gd name="connsiteY1" fmla="*/ 1233 h 720350"/>
                  <a:gd name="connsiteX2" fmla="*/ 1182760 w 1182760"/>
                  <a:gd name="connsiteY2" fmla="*/ 358423 h 720350"/>
                  <a:gd name="connsiteX3" fmla="*/ 435070 w 1182760"/>
                  <a:gd name="connsiteY3" fmla="*/ 720350 h 720350"/>
                  <a:gd name="connsiteX4" fmla="*/ 0 w 1182760"/>
                  <a:gd name="connsiteY4" fmla="*/ 719082 h 720350"/>
                  <a:gd name="connsiteX5" fmla="*/ 2322 w 1182760"/>
                  <a:gd name="connsiteY5" fmla="*/ 0 h 720350"/>
                  <a:gd name="connsiteX0" fmla="*/ 68 w 1180506"/>
                  <a:gd name="connsiteY0" fmla="*/ 0 h 746234"/>
                  <a:gd name="connsiteX1" fmla="*/ 448181 w 1180506"/>
                  <a:gd name="connsiteY1" fmla="*/ 1233 h 746234"/>
                  <a:gd name="connsiteX2" fmla="*/ 1180506 w 1180506"/>
                  <a:gd name="connsiteY2" fmla="*/ 358423 h 746234"/>
                  <a:gd name="connsiteX3" fmla="*/ 432816 w 1180506"/>
                  <a:gd name="connsiteY3" fmla="*/ 720350 h 746234"/>
                  <a:gd name="connsiteX4" fmla="*/ 4267 w 1180506"/>
                  <a:gd name="connsiteY4" fmla="*/ 716712 h 746234"/>
                  <a:gd name="connsiteX5" fmla="*/ 68 w 1180506"/>
                  <a:gd name="connsiteY5" fmla="*/ 0 h 746234"/>
                  <a:gd name="connsiteX0" fmla="*/ 127 w 1180565"/>
                  <a:gd name="connsiteY0" fmla="*/ 0 h 746234"/>
                  <a:gd name="connsiteX1" fmla="*/ 448240 w 1180565"/>
                  <a:gd name="connsiteY1" fmla="*/ 1233 h 746234"/>
                  <a:gd name="connsiteX2" fmla="*/ 1180565 w 1180565"/>
                  <a:gd name="connsiteY2" fmla="*/ 358423 h 746234"/>
                  <a:gd name="connsiteX3" fmla="*/ 432875 w 1180565"/>
                  <a:gd name="connsiteY3" fmla="*/ 720350 h 746234"/>
                  <a:gd name="connsiteX4" fmla="*/ 413 w 1180565"/>
                  <a:gd name="connsiteY4" fmla="*/ 716712 h 746234"/>
                  <a:gd name="connsiteX5" fmla="*/ 127 w 1180565"/>
                  <a:gd name="connsiteY5" fmla="*/ 0 h 746234"/>
                  <a:gd name="connsiteX0" fmla="*/ 127 w 1180565"/>
                  <a:gd name="connsiteY0" fmla="*/ 0 h 746234"/>
                  <a:gd name="connsiteX1" fmla="*/ 448240 w 1180565"/>
                  <a:gd name="connsiteY1" fmla="*/ 1233 h 746234"/>
                  <a:gd name="connsiteX2" fmla="*/ 1180565 w 1180565"/>
                  <a:gd name="connsiteY2" fmla="*/ 358423 h 746234"/>
                  <a:gd name="connsiteX3" fmla="*/ 432875 w 1180565"/>
                  <a:gd name="connsiteY3" fmla="*/ 720350 h 746234"/>
                  <a:gd name="connsiteX4" fmla="*/ 413 w 1180565"/>
                  <a:gd name="connsiteY4" fmla="*/ 716712 h 746234"/>
                  <a:gd name="connsiteX5" fmla="*/ 127 w 1180565"/>
                  <a:gd name="connsiteY5" fmla="*/ 0 h 746234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0 h 720993"/>
                  <a:gd name="connsiteX1" fmla="*/ 448240 w 1180565"/>
                  <a:gd name="connsiteY1" fmla="*/ 1233 h 720993"/>
                  <a:gd name="connsiteX2" fmla="*/ 1180565 w 1180565"/>
                  <a:gd name="connsiteY2" fmla="*/ 358423 h 720993"/>
                  <a:gd name="connsiteX3" fmla="*/ 432875 w 1180565"/>
                  <a:gd name="connsiteY3" fmla="*/ 720350 h 720993"/>
                  <a:gd name="connsiteX4" fmla="*/ 413 w 1180565"/>
                  <a:gd name="connsiteY4" fmla="*/ 716712 h 720993"/>
                  <a:gd name="connsiteX5" fmla="*/ 127 w 1180565"/>
                  <a:gd name="connsiteY5" fmla="*/ 0 h 720993"/>
                  <a:gd name="connsiteX0" fmla="*/ 127 w 1180565"/>
                  <a:gd name="connsiteY0" fmla="*/ 1177 h 722170"/>
                  <a:gd name="connsiteX1" fmla="*/ 394768 w 1180565"/>
                  <a:gd name="connsiteY1" fmla="*/ 41 h 722170"/>
                  <a:gd name="connsiteX2" fmla="*/ 1180565 w 1180565"/>
                  <a:gd name="connsiteY2" fmla="*/ 359600 h 722170"/>
                  <a:gd name="connsiteX3" fmla="*/ 432875 w 1180565"/>
                  <a:gd name="connsiteY3" fmla="*/ 721527 h 722170"/>
                  <a:gd name="connsiteX4" fmla="*/ 413 w 1180565"/>
                  <a:gd name="connsiteY4" fmla="*/ 717889 h 722170"/>
                  <a:gd name="connsiteX5" fmla="*/ 127 w 1180565"/>
                  <a:gd name="connsiteY5" fmla="*/ 1177 h 722170"/>
                  <a:gd name="connsiteX0" fmla="*/ 127 w 1180565"/>
                  <a:gd name="connsiteY0" fmla="*/ 1386 h 722379"/>
                  <a:gd name="connsiteX1" fmla="*/ 394768 w 1180565"/>
                  <a:gd name="connsiteY1" fmla="*/ 250 h 722379"/>
                  <a:gd name="connsiteX2" fmla="*/ 1180565 w 1180565"/>
                  <a:gd name="connsiteY2" fmla="*/ 359809 h 722379"/>
                  <a:gd name="connsiteX3" fmla="*/ 432875 w 1180565"/>
                  <a:gd name="connsiteY3" fmla="*/ 721736 h 722379"/>
                  <a:gd name="connsiteX4" fmla="*/ 413 w 1180565"/>
                  <a:gd name="connsiteY4" fmla="*/ 718098 h 722379"/>
                  <a:gd name="connsiteX5" fmla="*/ 127 w 1180565"/>
                  <a:gd name="connsiteY5" fmla="*/ 1386 h 722379"/>
                  <a:gd name="connsiteX0" fmla="*/ 127 w 1180565"/>
                  <a:gd name="connsiteY0" fmla="*/ 1390 h 722383"/>
                  <a:gd name="connsiteX1" fmla="*/ 394768 w 1180565"/>
                  <a:gd name="connsiteY1" fmla="*/ 254 h 722383"/>
                  <a:gd name="connsiteX2" fmla="*/ 1180565 w 1180565"/>
                  <a:gd name="connsiteY2" fmla="*/ 359813 h 722383"/>
                  <a:gd name="connsiteX3" fmla="*/ 432875 w 1180565"/>
                  <a:gd name="connsiteY3" fmla="*/ 721740 h 722383"/>
                  <a:gd name="connsiteX4" fmla="*/ 413 w 1180565"/>
                  <a:gd name="connsiteY4" fmla="*/ 718102 h 722383"/>
                  <a:gd name="connsiteX5" fmla="*/ 127 w 1180565"/>
                  <a:gd name="connsiteY5" fmla="*/ 1390 h 722383"/>
                  <a:gd name="connsiteX0" fmla="*/ 127 w 1180565"/>
                  <a:gd name="connsiteY0" fmla="*/ 1390 h 721231"/>
                  <a:gd name="connsiteX1" fmla="*/ 394768 w 1180565"/>
                  <a:gd name="connsiteY1" fmla="*/ 254 h 721231"/>
                  <a:gd name="connsiteX2" fmla="*/ 1180565 w 1180565"/>
                  <a:gd name="connsiteY2" fmla="*/ 359813 h 721231"/>
                  <a:gd name="connsiteX3" fmla="*/ 388532 w 1180565"/>
                  <a:gd name="connsiteY3" fmla="*/ 720556 h 721231"/>
                  <a:gd name="connsiteX4" fmla="*/ 413 w 1180565"/>
                  <a:gd name="connsiteY4" fmla="*/ 718102 h 721231"/>
                  <a:gd name="connsiteX5" fmla="*/ 127 w 1180565"/>
                  <a:gd name="connsiteY5" fmla="*/ 1390 h 721231"/>
                  <a:gd name="connsiteX0" fmla="*/ 127 w 1180565"/>
                  <a:gd name="connsiteY0" fmla="*/ 1390 h 722383"/>
                  <a:gd name="connsiteX1" fmla="*/ 394768 w 1180565"/>
                  <a:gd name="connsiteY1" fmla="*/ 254 h 722383"/>
                  <a:gd name="connsiteX2" fmla="*/ 1180565 w 1180565"/>
                  <a:gd name="connsiteY2" fmla="*/ 359813 h 722383"/>
                  <a:gd name="connsiteX3" fmla="*/ 393749 w 1180565"/>
                  <a:gd name="connsiteY3" fmla="*/ 721740 h 722383"/>
                  <a:gd name="connsiteX4" fmla="*/ 413 w 1180565"/>
                  <a:gd name="connsiteY4" fmla="*/ 718102 h 722383"/>
                  <a:gd name="connsiteX5" fmla="*/ 127 w 1180565"/>
                  <a:gd name="connsiteY5" fmla="*/ 1390 h 722383"/>
                  <a:gd name="connsiteX0" fmla="*/ 127 w 1180565"/>
                  <a:gd name="connsiteY0" fmla="*/ 1390 h 721759"/>
                  <a:gd name="connsiteX1" fmla="*/ 394768 w 1180565"/>
                  <a:gd name="connsiteY1" fmla="*/ 254 h 721759"/>
                  <a:gd name="connsiteX2" fmla="*/ 1180565 w 1180565"/>
                  <a:gd name="connsiteY2" fmla="*/ 359813 h 721759"/>
                  <a:gd name="connsiteX3" fmla="*/ 393749 w 1180565"/>
                  <a:gd name="connsiteY3" fmla="*/ 721740 h 721759"/>
                  <a:gd name="connsiteX4" fmla="*/ 413 w 1180565"/>
                  <a:gd name="connsiteY4" fmla="*/ 718102 h 721759"/>
                  <a:gd name="connsiteX5" fmla="*/ 127 w 1180565"/>
                  <a:gd name="connsiteY5" fmla="*/ 1390 h 721759"/>
                  <a:gd name="connsiteX0" fmla="*/ 127 w 1180565"/>
                  <a:gd name="connsiteY0" fmla="*/ 1390 h 722147"/>
                  <a:gd name="connsiteX1" fmla="*/ 394768 w 1180565"/>
                  <a:gd name="connsiteY1" fmla="*/ 254 h 722147"/>
                  <a:gd name="connsiteX2" fmla="*/ 1180565 w 1180565"/>
                  <a:gd name="connsiteY2" fmla="*/ 359813 h 722147"/>
                  <a:gd name="connsiteX3" fmla="*/ 393749 w 1180565"/>
                  <a:gd name="connsiteY3" fmla="*/ 721740 h 722147"/>
                  <a:gd name="connsiteX4" fmla="*/ 413 w 1180565"/>
                  <a:gd name="connsiteY4" fmla="*/ 718102 h 722147"/>
                  <a:gd name="connsiteX5" fmla="*/ 127 w 1180565"/>
                  <a:gd name="connsiteY5" fmla="*/ 1390 h 722147"/>
                  <a:gd name="connsiteX0" fmla="*/ 127 w 1180565"/>
                  <a:gd name="connsiteY0" fmla="*/ 1390 h 721962"/>
                  <a:gd name="connsiteX1" fmla="*/ 394768 w 1180565"/>
                  <a:gd name="connsiteY1" fmla="*/ 254 h 721962"/>
                  <a:gd name="connsiteX2" fmla="*/ 1180565 w 1180565"/>
                  <a:gd name="connsiteY2" fmla="*/ 359813 h 721962"/>
                  <a:gd name="connsiteX3" fmla="*/ 393749 w 1180565"/>
                  <a:gd name="connsiteY3" fmla="*/ 721740 h 721962"/>
                  <a:gd name="connsiteX4" fmla="*/ 413 w 1180565"/>
                  <a:gd name="connsiteY4" fmla="*/ 718102 h 721962"/>
                  <a:gd name="connsiteX5" fmla="*/ 127 w 1180565"/>
                  <a:gd name="connsiteY5" fmla="*/ 1390 h 721962"/>
                  <a:gd name="connsiteX0" fmla="*/ 127 w 1180565"/>
                  <a:gd name="connsiteY0" fmla="*/ 1467 h 722039"/>
                  <a:gd name="connsiteX1" fmla="*/ 394768 w 1180565"/>
                  <a:gd name="connsiteY1" fmla="*/ 331 h 722039"/>
                  <a:gd name="connsiteX2" fmla="*/ 1180565 w 1180565"/>
                  <a:gd name="connsiteY2" fmla="*/ 359890 h 722039"/>
                  <a:gd name="connsiteX3" fmla="*/ 393749 w 1180565"/>
                  <a:gd name="connsiteY3" fmla="*/ 721817 h 722039"/>
                  <a:gd name="connsiteX4" fmla="*/ 413 w 1180565"/>
                  <a:gd name="connsiteY4" fmla="*/ 718179 h 722039"/>
                  <a:gd name="connsiteX5" fmla="*/ 127 w 1180565"/>
                  <a:gd name="connsiteY5" fmla="*/ 1467 h 722039"/>
                  <a:gd name="connsiteX0" fmla="*/ 127 w 1180565"/>
                  <a:gd name="connsiteY0" fmla="*/ 1467 h 719694"/>
                  <a:gd name="connsiteX1" fmla="*/ 394768 w 1180565"/>
                  <a:gd name="connsiteY1" fmla="*/ 331 h 719694"/>
                  <a:gd name="connsiteX2" fmla="*/ 1180565 w 1180565"/>
                  <a:gd name="connsiteY2" fmla="*/ 359890 h 719694"/>
                  <a:gd name="connsiteX3" fmla="*/ 393749 w 1180565"/>
                  <a:gd name="connsiteY3" fmla="*/ 719448 h 719694"/>
                  <a:gd name="connsiteX4" fmla="*/ 413 w 1180565"/>
                  <a:gd name="connsiteY4" fmla="*/ 718179 h 719694"/>
                  <a:gd name="connsiteX5" fmla="*/ 127 w 1180565"/>
                  <a:gd name="connsiteY5" fmla="*/ 1467 h 719694"/>
                  <a:gd name="connsiteX0" fmla="*/ 127 w 1180565"/>
                  <a:gd name="connsiteY0" fmla="*/ 2360 h 720587"/>
                  <a:gd name="connsiteX1" fmla="*/ 471844 w 1180565"/>
                  <a:gd name="connsiteY1" fmla="*/ 319 h 720587"/>
                  <a:gd name="connsiteX2" fmla="*/ 1180565 w 1180565"/>
                  <a:gd name="connsiteY2" fmla="*/ 360783 h 720587"/>
                  <a:gd name="connsiteX3" fmla="*/ 393749 w 1180565"/>
                  <a:gd name="connsiteY3" fmla="*/ 720341 h 720587"/>
                  <a:gd name="connsiteX4" fmla="*/ 413 w 1180565"/>
                  <a:gd name="connsiteY4" fmla="*/ 719072 h 720587"/>
                  <a:gd name="connsiteX5" fmla="*/ 127 w 1180565"/>
                  <a:gd name="connsiteY5" fmla="*/ 2360 h 720587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182 h 720409"/>
                  <a:gd name="connsiteX1" fmla="*/ 471844 w 1180565"/>
                  <a:gd name="connsiteY1" fmla="*/ 141 h 720409"/>
                  <a:gd name="connsiteX2" fmla="*/ 1180565 w 1180565"/>
                  <a:gd name="connsiteY2" fmla="*/ 360605 h 720409"/>
                  <a:gd name="connsiteX3" fmla="*/ 393749 w 1180565"/>
                  <a:gd name="connsiteY3" fmla="*/ 720163 h 720409"/>
                  <a:gd name="connsiteX4" fmla="*/ 413 w 1180565"/>
                  <a:gd name="connsiteY4" fmla="*/ 718894 h 720409"/>
                  <a:gd name="connsiteX5" fmla="*/ 127 w 1180565"/>
                  <a:gd name="connsiteY5" fmla="*/ 2182 h 720409"/>
                  <a:gd name="connsiteX0" fmla="*/ 127 w 1180565"/>
                  <a:gd name="connsiteY0" fmla="*/ 2111 h 720338"/>
                  <a:gd name="connsiteX1" fmla="*/ 471844 w 1180565"/>
                  <a:gd name="connsiteY1" fmla="*/ 70 h 720338"/>
                  <a:gd name="connsiteX2" fmla="*/ 1180565 w 1180565"/>
                  <a:gd name="connsiteY2" fmla="*/ 360534 h 720338"/>
                  <a:gd name="connsiteX3" fmla="*/ 393749 w 1180565"/>
                  <a:gd name="connsiteY3" fmla="*/ 720092 h 720338"/>
                  <a:gd name="connsiteX4" fmla="*/ 413 w 1180565"/>
                  <a:gd name="connsiteY4" fmla="*/ 718823 h 720338"/>
                  <a:gd name="connsiteX5" fmla="*/ 127 w 1180565"/>
                  <a:gd name="connsiteY5" fmla="*/ 2111 h 720338"/>
                  <a:gd name="connsiteX0" fmla="*/ 127 w 1180565"/>
                  <a:gd name="connsiteY0" fmla="*/ 2041 h 720268"/>
                  <a:gd name="connsiteX1" fmla="*/ 471844 w 1180565"/>
                  <a:gd name="connsiteY1" fmla="*/ 0 h 720268"/>
                  <a:gd name="connsiteX2" fmla="*/ 1180565 w 1180565"/>
                  <a:gd name="connsiteY2" fmla="*/ 360464 h 720268"/>
                  <a:gd name="connsiteX3" fmla="*/ 393749 w 1180565"/>
                  <a:gd name="connsiteY3" fmla="*/ 720022 h 720268"/>
                  <a:gd name="connsiteX4" fmla="*/ 413 w 1180565"/>
                  <a:gd name="connsiteY4" fmla="*/ 718753 h 720268"/>
                  <a:gd name="connsiteX5" fmla="*/ 127 w 1180565"/>
                  <a:gd name="connsiteY5" fmla="*/ 2041 h 720268"/>
                  <a:gd name="connsiteX0" fmla="*/ 127 w 1180565"/>
                  <a:gd name="connsiteY0" fmla="*/ 2182 h 720409"/>
                  <a:gd name="connsiteX1" fmla="*/ 471844 w 1180565"/>
                  <a:gd name="connsiteY1" fmla="*/ 141 h 720409"/>
                  <a:gd name="connsiteX2" fmla="*/ 1180565 w 1180565"/>
                  <a:gd name="connsiteY2" fmla="*/ 360605 h 720409"/>
                  <a:gd name="connsiteX3" fmla="*/ 393749 w 1180565"/>
                  <a:gd name="connsiteY3" fmla="*/ 720163 h 720409"/>
                  <a:gd name="connsiteX4" fmla="*/ 413 w 1180565"/>
                  <a:gd name="connsiteY4" fmla="*/ 718894 h 720409"/>
                  <a:gd name="connsiteX5" fmla="*/ 127 w 1180565"/>
                  <a:gd name="connsiteY5" fmla="*/ 2182 h 720409"/>
                  <a:gd name="connsiteX0" fmla="*/ 127 w 1180565"/>
                  <a:gd name="connsiteY0" fmla="*/ 1285 h 719512"/>
                  <a:gd name="connsiteX1" fmla="*/ 471844 w 1180565"/>
                  <a:gd name="connsiteY1" fmla="*/ 149 h 719512"/>
                  <a:gd name="connsiteX2" fmla="*/ 1180565 w 1180565"/>
                  <a:gd name="connsiteY2" fmla="*/ 359708 h 719512"/>
                  <a:gd name="connsiteX3" fmla="*/ 393749 w 1180565"/>
                  <a:gd name="connsiteY3" fmla="*/ 719266 h 719512"/>
                  <a:gd name="connsiteX4" fmla="*/ 413 w 1180565"/>
                  <a:gd name="connsiteY4" fmla="*/ 717997 h 719512"/>
                  <a:gd name="connsiteX5" fmla="*/ 127 w 1180565"/>
                  <a:gd name="connsiteY5" fmla="*/ 1285 h 719512"/>
                  <a:gd name="connsiteX0" fmla="*/ 127 w 1180565"/>
                  <a:gd name="connsiteY0" fmla="*/ 1285 h 719512"/>
                  <a:gd name="connsiteX1" fmla="*/ 471844 w 1180565"/>
                  <a:gd name="connsiteY1" fmla="*/ 149 h 719512"/>
                  <a:gd name="connsiteX2" fmla="*/ 1180565 w 1180565"/>
                  <a:gd name="connsiteY2" fmla="*/ 359708 h 719512"/>
                  <a:gd name="connsiteX3" fmla="*/ 393749 w 1180565"/>
                  <a:gd name="connsiteY3" fmla="*/ 719266 h 719512"/>
                  <a:gd name="connsiteX4" fmla="*/ 413 w 1180565"/>
                  <a:gd name="connsiteY4" fmla="*/ 717997 h 719512"/>
                  <a:gd name="connsiteX5" fmla="*/ 127 w 1180565"/>
                  <a:gd name="connsiteY5" fmla="*/ 1285 h 719512"/>
                  <a:gd name="connsiteX0" fmla="*/ 100 w 1181710"/>
                  <a:gd name="connsiteY0" fmla="*/ 26218 h 746142"/>
                  <a:gd name="connsiteX1" fmla="*/ 472989 w 1181710"/>
                  <a:gd name="connsiteY1" fmla="*/ 26779 h 746142"/>
                  <a:gd name="connsiteX2" fmla="*/ 1181710 w 1181710"/>
                  <a:gd name="connsiteY2" fmla="*/ 386338 h 746142"/>
                  <a:gd name="connsiteX3" fmla="*/ 394894 w 1181710"/>
                  <a:gd name="connsiteY3" fmla="*/ 745896 h 746142"/>
                  <a:gd name="connsiteX4" fmla="*/ 1558 w 1181710"/>
                  <a:gd name="connsiteY4" fmla="*/ 744627 h 746142"/>
                  <a:gd name="connsiteX5" fmla="*/ 100 w 1181710"/>
                  <a:gd name="connsiteY5" fmla="*/ 26218 h 746142"/>
                  <a:gd name="connsiteX0" fmla="*/ 100 w 1181710"/>
                  <a:gd name="connsiteY0" fmla="*/ 26294 h 746218"/>
                  <a:gd name="connsiteX1" fmla="*/ 472989 w 1181710"/>
                  <a:gd name="connsiteY1" fmla="*/ 26855 h 746218"/>
                  <a:gd name="connsiteX2" fmla="*/ 1181710 w 1181710"/>
                  <a:gd name="connsiteY2" fmla="*/ 386414 h 746218"/>
                  <a:gd name="connsiteX3" fmla="*/ 394894 w 1181710"/>
                  <a:gd name="connsiteY3" fmla="*/ 745972 h 746218"/>
                  <a:gd name="connsiteX4" fmla="*/ 1558 w 1181710"/>
                  <a:gd name="connsiteY4" fmla="*/ 744703 h 746218"/>
                  <a:gd name="connsiteX5" fmla="*/ 100 w 1181710"/>
                  <a:gd name="connsiteY5" fmla="*/ 26294 h 746218"/>
                  <a:gd name="connsiteX0" fmla="*/ 100 w 1181710"/>
                  <a:gd name="connsiteY0" fmla="*/ 0 h 719924"/>
                  <a:gd name="connsiteX1" fmla="*/ 472989 w 1181710"/>
                  <a:gd name="connsiteY1" fmla="*/ 561 h 719924"/>
                  <a:gd name="connsiteX2" fmla="*/ 1181710 w 1181710"/>
                  <a:gd name="connsiteY2" fmla="*/ 360120 h 719924"/>
                  <a:gd name="connsiteX3" fmla="*/ 394894 w 1181710"/>
                  <a:gd name="connsiteY3" fmla="*/ 719678 h 719924"/>
                  <a:gd name="connsiteX4" fmla="*/ 1558 w 1181710"/>
                  <a:gd name="connsiteY4" fmla="*/ 718409 h 719924"/>
                  <a:gd name="connsiteX5" fmla="*/ 100 w 1181710"/>
                  <a:gd name="connsiteY5" fmla="*/ 0 h 719924"/>
                  <a:gd name="connsiteX0" fmla="*/ 625 w 1182235"/>
                  <a:gd name="connsiteY0" fmla="*/ 0 h 745985"/>
                  <a:gd name="connsiteX1" fmla="*/ 473514 w 1182235"/>
                  <a:gd name="connsiteY1" fmla="*/ 561 h 745985"/>
                  <a:gd name="connsiteX2" fmla="*/ 1182235 w 1182235"/>
                  <a:gd name="connsiteY2" fmla="*/ 360120 h 745985"/>
                  <a:gd name="connsiteX3" fmla="*/ 395419 w 1182235"/>
                  <a:gd name="connsiteY3" fmla="*/ 719678 h 745985"/>
                  <a:gd name="connsiteX4" fmla="*/ 0 w 1182235"/>
                  <a:gd name="connsiteY4" fmla="*/ 718409 h 745985"/>
                  <a:gd name="connsiteX5" fmla="*/ 625 w 1182235"/>
                  <a:gd name="connsiteY5" fmla="*/ 0 h 745985"/>
                  <a:gd name="connsiteX0" fmla="*/ 625 w 1182235"/>
                  <a:gd name="connsiteY0" fmla="*/ 0 h 745985"/>
                  <a:gd name="connsiteX1" fmla="*/ 473514 w 1182235"/>
                  <a:gd name="connsiteY1" fmla="*/ 561 h 745985"/>
                  <a:gd name="connsiteX2" fmla="*/ 1182235 w 1182235"/>
                  <a:gd name="connsiteY2" fmla="*/ 360120 h 745985"/>
                  <a:gd name="connsiteX3" fmla="*/ 395419 w 1182235"/>
                  <a:gd name="connsiteY3" fmla="*/ 719678 h 745985"/>
                  <a:gd name="connsiteX4" fmla="*/ 0 w 1182235"/>
                  <a:gd name="connsiteY4" fmla="*/ 718409 h 745985"/>
                  <a:gd name="connsiteX5" fmla="*/ 625 w 1182235"/>
                  <a:gd name="connsiteY5" fmla="*/ 0 h 745985"/>
                  <a:gd name="connsiteX0" fmla="*/ 625 w 1182235"/>
                  <a:gd name="connsiteY0" fmla="*/ 0 h 743979"/>
                  <a:gd name="connsiteX1" fmla="*/ 473514 w 1182235"/>
                  <a:gd name="connsiteY1" fmla="*/ 561 h 743979"/>
                  <a:gd name="connsiteX2" fmla="*/ 1182235 w 1182235"/>
                  <a:gd name="connsiteY2" fmla="*/ 360120 h 743979"/>
                  <a:gd name="connsiteX3" fmla="*/ 473537 w 1182235"/>
                  <a:gd name="connsiteY3" fmla="*/ 716963 h 743979"/>
                  <a:gd name="connsiteX4" fmla="*/ 0 w 1182235"/>
                  <a:gd name="connsiteY4" fmla="*/ 718409 h 743979"/>
                  <a:gd name="connsiteX5" fmla="*/ 625 w 1182235"/>
                  <a:gd name="connsiteY5" fmla="*/ 0 h 743979"/>
                  <a:gd name="connsiteX0" fmla="*/ 625 w 1182235"/>
                  <a:gd name="connsiteY0" fmla="*/ 0 h 719062"/>
                  <a:gd name="connsiteX1" fmla="*/ 473514 w 1182235"/>
                  <a:gd name="connsiteY1" fmla="*/ 561 h 719062"/>
                  <a:gd name="connsiteX2" fmla="*/ 1182235 w 1182235"/>
                  <a:gd name="connsiteY2" fmla="*/ 360120 h 719062"/>
                  <a:gd name="connsiteX3" fmla="*/ 473537 w 1182235"/>
                  <a:gd name="connsiteY3" fmla="*/ 716963 h 719062"/>
                  <a:gd name="connsiteX4" fmla="*/ 0 w 1182235"/>
                  <a:gd name="connsiteY4" fmla="*/ 718409 h 719062"/>
                  <a:gd name="connsiteX5" fmla="*/ 625 w 1182235"/>
                  <a:gd name="connsiteY5" fmla="*/ 0 h 719062"/>
                  <a:gd name="connsiteX0" fmla="*/ 625 w 1182235"/>
                  <a:gd name="connsiteY0" fmla="*/ 0 h 719582"/>
                  <a:gd name="connsiteX1" fmla="*/ 473514 w 1182235"/>
                  <a:gd name="connsiteY1" fmla="*/ 561 h 719582"/>
                  <a:gd name="connsiteX2" fmla="*/ 1182235 w 1182235"/>
                  <a:gd name="connsiteY2" fmla="*/ 360120 h 719582"/>
                  <a:gd name="connsiteX3" fmla="*/ 471975 w 1182235"/>
                  <a:gd name="connsiteY3" fmla="*/ 717868 h 719582"/>
                  <a:gd name="connsiteX4" fmla="*/ 0 w 1182235"/>
                  <a:gd name="connsiteY4" fmla="*/ 718409 h 719582"/>
                  <a:gd name="connsiteX5" fmla="*/ 625 w 1182235"/>
                  <a:gd name="connsiteY5" fmla="*/ 0 h 719582"/>
                  <a:gd name="connsiteX0" fmla="*/ 625 w 1182235"/>
                  <a:gd name="connsiteY0" fmla="*/ 0 h 718409"/>
                  <a:gd name="connsiteX1" fmla="*/ 473514 w 1182235"/>
                  <a:gd name="connsiteY1" fmla="*/ 561 h 718409"/>
                  <a:gd name="connsiteX2" fmla="*/ 1182235 w 1182235"/>
                  <a:gd name="connsiteY2" fmla="*/ 360120 h 718409"/>
                  <a:gd name="connsiteX3" fmla="*/ 471975 w 1182235"/>
                  <a:gd name="connsiteY3" fmla="*/ 717868 h 718409"/>
                  <a:gd name="connsiteX4" fmla="*/ 0 w 1182235"/>
                  <a:gd name="connsiteY4" fmla="*/ 718409 h 718409"/>
                  <a:gd name="connsiteX5" fmla="*/ 625 w 1182235"/>
                  <a:gd name="connsiteY5" fmla="*/ 0 h 718409"/>
                  <a:gd name="connsiteX0" fmla="*/ 625 w 1182235"/>
                  <a:gd name="connsiteY0" fmla="*/ 0 h 718409"/>
                  <a:gd name="connsiteX1" fmla="*/ 473514 w 1182235"/>
                  <a:gd name="connsiteY1" fmla="*/ 561 h 718409"/>
                  <a:gd name="connsiteX2" fmla="*/ 1182235 w 1182235"/>
                  <a:gd name="connsiteY2" fmla="*/ 360120 h 718409"/>
                  <a:gd name="connsiteX3" fmla="*/ 471975 w 1182235"/>
                  <a:gd name="connsiteY3" fmla="*/ 717868 h 718409"/>
                  <a:gd name="connsiteX4" fmla="*/ 0 w 1182235"/>
                  <a:gd name="connsiteY4" fmla="*/ 718409 h 718409"/>
                  <a:gd name="connsiteX5" fmla="*/ 625 w 1182235"/>
                  <a:gd name="connsiteY5" fmla="*/ 0 h 718409"/>
                  <a:gd name="connsiteX0" fmla="*/ 625 w 1182235"/>
                  <a:gd name="connsiteY0" fmla="*/ 0 h 718773"/>
                  <a:gd name="connsiteX1" fmla="*/ 473514 w 1182235"/>
                  <a:gd name="connsiteY1" fmla="*/ 561 h 718773"/>
                  <a:gd name="connsiteX2" fmla="*/ 1182235 w 1182235"/>
                  <a:gd name="connsiteY2" fmla="*/ 360120 h 718773"/>
                  <a:gd name="connsiteX3" fmla="*/ 471975 w 1182235"/>
                  <a:gd name="connsiteY3" fmla="*/ 718773 h 718773"/>
                  <a:gd name="connsiteX4" fmla="*/ 0 w 1182235"/>
                  <a:gd name="connsiteY4" fmla="*/ 718409 h 718773"/>
                  <a:gd name="connsiteX5" fmla="*/ 625 w 1182235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216966"/>
                  <a:gd name="connsiteY0" fmla="*/ 0 h 718773"/>
                  <a:gd name="connsiteX1" fmla="*/ 473922 w 1216966"/>
                  <a:gd name="connsiteY1" fmla="*/ 561 h 718773"/>
                  <a:gd name="connsiteX2" fmla="*/ 1182643 w 1216966"/>
                  <a:gd name="connsiteY2" fmla="*/ 360120 h 718773"/>
                  <a:gd name="connsiteX3" fmla="*/ 472383 w 1216966"/>
                  <a:gd name="connsiteY3" fmla="*/ 718773 h 718773"/>
                  <a:gd name="connsiteX4" fmla="*/ 408 w 1216966"/>
                  <a:gd name="connsiteY4" fmla="*/ 718409 h 718773"/>
                  <a:gd name="connsiteX5" fmla="*/ 1033 w 121696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1033 w 1182648"/>
                  <a:gd name="connsiteY0" fmla="*/ 0 h 718773"/>
                  <a:gd name="connsiteX1" fmla="*/ 473922 w 1182648"/>
                  <a:gd name="connsiteY1" fmla="*/ 561 h 718773"/>
                  <a:gd name="connsiteX2" fmla="*/ 1182643 w 1182648"/>
                  <a:gd name="connsiteY2" fmla="*/ 360120 h 718773"/>
                  <a:gd name="connsiteX3" fmla="*/ 472383 w 1182648"/>
                  <a:gd name="connsiteY3" fmla="*/ 718773 h 718773"/>
                  <a:gd name="connsiteX4" fmla="*/ 408 w 1182648"/>
                  <a:gd name="connsiteY4" fmla="*/ 718409 h 718773"/>
                  <a:gd name="connsiteX5" fmla="*/ 1033 w 1182648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3"/>
                  <a:gd name="connsiteY0" fmla="*/ 0 h 718773"/>
                  <a:gd name="connsiteX1" fmla="*/ 473922 w 1182643"/>
                  <a:gd name="connsiteY1" fmla="*/ 561 h 718773"/>
                  <a:gd name="connsiteX2" fmla="*/ 1182643 w 1182643"/>
                  <a:gd name="connsiteY2" fmla="*/ 360120 h 718773"/>
                  <a:gd name="connsiteX3" fmla="*/ 472383 w 1182643"/>
                  <a:gd name="connsiteY3" fmla="*/ 718773 h 718773"/>
                  <a:gd name="connsiteX4" fmla="*/ 408 w 1182643"/>
                  <a:gd name="connsiteY4" fmla="*/ 718409 h 718773"/>
                  <a:gd name="connsiteX5" fmla="*/ 1033 w 1182643"/>
                  <a:gd name="connsiteY5" fmla="*/ 0 h 718773"/>
                  <a:gd name="connsiteX0" fmla="*/ 1033 w 1182646"/>
                  <a:gd name="connsiteY0" fmla="*/ 0 h 718773"/>
                  <a:gd name="connsiteX1" fmla="*/ 473922 w 1182646"/>
                  <a:gd name="connsiteY1" fmla="*/ 561 h 718773"/>
                  <a:gd name="connsiteX2" fmla="*/ 1182643 w 1182646"/>
                  <a:gd name="connsiteY2" fmla="*/ 360120 h 718773"/>
                  <a:gd name="connsiteX3" fmla="*/ 472383 w 1182646"/>
                  <a:gd name="connsiteY3" fmla="*/ 718773 h 718773"/>
                  <a:gd name="connsiteX4" fmla="*/ 408 w 1182646"/>
                  <a:gd name="connsiteY4" fmla="*/ 718409 h 718773"/>
                  <a:gd name="connsiteX5" fmla="*/ 1033 w 1182646"/>
                  <a:gd name="connsiteY5" fmla="*/ 0 h 718773"/>
                  <a:gd name="connsiteX0" fmla="*/ 36250 w 1217863"/>
                  <a:gd name="connsiteY0" fmla="*/ 0 h 718773"/>
                  <a:gd name="connsiteX1" fmla="*/ 509139 w 1217863"/>
                  <a:gd name="connsiteY1" fmla="*/ 561 h 718773"/>
                  <a:gd name="connsiteX2" fmla="*/ 1217860 w 1217863"/>
                  <a:gd name="connsiteY2" fmla="*/ 360120 h 718773"/>
                  <a:gd name="connsiteX3" fmla="*/ 507600 w 1217863"/>
                  <a:gd name="connsiteY3" fmla="*/ 718773 h 718773"/>
                  <a:gd name="connsiteX4" fmla="*/ 35625 w 1217863"/>
                  <a:gd name="connsiteY4" fmla="*/ 718409 h 718773"/>
                  <a:gd name="connsiteX5" fmla="*/ 33724 w 1217863"/>
                  <a:gd name="connsiteY5" fmla="*/ 239409 h 718773"/>
                  <a:gd name="connsiteX6" fmla="*/ 36250 w 1217863"/>
                  <a:gd name="connsiteY6" fmla="*/ 0 h 718773"/>
                  <a:gd name="connsiteX0" fmla="*/ 36250 w 1217863"/>
                  <a:gd name="connsiteY0" fmla="*/ 0 h 718773"/>
                  <a:gd name="connsiteX1" fmla="*/ 509139 w 1217863"/>
                  <a:gd name="connsiteY1" fmla="*/ 561 h 718773"/>
                  <a:gd name="connsiteX2" fmla="*/ 1217860 w 1217863"/>
                  <a:gd name="connsiteY2" fmla="*/ 360120 h 718773"/>
                  <a:gd name="connsiteX3" fmla="*/ 507600 w 1217863"/>
                  <a:gd name="connsiteY3" fmla="*/ 718773 h 718773"/>
                  <a:gd name="connsiteX4" fmla="*/ 35625 w 1217863"/>
                  <a:gd name="connsiteY4" fmla="*/ 718409 h 718773"/>
                  <a:gd name="connsiteX5" fmla="*/ 33724 w 1217863"/>
                  <a:gd name="connsiteY5" fmla="*/ 239409 h 718773"/>
                  <a:gd name="connsiteX6" fmla="*/ 36250 w 1217863"/>
                  <a:gd name="connsiteY6" fmla="*/ 0 h 718773"/>
                  <a:gd name="connsiteX0" fmla="*/ 35703 w 1217316"/>
                  <a:gd name="connsiteY0" fmla="*/ 0 h 718773"/>
                  <a:gd name="connsiteX1" fmla="*/ 508592 w 1217316"/>
                  <a:gd name="connsiteY1" fmla="*/ 561 h 718773"/>
                  <a:gd name="connsiteX2" fmla="*/ 1217313 w 1217316"/>
                  <a:gd name="connsiteY2" fmla="*/ 360120 h 718773"/>
                  <a:gd name="connsiteX3" fmla="*/ 507053 w 1217316"/>
                  <a:gd name="connsiteY3" fmla="*/ 718773 h 718773"/>
                  <a:gd name="connsiteX4" fmla="*/ 35078 w 1217316"/>
                  <a:gd name="connsiteY4" fmla="*/ 718409 h 718773"/>
                  <a:gd name="connsiteX5" fmla="*/ 35260 w 1217316"/>
                  <a:gd name="connsiteY5" fmla="*/ 239409 h 718773"/>
                  <a:gd name="connsiteX6" fmla="*/ 35703 w 1217316"/>
                  <a:gd name="connsiteY6" fmla="*/ 0 h 718773"/>
                  <a:gd name="connsiteX0" fmla="*/ 625 w 1182238"/>
                  <a:gd name="connsiteY0" fmla="*/ 0 h 718773"/>
                  <a:gd name="connsiteX1" fmla="*/ 473514 w 1182238"/>
                  <a:gd name="connsiteY1" fmla="*/ 561 h 718773"/>
                  <a:gd name="connsiteX2" fmla="*/ 1182235 w 1182238"/>
                  <a:gd name="connsiteY2" fmla="*/ 360120 h 718773"/>
                  <a:gd name="connsiteX3" fmla="*/ 471975 w 1182238"/>
                  <a:gd name="connsiteY3" fmla="*/ 718773 h 718773"/>
                  <a:gd name="connsiteX4" fmla="*/ 0 w 1182238"/>
                  <a:gd name="connsiteY4" fmla="*/ 718409 h 718773"/>
                  <a:gd name="connsiteX5" fmla="*/ 182 w 1182238"/>
                  <a:gd name="connsiteY5" fmla="*/ 239409 h 718773"/>
                  <a:gd name="connsiteX6" fmla="*/ 625 w 1182238"/>
                  <a:gd name="connsiteY6" fmla="*/ 0 h 718773"/>
                  <a:gd name="connsiteX0" fmla="*/ 35775 w 1217388"/>
                  <a:gd name="connsiteY0" fmla="*/ 0 h 718773"/>
                  <a:gd name="connsiteX1" fmla="*/ 508664 w 1217388"/>
                  <a:gd name="connsiteY1" fmla="*/ 561 h 718773"/>
                  <a:gd name="connsiteX2" fmla="*/ 1217385 w 1217388"/>
                  <a:gd name="connsiteY2" fmla="*/ 360120 h 718773"/>
                  <a:gd name="connsiteX3" fmla="*/ 507125 w 1217388"/>
                  <a:gd name="connsiteY3" fmla="*/ 718773 h 718773"/>
                  <a:gd name="connsiteX4" fmla="*/ 35150 w 1217388"/>
                  <a:gd name="connsiteY4" fmla="*/ 718409 h 718773"/>
                  <a:gd name="connsiteX5" fmla="*/ 34603 w 1217388"/>
                  <a:gd name="connsiteY5" fmla="*/ 478859 h 718773"/>
                  <a:gd name="connsiteX6" fmla="*/ 35332 w 1217388"/>
                  <a:gd name="connsiteY6" fmla="*/ 239409 h 718773"/>
                  <a:gd name="connsiteX7" fmla="*/ 35775 w 1217388"/>
                  <a:gd name="connsiteY7" fmla="*/ 0 h 718773"/>
                  <a:gd name="connsiteX0" fmla="*/ 1173 w 1182786"/>
                  <a:gd name="connsiteY0" fmla="*/ 0 h 718773"/>
                  <a:gd name="connsiteX1" fmla="*/ 474062 w 1182786"/>
                  <a:gd name="connsiteY1" fmla="*/ 561 h 718773"/>
                  <a:gd name="connsiteX2" fmla="*/ 1182783 w 1182786"/>
                  <a:gd name="connsiteY2" fmla="*/ 360120 h 718773"/>
                  <a:gd name="connsiteX3" fmla="*/ 472523 w 1182786"/>
                  <a:gd name="connsiteY3" fmla="*/ 718773 h 718773"/>
                  <a:gd name="connsiteX4" fmla="*/ 548 w 1182786"/>
                  <a:gd name="connsiteY4" fmla="*/ 718409 h 718773"/>
                  <a:gd name="connsiteX5" fmla="*/ 1 w 1182786"/>
                  <a:gd name="connsiteY5" fmla="*/ 478859 h 718773"/>
                  <a:gd name="connsiteX6" fmla="*/ 730 w 1182786"/>
                  <a:gd name="connsiteY6" fmla="*/ 239409 h 718773"/>
                  <a:gd name="connsiteX7" fmla="*/ 1173 w 1182786"/>
                  <a:gd name="connsiteY7" fmla="*/ 0 h 71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786" h="718773">
                    <a:moveTo>
                      <a:pt x="1173" y="0"/>
                    </a:moveTo>
                    <a:lnTo>
                      <a:pt x="474062" y="561"/>
                    </a:lnTo>
                    <a:cubicBezTo>
                      <a:pt x="590795" y="-49"/>
                      <a:pt x="1184477" y="3271"/>
                      <a:pt x="1182783" y="360120"/>
                    </a:cubicBezTo>
                    <a:cubicBezTo>
                      <a:pt x="1181089" y="716969"/>
                      <a:pt x="590392" y="717491"/>
                      <a:pt x="472523" y="718773"/>
                    </a:cubicBezTo>
                    <a:lnTo>
                      <a:pt x="548" y="718409"/>
                    </a:lnTo>
                    <a:cubicBezTo>
                      <a:pt x="954" y="656203"/>
                      <a:pt x="-29" y="558692"/>
                      <a:pt x="1" y="478859"/>
                    </a:cubicBezTo>
                    <a:cubicBezTo>
                      <a:pt x="31" y="399026"/>
                      <a:pt x="535" y="319219"/>
                      <a:pt x="730" y="239409"/>
                    </a:cubicBezTo>
                    <a:cubicBezTo>
                      <a:pt x="834" y="119674"/>
                      <a:pt x="1617" y="51447"/>
                      <a:pt x="1173" y="0"/>
                    </a:cubicBezTo>
                    <a:close/>
                  </a:path>
                </a:pathLst>
              </a:cu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/>
          <p:cNvGrpSpPr/>
          <p:nvPr/>
        </p:nvGrpSpPr>
        <p:grpSpPr>
          <a:xfrm>
            <a:off x="3284635" y="3137903"/>
            <a:ext cx="936105" cy="864096"/>
            <a:chOff x="1207900" y="1516250"/>
            <a:chExt cx="936105" cy="864096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1207900" y="1516250"/>
              <a:ext cx="936105" cy="864096"/>
              <a:chOff x="1207900" y="1516250"/>
              <a:chExt cx="936105" cy="864096"/>
            </a:xfrm>
          </p:grpSpPr>
          <p:sp>
            <p:nvSpPr>
              <p:cNvPr id="7" name="二等辺三角形 6"/>
              <p:cNvSpPr/>
              <p:nvPr/>
            </p:nvSpPr>
            <p:spPr>
              <a:xfrm rot="5400000">
                <a:off x="1168713" y="1555437"/>
                <a:ext cx="864096" cy="7857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1843239" y="1797914"/>
                <a:ext cx="300766" cy="3007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1241271" y="1676632"/>
                  <a:ext cx="5840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271" y="1676632"/>
                  <a:ext cx="58407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グループ化 25"/>
          <p:cNvGrpSpPr/>
          <p:nvPr/>
        </p:nvGrpSpPr>
        <p:grpSpPr>
          <a:xfrm>
            <a:off x="1571320" y="2273807"/>
            <a:ext cx="936105" cy="864096"/>
            <a:chOff x="1207900" y="1516250"/>
            <a:chExt cx="936105" cy="864096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1207900" y="1516250"/>
              <a:ext cx="936105" cy="864096"/>
              <a:chOff x="1207900" y="1516250"/>
              <a:chExt cx="936105" cy="864096"/>
            </a:xfrm>
          </p:grpSpPr>
          <p:sp>
            <p:nvSpPr>
              <p:cNvPr id="29" name="二等辺三角形 28"/>
              <p:cNvSpPr/>
              <p:nvPr/>
            </p:nvSpPr>
            <p:spPr>
              <a:xfrm rot="5400000">
                <a:off x="1168713" y="1555437"/>
                <a:ext cx="864096" cy="7857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1843239" y="1797914"/>
                <a:ext cx="300766" cy="3007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1241271" y="1676632"/>
                  <a:ext cx="58990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271" y="1676632"/>
                  <a:ext cx="58990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線コネクタ 42"/>
          <p:cNvCxnSpPr>
            <a:stCxn id="30" idx="6"/>
            <a:endCxn id="9" idx="6"/>
          </p:cNvCxnSpPr>
          <p:nvPr/>
        </p:nvCxnSpPr>
        <p:spPr>
          <a:xfrm>
            <a:off x="2507425" y="2705854"/>
            <a:ext cx="2641793" cy="6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0" idx="6"/>
            <a:endCxn id="7" idx="3"/>
          </p:cNvCxnSpPr>
          <p:nvPr/>
        </p:nvCxnSpPr>
        <p:spPr>
          <a:xfrm>
            <a:off x="2507425" y="2705854"/>
            <a:ext cx="777211" cy="864097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8" idx="6"/>
            <a:endCxn id="9" idx="5"/>
          </p:cNvCxnSpPr>
          <p:nvPr/>
        </p:nvCxnSpPr>
        <p:spPr>
          <a:xfrm flipV="1">
            <a:off x="4220740" y="3188208"/>
            <a:ext cx="927594" cy="381742"/>
          </a:xfrm>
          <a:prstGeom prst="bentConnector5">
            <a:avLst>
              <a:gd name="adj1" fmla="val 47371"/>
              <a:gd name="adj2" fmla="val 97353"/>
              <a:gd name="adj3" fmla="val 12464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9" idx="2"/>
          </p:cNvCxnSpPr>
          <p:nvPr/>
        </p:nvCxnSpPr>
        <p:spPr>
          <a:xfrm flipV="1">
            <a:off x="6582662" y="2950944"/>
            <a:ext cx="961138" cy="14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29" idx="3"/>
          </p:cNvCxnSpPr>
          <p:nvPr/>
        </p:nvCxnSpPr>
        <p:spPr>
          <a:xfrm>
            <a:off x="699446" y="2705854"/>
            <a:ext cx="871875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0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津島雅俊</dc:creator>
  <cp:lastModifiedBy>津島雅俊</cp:lastModifiedBy>
  <cp:revision>1</cp:revision>
  <dcterms:created xsi:type="dcterms:W3CDTF">2015-01-23T09:18:16Z</dcterms:created>
  <dcterms:modified xsi:type="dcterms:W3CDTF">2015-01-23T09:18:58Z</dcterms:modified>
</cp:coreProperties>
</file>