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4"/>
  </p:notesMasterIdLst>
  <p:sldIdLst>
    <p:sldId id="256" r:id="rId2"/>
    <p:sldId id="257" r:id="rId3"/>
    <p:sldId id="259" r:id="rId4"/>
    <p:sldId id="311" r:id="rId5"/>
    <p:sldId id="260" r:id="rId6"/>
    <p:sldId id="312" r:id="rId7"/>
    <p:sldId id="313" r:id="rId8"/>
    <p:sldId id="261" r:id="rId9"/>
    <p:sldId id="314" r:id="rId10"/>
    <p:sldId id="265" r:id="rId11"/>
    <p:sldId id="271" r:id="rId12"/>
    <p:sldId id="316" r:id="rId13"/>
  </p:sldIdLst>
  <p:sldSz cx="9144000" cy="5143500" type="screen16x9"/>
  <p:notesSz cx="6858000" cy="9144000"/>
  <p:embeddedFontLst>
    <p:embeddedFont>
      <p:font typeface="DM Sans" pitchFamily="2" charset="0"/>
      <p:regular r:id="rId15"/>
      <p:bold r:id="rId16"/>
      <p:italic r:id="rId17"/>
      <p:boldItalic r:id="rId18"/>
    </p:embeddedFont>
    <p:embeddedFont>
      <p:font typeface="Viga" panose="020B060402020202020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3FB3B6-8111-4E9F-97E1-266F91A36E32}">
  <a:tblStyle styleId="{003FB3B6-8111-4E9F-97E1-266F91A36E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461"/>
        <p:guide pos="2880"/>
        <p:guide pos="456"/>
        <p:guide orient="horz" pos="1732"/>
        <p:guide orient="horz" pos="26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6bdca54fc3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6bdca54fc3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6bdca54fc3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6bdca54fc3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485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1314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3246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6bdca54fc3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6bdca54fc3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995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cxnSp>
        <p:nvCxnSpPr>
          <p:cNvPr id="17" name="Google Shape;17;p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8" name="Google Shape;18;p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1"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wo Columns 1">
  <p:cSld name="ONE_COLUMN_TEXT_1_1_1_2">
    <p:spTree>
      <p:nvGrpSpPr>
        <p:cNvPr id="1" name="Shape 89"/>
        <p:cNvGrpSpPr/>
        <p:nvPr/>
      </p:nvGrpSpPr>
      <p:grpSpPr>
        <a:xfrm>
          <a:off x="0" y="0"/>
          <a:ext cx="0" cy="0"/>
          <a:chOff x="0" y="0"/>
          <a:chExt cx="0" cy="0"/>
        </a:xfrm>
      </p:grpSpPr>
      <p:cxnSp>
        <p:nvCxnSpPr>
          <p:cNvPr id="90" name="Google Shape;90;p18"/>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91" name="Google Shape;91;p1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2" name="Google Shape;92;p18"/>
          <p:cNvSpPr txBox="1">
            <a:spLocks noGrp="1"/>
          </p:cNvSpPr>
          <p:nvPr>
            <p:ph type="body" idx="1"/>
          </p:nvPr>
        </p:nvSpPr>
        <p:spPr>
          <a:xfrm>
            <a:off x="4933300" y="18799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3" name="Google Shape;93;p18"/>
          <p:cNvSpPr txBox="1">
            <a:spLocks noGrp="1"/>
          </p:cNvSpPr>
          <p:nvPr>
            <p:ph type="title" idx="2"/>
          </p:nvPr>
        </p:nvSpPr>
        <p:spPr>
          <a:xfrm>
            <a:off x="4933300" y="15085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94" name="Google Shape;94;p18"/>
          <p:cNvSpPr txBox="1">
            <a:spLocks noGrp="1"/>
          </p:cNvSpPr>
          <p:nvPr>
            <p:ph type="body" idx="3"/>
          </p:nvPr>
        </p:nvSpPr>
        <p:spPr>
          <a:xfrm>
            <a:off x="4933300" y="35951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5" name="Google Shape;95;p18"/>
          <p:cNvSpPr txBox="1">
            <a:spLocks noGrp="1"/>
          </p:cNvSpPr>
          <p:nvPr>
            <p:ph type="title" idx="4"/>
          </p:nvPr>
        </p:nvSpPr>
        <p:spPr>
          <a:xfrm>
            <a:off x="4933300" y="32237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2">
  <p:cSld name="SECTION_HEADER_1_1">
    <p:bg>
      <p:bgPr>
        <a:gradFill>
          <a:gsLst>
            <a:gs pos="0">
              <a:srgbClr val="8BE3FF"/>
            </a:gs>
            <a:gs pos="100000">
              <a:srgbClr val="ACFFD9"/>
            </a:gs>
          </a:gsLst>
          <a:lin ang="5400012" scaled="0"/>
        </a:gradFill>
        <a:effectLst/>
      </p:bgPr>
    </p:bg>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2588250" y="1458975"/>
            <a:ext cx="3967500" cy="167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6" name="Google Shape;116;p22"/>
          <p:cNvSpPr txBox="1">
            <a:spLocks noGrp="1"/>
          </p:cNvSpPr>
          <p:nvPr>
            <p:ph type="subTitle" idx="1"/>
          </p:nvPr>
        </p:nvSpPr>
        <p:spPr>
          <a:xfrm>
            <a:off x="3083100" y="3087550"/>
            <a:ext cx="29778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1F1C51"/>
              </a:buClr>
              <a:buSzPts val="1800"/>
              <a:buNone/>
              <a:defRPr>
                <a:solidFill>
                  <a:srgbClr val="1F1C51"/>
                </a:solidFill>
              </a:defRPr>
            </a:lvl1pPr>
            <a:lvl2pPr lvl="1" algn="ctr" rtl="0">
              <a:lnSpc>
                <a:spcPct val="100000"/>
              </a:lnSpc>
              <a:spcBef>
                <a:spcPts val="0"/>
              </a:spcBef>
              <a:spcAft>
                <a:spcPts val="0"/>
              </a:spcAft>
              <a:buClr>
                <a:srgbClr val="1F1C51"/>
              </a:buClr>
              <a:buSzPts val="2800"/>
              <a:buNone/>
              <a:defRPr sz="2800">
                <a:solidFill>
                  <a:srgbClr val="1F1C51"/>
                </a:solidFill>
              </a:defRPr>
            </a:lvl2pPr>
            <a:lvl3pPr lvl="2" algn="ctr" rtl="0">
              <a:lnSpc>
                <a:spcPct val="100000"/>
              </a:lnSpc>
              <a:spcBef>
                <a:spcPts val="0"/>
              </a:spcBef>
              <a:spcAft>
                <a:spcPts val="0"/>
              </a:spcAft>
              <a:buClr>
                <a:srgbClr val="1F1C51"/>
              </a:buClr>
              <a:buSzPts val="2800"/>
              <a:buNone/>
              <a:defRPr sz="2800">
                <a:solidFill>
                  <a:srgbClr val="1F1C51"/>
                </a:solidFill>
              </a:defRPr>
            </a:lvl3pPr>
            <a:lvl4pPr lvl="3" algn="ctr" rtl="0">
              <a:lnSpc>
                <a:spcPct val="100000"/>
              </a:lnSpc>
              <a:spcBef>
                <a:spcPts val="0"/>
              </a:spcBef>
              <a:spcAft>
                <a:spcPts val="0"/>
              </a:spcAft>
              <a:buClr>
                <a:srgbClr val="1F1C51"/>
              </a:buClr>
              <a:buSzPts val="2800"/>
              <a:buNone/>
              <a:defRPr sz="2800">
                <a:solidFill>
                  <a:srgbClr val="1F1C51"/>
                </a:solidFill>
              </a:defRPr>
            </a:lvl4pPr>
            <a:lvl5pPr lvl="4" algn="ctr" rtl="0">
              <a:lnSpc>
                <a:spcPct val="100000"/>
              </a:lnSpc>
              <a:spcBef>
                <a:spcPts val="0"/>
              </a:spcBef>
              <a:spcAft>
                <a:spcPts val="0"/>
              </a:spcAft>
              <a:buClr>
                <a:srgbClr val="1F1C51"/>
              </a:buClr>
              <a:buSzPts val="2800"/>
              <a:buNone/>
              <a:defRPr sz="2800">
                <a:solidFill>
                  <a:srgbClr val="1F1C51"/>
                </a:solidFill>
              </a:defRPr>
            </a:lvl5pPr>
            <a:lvl6pPr lvl="5" algn="ctr" rtl="0">
              <a:lnSpc>
                <a:spcPct val="100000"/>
              </a:lnSpc>
              <a:spcBef>
                <a:spcPts val="0"/>
              </a:spcBef>
              <a:spcAft>
                <a:spcPts val="0"/>
              </a:spcAft>
              <a:buClr>
                <a:srgbClr val="1F1C51"/>
              </a:buClr>
              <a:buSzPts val="2800"/>
              <a:buNone/>
              <a:defRPr sz="2800">
                <a:solidFill>
                  <a:srgbClr val="1F1C51"/>
                </a:solidFill>
              </a:defRPr>
            </a:lvl6pPr>
            <a:lvl7pPr lvl="6" algn="ctr" rtl="0">
              <a:lnSpc>
                <a:spcPct val="100000"/>
              </a:lnSpc>
              <a:spcBef>
                <a:spcPts val="0"/>
              </a:spcBef>
              <a:spcAft>
                <a:spcPts val="0"/>
              </a:spcAft>
              <a:buClr>
                <a:srgbClr val="1F1C51"/>
              </a:buClr>
              <a:buSzPts val="2800"/>
              <a:buNone/>
              <a:defRPr sz="2800">
                <a:solidFill>
                  <a:srgbClr val="1F1C51"/>
                </a:solidFill>
              </a:defRPr>
            </a:lvl7pPr>
            <a:lvl8pPr lvl="7" algn="ctr" rtl="0">
              <a:lnSpc>
                <a:spcPct val="100000"/>
              </a:lnSpc>
              <a:spcBef>
                <a:spcPts val="0"/>
              </a:spcBef>
              <a:spcAft>
                <a:spcPts val="0"/>
              </a:spcAft>
              <a:buClr>
                <a:srgbClr val="1F1C51"/>
              </a:buClr>
              <a:buSzPts val="2800"/>
              <a:buNone/>
              <a:defRPr sz="2800">
                <a:solidFill>
                  <a:srgbClr val="1F1C51"/>
                </a:solidFill>
              </a:defRPr>
            </a:lvl8pPr>
            <a:lvl9pPr lvl="8" algn="ct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17" name="Google Shape;117;p22"/>
          <p:cNvSpPr txBox="1">
            <a:spLocks noGrp="1"/>
          </p:cNvSpPr>
          <p:nvPr>
            <p:ph type="title" idx="2" hasCustomPrompt="1"/>
          </p:nvPr>
        </p:nvSpPr>
        <p:spPr>
          <a:xfrm>
            <a:off x="3243150" y="792425"/>
            <a:ext cx="2657700" cy="7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8" r:id="rId5"/>
    <p:sldLayoutId id="2147483660" r:id="rId6"/>
    <p:sldLayoutId id="2147483664" r:id="rId7"/>
    <p:sldLayoutId id="214748366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4825145" y="434793"/>
            <a:ext cx="4169650" cy="199639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Detection and Prevention of DDoS Attacks using ML in Cloud Environment</a:t>
            </a:r>
            <a:endParaRPr sz="3200" dirty="0">
              <a:solidFill>
                <a:schemeClr val="lt2"/>
              </a:solidFill>
            </a:endParaRPr>
          </a:p>
        </p:txBody>
      </p:sp>
      <p:sp>
        <p:nvSpPr>
          <p:cNvPr id="160" name="Google Shape;160;p29"/>
          <p:cNvSpPr txBox="1">
            <a:spLocks noGrp="1"/>
          </p:cNvSpPr>
          <p:nvPr>
            <p:ph type="subTitle" idx="1"/>
          </p:nvPr>
        </p:nvSpPr>
        <p:spPr>
          <a:xfrm>
            <a:off x="4821093" y="2551097"/>
            <a:ext cx="3869746" cy="17771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2"/>
                </a:solidFill>
              </a:rPr>
              <a:t>PRESENTED BY:</a:t>
            </a:r>
          </a:p>
          <a:p>
            <a:pPr marL="0" lvl="0" indent="0" algn="l" rtl="0">
              <a:spcBef>
                <a:spcPts val="0"/>
              </a:spcBef>
              <a:spcAft>
                <a:spcPts val="0"/>
              </a:spcAft>
              <a:buNone/>
            </a:pPr>
            <a:endParaRPr lang="en-US" sz="900" dirty="0">
              <a:solidFill>
                <a:schemeClr val="lt2"/>
              </a:solidFill>
            </a:endParaRPr>
          </a:p>
          <a:p>
            <a:pPr marL="0" lvl="0" indent="0" algn="l" rtl="0">
              <a:spcBef>
                <a:spcPts val="0"/>
              </a:spcBef>
              <a:spcAft>
                <a:spcPts val="0"/>
              </a:spcAft>
              <a:buNone/>
            </a:pPr>
            <a:r>
              <a:rPr lang="en-US" sz="1400" dirty="0">
                <a:solidFill>
                  <a:schemeClr val="lt2"/>
                </a:solidFill>
              </a:rPr>
              <a:t>Achyut Katiyar</a:t>
            </a:r>
          </a:p>
          <a:p>
            <a:pPr marL="0" lvl="0" indent="0" algn="l" rtl="0">
              <a:spcBef>
                <a:spcPts val="0"/>
              </a:spcBef>
              <a:spcAft>
                <a:spcPts val="0"/>
              </a:spcAft>
              <a:buNone/>
            </a:pPr>
            <a:r>
              <a:rPr lang="en-US" sz="1400" dirty="0">
                <a:effectLst/>
                <a:latin typeface="Times New Roman" panose="02020603050405020304" pitchFamily="18" charset="0"/>
                <a:ea typeface="Times New Roman" panose="02020603050405020304" pitchFamily="18" charset="0"/>
              </a:rPr>
              <a:t>Chandra</a:t>
            </a:r>
            <a:r>
              <a:rPr lang="en-US" sz="1400" spc="6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Sai</a:t>
            </a:r>
            <a:r>
              <a:rPr lang="en-US" sz="1400" spc="7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Reddy</a:t>
            </a:r>
            <a:r>
              <a:rPr lang="en-US" sz="1400" spc="65"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Donthireddy</a:t>
            </a:r>
            <a:endParaRPr lang="en-US" sz="14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r>
              <a:rPr lang="en-US" sz="1400" dirty="0">
                <a:effectLst/>
                <a:latin typeface="Times New Roman" panose="02020603050405020304" pitchFamily="18" charset="0"/>
                <a:ea typeface="Times New Roman" panose="02020603050405020304" pitchFamily="18" charset="0"/>
              </a:rPr>
              <a:t>Sameer</a:t>
            </a:r>
            <a:r>
              <a:rPr lang="en-US" sz="1400" spc="5"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Thadimarri</a:t>
            </a:r>
            <a:r>
              <a:rPr lang="en-US" sz="1400" spc="5" dirty="0">
                <a:effectLst/>
                <a:latin typeface="Times New Roman" panose="02020603050405020304" pitchFamily="18" charset="0"/>
                <a:ea typeface="Times New Roman" panose="02020603050405020304" pitchFamily="18" charset="0"/>
              </a:rPr>
              <a:t> </a:t>
            </a:r>
            <a:endParaRPr lang="en-US" sz="1400" spc="5" dirty="0">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r>
              <a:rPr lang="en-US" sz="1400" dirty="0">
                <a:effectLst/>
                <a:latin typeface="Times New Roman" panose="02020603050405020304" pitchFamily="18" charset="0"/>
                <a:ea typeface="Times New Roman" panose="02020603050405020304" pitchFamily="18" charset="0"/>
              </a:rPr>
              <a:t>Krishna</a:t>
            </a:r>
            <a:r>
              <a:rPr lang="en-US" sz="1400" spc="7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Mihir</a:t>
            </a:r>
            <a:r>
              <a:rPr lang="en-US" sz="1400" spc="7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Tatavarthi</a:t>
            </a:r>
          </a:p>
          <a:p>
            <a:pPr marL="0" lvl="0" indent="0" algn="l" rtl="0">
              <a:spcBef>
                <a:spcPts val="0"/>
              </a:spcBef>
              <a:spcAft>
                <a:spcPts val="0"/>
              </a:spcAft>
              <a:buNone/>
            </a:pPr>
            <a:r>
              <a:rPr lang="en-US" sz="1400" spc="5" dirty="0">
                <a:latin typeface="Times New Roman" panose="02020603050405020304" pitchFamily="18" charset="0"/>
                <a:ea typeface="Times New Roman" panose="02020603050405020304" pitchFamily="18" charset="0"/>
              </a:rPr>
              <a:t>Harsha </a:t>
            </a:r>
            <a:r>
              <a:rPr lang="en-US" sz="1400" spc="5" dirty="0" err="1">
                <a:latin typeface="Times New Roman" panose="02020603050405020304" pitchFamily="18" charset="0"/>
                <a:ea typeface="Times New Roman" panose="02020603050405020304" pitchFamily="18" charset="0"/>
              </a:rPr>
              <a:t>Kothapalli</a:t>
            </a:r>
            <a:r>
              <a:rPr lang="en-US" sz="1400" spc="5" dirty="0">
                <a:effectLst/>
                <a:latin typeface="Times New Roman" panose="02020603050405020304" pitchFamily="18" charset="0"/>
                <a:ea typeface="Times New Roman" panose="02020603050405020304" pitchFamily="18" charset="0"/>
              </a:rPr>
              <a:t> </a:t>
            </a:r>
          </a:p>
          <a:p>
            <a:pPr marL="0" lvl="0" indent="0" algn="l" rtl="0">
              <a:spcBef>
                <a:spcPts val="0"/>
              </a:spcBef>
              <a:spcAft>
                <a:spcPts val="0"/>
              </a:spcAft>
              <a:buNone/>
            </a:pPr>
            <a:endParaRPr lang="en-US" sz="1400" dirty="0">
              <a:solidFill>
                <a:schemeClr val="lt2"/>
              </a:solidFill>
            </a:endParaRPr>
          </a:p>
        </p:txBody>
      </p:sp>
      <p:grpSp>
        <p:nvGrpSpPr>
          <p:cNvPr id="161" name="Google Shape;161;p29"/>
          <p:cNvGrpSpPr/>
          <p:nvPr/>
        </p:nvGrpSpPr>
        <p:grpSpPr>
          <a:xfrm>
            <a:off x="196269" y="-35131"/>
            <a:ext cx="4117010" cy="5284424"/>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TextBox 2">
            <a:extLst>
              <a:ext uri="{FF2B5EF4-FFF2-40B4-BE49-F238E27FC236}">
                <a16:creationId xmlns:a16="http://schemas.microsoft.com/office/drawing/2014/main" id="{87CFE107-92AE-77E4-60CB-3D51193A23A8}"/>
              </a:ext>
            </a:extLst>
          </p:cNvPr>
          <p:cNvSpPr txBox="1"/>
          <p:nvPr/>
        </p:nvSpPr>
        <p:spPr>
          <a:xfrm>
            <a:off x="4086643" y="4705255"/>
            <a:ext cx="5082362" cy="369332"/>
          </a:xfrm>
          <a:prstGeom prst="rect">
            <a:avLst/>
          </a:prstGeom>
          <a:noFill/>
        </p:spPr>
        <p:txBody>
          <a:bodyPr wrap="square">
            <a:spAutoFit/>
          </a:bodyPr>
          <a:lstStyle/>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SUPERVISOR : </a:t>
            </a:r>
            <a:r>
              <a:rPr lang="en-US" sz="1800" dirty="0">
                <a:effectLst/>
                <a:latin typeface="Times New Roman" panose="02020603050405020304" pitchFamily="18" charset="0"/>
                <a:ea typeface="Times New Roman" panose="02020603050405020304" pitchFamily="18" charset="0"/>
              </a:rPr>
              <a:t>Dr. Sambit</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Kumar</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Mishra</a:t>
            </a:r>
            <a:r>
              <a:rPr lang="en-US" sz="1800" spc="5" dirty="0">
                <a:effectLst/>
                <a:latin typeface="Times New Roman" panose="02020603050405020304" pitchFamily="18" charset="0"/>
                <a:ea typeface="Times New Roman" panose="02020603050405020304" pitchFamily="18" charset="0"/>
              </a:rPr>
              <a:t>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3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RATE LIMITING</a:t>
            </a:r>
            <a:endParaRPr dirty="0"/>
          </a:p>
        </p:txBody>
      </p:sp>
      <p:sp>
        <p:nvSpPr>
          <p:cNvPr id="913" name="Google Shape;913;p38"/>
          <p:cNvSpPr txBox="1">
            <a:spLocks noGrp="1"/>
          </p:cNvSpPr>
          <p:nvPr>
            <p:ph type="body" idx="1"/>
          </p:nvPr>
        </p:nvSpPr>
        <p:spPr>
          <a:xfrm>
            <a:off x="4933300" y="1879975"/>
            <a:ext cx="3914376" cy="7878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dirty="0"/>
              <a:t>In order to control the volume of incoming traffic, numerous applications, including cloud-based software, use a mechanism called rate limiting. It serves as a safeguard against overtaxing a system or network by limiting the quantity of requests </a:t>
            </a:r>
            <a:r>
              <a:rPr lang="en-US" dirty="0" err="1"/>
              <a:t>thatmay</a:t>
            </a:r>
            <a:r>
              <a:rPr lang="en-US" dirty="0"/>
              <a:t> be handled at one time. Rate limiting’s major goal is to keep a system or network from becoming overloaded with too many requests, thereby ensuring that it is still functional and accessible to </a:t>
            </a:r>
            <a:r>
              <a:rPr lang="en-US" dirty="0" err="1"/>
              <a:t>authorised</a:t>
            </a:r>
            <a:r>
              <a:rPr lang="en-US" dirty="0"/>
              <a:t> users.</a:t>
            </a:r>
          </a:p>
          <a:p>
            <a:pPr marL="0" lvl="0" indent="0" algn="l" rtl="0">
              <a:spcBef>
                <a:spcPts val="0"/>
              </a:spcBef>
              <a:spcAft>
                <a:spcPts val="1600"/>
              </a:spcAft>
              <a:buNone/>
            </a:pPr>
            <a:endParaRPr lang="en-IN" dirty="0"/>
          </a:p>
        </p:txBody>
      </p:sp>
      <p:sp>
        <p:nvSpPr>
          <p:cNvPr id="914" name="Google Shape;914;p38"/>
          <p:cNvSpPr txBox="1">
            <a:spLocks noGrp="1"/>
          </p:cNvSpPr>
          <p:nvPr>
            <p:ph type="title" idx="2"/>
          </p:nvPr>
        </p:nvSpPr>
        <p:spPr>
          <a:xfrm>
            <a:off x="4933300" y="1508575"/>
            <a:ext cx="2510400" cy="41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is Rate Limiting?</a:t>
            </a:r>
            <a:endParaRPr dirty="0"/>
          </a:p>
        </p:txBody>
      </p:sp>
      <p:grpSp>
        <p:nvGrpSpPr>
          <p:cNvPr id="917" name="Google Shape;917;p38"/>
          <p:cNvGrpSpPr/>
          <p:nvPr/>
        </p:nvGrpSpPr>
        <p:grpSpPr>
          <a:xfrm>
            <a:off x="296324" y="1232663"/>
            <a:ext cx="3547269" cy="3655635"/>
            <a:chOff x="1251950" y="238125"/>
            <a:chExt cx="5082775" cy="5238050"/>
          </a:xfrm>
        </p:grpSpPr>
        <p:sp>
          <p:nvSpPr>
            <p:cNvPr id="918" name="Google Shape;918;p38"/>
            <p:cNvSpPr/>
            <p:nvPr/>
          </p:nvSpPr>
          <p:spPr>
            <a:xfrm>
              <a:off x="1251950" y="962350"/>
              <a:ext cx="5082775" cy="3929850"/>
            </a:xfrm>
            <a:custGeom>
              <a:avLst/>
              <a:gdLst/>
              <a:ahLst/>
              <a:cxnLst/>
              <a:rect l="l" t="t" r="r" b="b"/>
              <a:pathLst>
                <a:path w="203311" h="157194" extrusionOk="0">
                  <a:moveTo>
                    <a:pt x="100885" y="1"/>
                  </a:moveTo>
                  <a:cubicBezTo>
                    <a:pt x="92874" y="1"/>
                    <a:pt x="84783" y="1283"/>
                    <a:pt x="76806" y="4068"/>
                  </a:cubicBezTo>
                  <a:cubicBezTo>
                    <a:pt x="49058" y="13751"/>
                    <a:pt x="26114" y="37738"/>
                    <a:pt x="13638" y="64467"/>
                  </a:cubicBezTo>
                  <a:cubicBezTo>
                    <a:pt x="4861" y="83276"/>
                    <a:pt x="0" y="107645"/>
                    <a:pt x="5342" y="128126"/>
                  </a:cubicBezTo>
                  <a:cubicBezTo>
                    <a:pt x="9982" y="145910"/>
                    <a:pt x="24797" y="153812"/>
                    <a:pt x="41740" y="155082"/>
                  </a:cubicBezTo>
                  <a:cubicBezTo>
                    <a:pt x="48780" y="155610"/>
                    <a:pt x="55827" y="155798"/>
                    <a:pt x="62878" y="155798"/>
                  </a:cubicBezTo>
                  <a:cubicBezTo>
                    <a:pt x="80424" y="155798"/>
                    <a:pt x="97992" y="154632"/>
                    <a:pt x="115534" y="154632"/>
                  </a:cubicBezTo>
                  <a:cubicBezTo>
                    <a:pt x="117772" y="154632"/>
                    <a:pt x="120009" y="154651"/>
                    <a:pt x="122246" y="154694"/>
                  </a:cubicBezTo>
                  <a:cubicBezTo>
                    <a:pt x="132898" y="154898"/>
                    <a:pt x="146681" y="157193"/>
                    <a:pt x="159730" y="157193"/>
                  </a:cubicBezTo>
                  <a:cubicBezTo>
                    <a:pt x="169995" y="157193"/>
                    <a:pt x="179806" y="155773"/>
                    <a:pt x="187279" y="150796"/>
                  </a:cubicBezTo>
                  <a:cubicBezTo>
                    <a:pt x="203310" y="140121"/>
                    <a:pt x="202308" y="116877"/>
                    <a:pt x="200551" y="99803"/>
                  </a:cubicBezTo>
                  <a:cubicBezTo>
                    <a:pt x="197934" y="74371"/>
                    <a:pt x="185913" y="50155"/>
                    <a:pt x="168784" y="31885"/>
                  </a:cubicBezTo>
                  <a:cubicBezTo>
                    <a:pt x="151059" y="12980"/>
                    <a:pt x="126371" y="1"/>
                    <a:pt x="100885"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8"/>
            <p:cNvSpPr/>
            <p:nvPr/>
          </p:nvSpPr>
          <p:spPr>
            <a:xfrm>
              <a:off x="1528800" y="3002450"/>
              <a:ext cx="528750" cy="818750"/>
            </a:xfrm>
            <a:custGeom>
              <a:avLst/>
              <a:gdLst/>
              <a:ahLst/>
              <a:cxnLst/>
              <a:rect l="l" t="t" r="r" b="b"/>
              <a:pathLst>
                <a:path w="21150" h="32750" extrusionOk="0">
                  <a:moveTo>
                    <a:pt x="10575" y="732"/>
                  </a:moveTo>
                  <a:lnTo>
                    <a:pt x="20195" y="12842"/>
                  </a:lnTo>
                  <a:lnTo>
                    <a:pt x="16789" y="12842"/>
                  </a:lnTo>
                  <a:cubicBezTo>
                    <a:pt x="16788" y="12842"/>
                    <a:pt x="16788" y="12842"/>
                    <a:pt x="16787" y="12842"/>
                  </a:cubicBezTo>
                  <a:cubicBezTo>
                    <a:pt x="16631" y="12842"/>
                    <a:pt x="16505" y="12969"/>
                    <a:pt x="16506" y="13125"/>
                  </a:cubicBezTo>
                  <a:lnTo>
                    <a:pt x="16506" y="32184"/>
                  </a:lnTo>
                  <a:lnTo>
                    <a:pt x="4643" y="32184"/>
                  </a:lnTo>
                  <a:lnTo>
                    <a:pt x="4644" y="13124"/>
                  </a:lnTo>
                  <a:cubicBezTo>
                    <a:pt x="4644" y="12968"/>
                    <a:pt x="4517" y="12841"/>
                    <a:pt x="4361" y="12841"/>
                  </a:cubicBezTo>
                  <a:lnTo>
                    <a:pt x="955" y="12841"/>
                  </a:lnTo>
                  <a:lnTo>
                    <a:pt x="10575" y="732"/>
                  </a:lnTo>
                  <a:close/>
                  <a:moveTo>
                    <a:pt x="10575" y="0"/>
                  </a:moveTo>
                  <a:cubicBezTo>
                    <a:pt x="10491" y="0"/>
                    <a:pt x="10407" y="34"/>
                    <a:pt x="10354" y="102"/>
                  </a:cubicBezTo>
                  <a:lnTo>
                    <a:pt x="148" y="12949"/>
                  </a:lnTo>
                  <a:cubicBezTo>
                    <a:pt x="0" y="13135"/>
                    <a:pt x="133" y="13408"/>
                    <a:pt x="370" y="13408"/>
                  </a:cubicBezTo>
                  <a:lnTo>
                    <a:pt x="4078" y="13408"/>
                  </a:lnTo>
                  <a:lnTo>
                    <a:pt x="4078" y="32467"/>
                  </a:lnTo>
                  <a:cubicBezTo>
                    <a:pt x="4078" y="32623"/>
                    <a:pt x="4205" y="32750"/>
                    <a:pt x="4361" y="32750"/>
                  </a:cubicBezTo>
                  <a:lnTo>
                    <a:pt x="16789" y="32750"/>
                  </a:lnTo>
                  <a:cubicBezTo>
                    <a:pt x="16790" y="32750"/>
                    <a:pt x="16790" y="32750"/>
                    <a:pt x="16791" y="32750"/>
                  </a:cubicBezTo>
                  <a:cubicBezTo>
                    <a:pt x="16947" y="32750"/>
                    <a:pt x="17072" y="32623"/>
                    <a:pt x="17072" y="32467"/>
                  </a:cubicBezTo>
                  <a:lnTo>
                    <a:pt x="17072" y="13408"/>
                  </a:lnTo>
                  <a:lnTo>
                    <a:pt x="20781" y="13408"/>
                  </a:lnTo>
                  <a:cubicBezTo>
                    <a:pt x="21017" y="13408"/>
                    <a:pt x="21149" y="13135"/>
                    <a:pt x="21003"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8"/>
            <p:cNvSpPr/>
            <p:nvPr/>
          </p:nvSpPr>
          <p:spPr>
            <a:xfrm>
              <a:off x="4651250" y="3002450"/>
              <a:ext cx="528750" cy="818750"/>
            </a:xfrm>
            <a:custGeom>
              <a:avLst/>
              <a:gdLst/>
              <a:ahLst/>
              <a:cxnLst/>
              <a:rect l="l" t="t" r="r" b="b"/>
              <a:pathLst>
                <a:path w="21150" h="32750" extrusionOk="0">
                  <a:moveTo>
                    <a:pt x="10575" y="732"/>
                  </a:moveTo>
                  <a:lnTo>
                    <a:pt x="20195" y="12842"/>
                  </a:lnTo>
                  <a:lnTo>
                    <a:pt x="16788" y="12842"/>
                  </a:lnTo>
                  <a:cubicBezTo>
                    <a:pt x="16788" y="12842"/>
                    <a:pt x="16787" y="12842"/>
                    <a:pt x="16786" y="12842"/>
                  </a:cubicBezTo>
                  <a:cubicBezTo>
                    <a:pt x="16631" y="12842"/>
                    <a:pt x="16506" y="12969"/>
                    <a:pt x="16506" y="13125"/>
                  </a:cubicBezTo>
                  <a:lnTo>
                    <a:pt x="16506" y="32184"/>
                  </a:lnTo>
                  <a:lnTo>
                    <a:pt x="4644" y="32184"/>
                  </a:lnTo>
                  <a:lnTo>
                    <a:pt x="4645" y="13125"/>
                  </a:lnTo>
                  <a:cubicBezTo>
                    <a:pt x="4645" y="12969"/>
                    <a:pt x="4519" y="12842"/>
                    <a:pt x="4364" y="12842"/>
                  </a:cubicBezTo>
                  <a:cubicBezTo>
                    <a:pt x="4363" y="12842"/>
                    <a:pt x="4363" y="12842"/>
                    <a:pt x="4362" y="12842"/>
                  </a:cubicBezTo>
                  <a:lnTo>
                    <a:pt x="956" y="12842"/>
                  </a:lnTo>
                  <a:lnTo>
                    <a:pt x="10575" y="732"/>
                  </a:lnTo>
                  <a:close/>
                  <a:moveTo>
                    <a:pt x="10575" y="0"/>
                  </a:moveTo>
                  <a:cubicBezTo>
                    <a:pt x="10491" y="0"/>
                    <a:pt x="10407" y="34"/>
                    <a:pt x="10353" y="102"/>
                  </a:cubicBezTo>
                  <a:lnTo>
                    <a:pt x="147" y="12949"/>
                  </a:lnTo>
                  <a:cubicBezTo>
                    <a:pt x="1" y="13135"/>
                    <a:pt x="132" y="13408"/>
                    <a:pt x="369" y="13408"/>
                  </a:cubicBezTo>
                  <a:lnTo>
                    <a:pt x="4078" y="13408"/>
                  </a:lnTo>
                  <a:lnTo>
                    <a:pt x="4078" y="32467"/>
                  </a:lnTo>
                  <a:cubicBezTo>
                    <a:pt x="4078" y="32623"/>
                    <a:pt x="4205" y="32750"/>
                    <a:pt x="4361" y="32750"/>
                  </a:cubicBezTo>
                  <a:lnTo>
                    <a:pt x="16788" y="32750"/>
                  </a:lnTo>
                  <a:cubicBezTo>
                    <a:pt x="16789" y="32750"/>
                    <a:pt x="16790" y="32750"/>
                    <a:pt x="16790" y="32750"/>
                  </a:cubicBezTo>
                  <a:cubicBezTo>
                    <a:pt x="16946" y="32750"/>
                    <a:pt x="17072" y="32623"/>
                    <a:pt x="17072" y="32467"/>
                  </a:cubicBezTo>
                  <a:lnTo>
                    <a:pt x="17072" y="13408"/>
                  </a:lnTo>
                  <a:lnTo>
                    <a:pt x="20780" y="13408"/>
                  </a:lnTo>
                  <a:cubicBezTo>
                    <a:pt x="21017" y="13408"/>
                    <a:pt x="21150" y="13135"/>
                    <a:pt x="21002"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8"/>
            <p:cNvSpPr/>
            <p:nvPr/>
          </p:nvSpPr>
          <p:spPr>
            <a:xfrm>
              <a:off x="5439125" y="3793550"/>
              <a:ext cx="528725" cy="818775"/>
            </a:xfrm>
            <a:custGeom>
              <a:avLst/>
              <a:gdLst/>
              <a:ahLst/>
              <a:cxnLst/>
              <a:rect l="l" t="t" r="r" b="b"/>
              <a:pathLst>
                <a:path w="21149" h="32751" extrusionOk="0">
                  <a:moveTo>
                    <a:pt x="10574" y="733"/>
                  </a:moveTo>
                  <a:lnTo>
                    <a:pt x="20193" y="12843"/>
                  </a:lnTo>
                  <a:lnTo>
                    <a:pt x="16788" y="12843"/>
                  </a:lnTo>
                  <a:cubicBezTo>
                    <a:pt x="16632" y="12843"/>
                    <a:pt x="16505" y="12969"/>
                    <a:pt x="16505" y="13125"/>
                  </a:cubicBezTo>
                  <a:lnTo>
                    <a:pt x="16505" y="32185"/>
                  </a:lnTo>
                  <a:lnTo>
                    <a:pt x="4642" y="32185"/>
                  </a:lnTo>
                  <a:lnTo>
                    <a:pt x="4643" y="13125"/>
                  </a:lnTo>
                  <a:cubicBezTo>
                    <a:pt x="4643" y="12969"/>
                    <a:pt x="4517" y="12843"/>
                    <a:pt x="4361" y="12843"/>
                  </a:cubicBezTo>
                  <a:lnTo>
                    <a:pt x="955" y="12843"/>
                  </a:lnTo>
                  <a:lnTo>
                    <a:pt x="10574" y="733"/>
                  </a:lnTo>
                  <a:close/>
                  <a:moveTo>
                    <a:pt x="10575" y="0"/>
                  </a:moveTo>
                  <a:cubicBezTo>
                    <a:pt x="10491" y="0"/>
                    <a:pt x="10407" y="34"/>
                    <a:pt x="10354" y="102"/>
                  </a:cubicBezTo>
                  <a:lnTo>
                    <a:pt x="147" y="12949"/>
                  </a:lnTo>
                  <a:cubicBezTo>
                    <a:pt x="0" y="13135"/>
                    <a:pt x="132" y="13408"/>
                    <a:pt x="369" y="13408"/>
                  </a:cubicBezTo>
                  <a:lnTo>
                    <a:pt x="4078" y="13408"/>
                  </a:lnTo>
                  <a:lnTo>
                    <a:pt x="4078" y="32467"/>
                  </a:lnTo>
                  <a:cubicBezTo>
                    <a:pt x="4077" y="32624"/>
                    <a:pt x="4204" y="32751"/>
                    <a:pt x="4361" y="32751"/>
                  </a:cubicBezTo>
                  <a:lnTo>
                    <a:pt x="16788" y="32751"/>
                  </a:lnTo>
                  <a:cubicBezTo>
                    <a:pt x="16945" y="32751"/>
                    <a:pt x="17072" y="32624"/>
                    <a:pt x="17072" y="32467"/>
                  </a:cubicBezTo>
                  <a:lnTo>
                    <a:pt x="17072" y="13408"/>
                  </a:lnTo>
                  <a:lnTo>
                    <a:pt x="20780" y="13408"/>
                  </a:lnTo>
                  <a:cubicBezTo>
                    <a:pt x="21017" y="13408"/>
                    <a:pt x="21149" y="13135"/>
                    <a:pt x="21002"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8"/>
            <p:cNvSpPr/>
            <p:nvPr/>
          </p:nvSpPr>
          <p:spPr>
            <a:xfrm>
              <a:off x="5115950" y="1945750"/>
              <a:ext cx="528725" cy="818800"/>
            </a:xfrm>
            <a:custGeom>
              <a:avLst/>
              <a:gdLst/>
              <a:ahLst/>
              <a:cxnLst/>
              <a:rect l="l" t="t" r="r" b="b"/>
              <a:pathLst>
                <a:path w="21149" h="32752" extrusionOk="0">
                  <a:moveTo>
                    <a:pt x="10574" y="732"/>
                  </a:moveTo>
                  <a:lnTo>
                    <a:pt x="20194" y="12843"/>
                  </a:lnTo>
                  <a:lnTo>
                    <a:pt x="16788" y="12843"/>
                  </a:lnTo>
                  <a:cubicBezTo>
                    <a:pt x="16631" y="12843"/>
                    <a:pt x="16505" y="12969"/>
                    <a:pt x="16505" y="13126"/>
                  </a:cubicBezTo>
                  <a:lnTo>
                    <a:pt x="16505" y="32185"/>
                  </a:lnTo>
                  <a:lnTo>
                    <a:pt x="4643" y="32185"/>
                  </a:lnTo>
                  <a:lnTo>
                    <a:pt x="4643" y="13126"/>
                  </a:lnTo>
                  <a:cubicBezTo>
                    <a:pt x="4643" y="12969"/>
                    <a:pt x="4517" y="12843"/>
                    <a:pt x="4361" y="12843"/>
                  </a:cubicBezTo>
                  <a:lnTo>
                    <a:pt x="955" y="12843"/>
                  </a:lnTo>
                  <a:lnTo>
                    <a:pt x="10574" y="732"/>
                  </a:lnTo>
                  <a:close/>
                  <a:moveTo>
                    <a:pt x="10574" y="1"/>
                  </a:moveTo>
                  <a:cubicBezTo>
                    <a:pt x="10490" y="1"/>
                    <a:pt x="10406" y="34"/>
                    <a:pt x="10353" y="102"/>
                  </a:cubicBezTo>
                  <a:lnTo>
                    <a:pt x="147" y="12950"/>
                  </a:lnTo>
                  <a:cubicBezTo>
                    <a:pt x="0" y="13135"/>
                    <a:pt x="132" y="13408"/>
                    <a:pt x="369" y="13408"/>
                  </a:cubicBezTo>
                  <a:lnTo>
                    <a:pt x="4077" y="13408"/>
                  </a:lnTo>
                  <a:lnTo>
                    <a:pt x="4077" y="32468"/>
                  </a:lnTo>
                  <a:cubicBezTo>
                    <a:pt x="4077" y="32624"/>
                    <a:pt x="4204" y="32751"/>
                    <a:pt x="4361" y="32751"/>
                  </a:cubicBezTo>
                  <a:lnTo>
                    <a:pt x="16789" y="32751"/>
                  </a:lnTo>
                  <a:cubicBezTo>
                    <a:pt x="16944" y="32751"/>
                    <a:pt x="17072" y="32624"/>
                    <a:pt x="17072" y="32468"/>
                  </a:cubicBezTo>
                  <a:lnTo>
                    <a:pt x="17072" y="13408"/>
                  </a:lnTo>
                  <a:lnTo>
                    <a:pt x="20780" y="13408"/>
                  </a:lnTo>
                  <a:cubicBezTo>
                    <a:pt x="21017" y="13408"/>
                    <a:pt x="21148" y="13135"/>
                    <a:pt x="21002" y="12950"/>
                  </a:cubicBezTo>
                  <a:lnTo>
                    <a:pt x="10796" y="102"/>
                  </a:lnTo>
                  <a:cubicBezTo>
                    <a:pt x="10742" y="34"/>
                    <a:pt x="10658" y="1"/>
                    <a:pt x="10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8"/>
            <p:cNvSpPr/>
            <p:nvPr/>
          </p:nvSpPr>
          <p:spPr>
            <a:xfrm>
              <a:off x="2177650" y="2001375"/>
              <a:ext cx="528725" cy="818775"/>
            </a:xfrm>
            <a:custGeom>
              <a:avLst/>
              <a:gdLst/>
              <a:ahLst/>
              <a:cxnLst/>
              <a:rect l="l" t="t" r="r" b="b"/>
              <a:pathLst>
                <a:path w="21149" h="32751" extrusionOk="0">
                  <a:moveTo>
                    <a:pt x="10575" y="732"/>
                  </a:moveTo>
                  <a:lnTo>
                    <a:pt x="20195" y="12842"/>
                  </a:lnTo>
                  <a:lnTo>
                    <a:pt x="16788" y="12842"/>
                  </a:lnTo>
                  <a:cubicBezTo>
                    <a:pt x="16632" y="12842"/>
                    <a:pt x="16506" y="12969"/>
                    <a:pt x="16506" y="13125"/>
                  </a:cubicBezTo>
                  <a:lnTo>
                    <a:pt x="16506" y="32185"/>
                  </a:lnTo>
                  <a:lnTo>
                    <a:pt x="4643" y="32185"/>
                  </a:lnTo>
                  <a:lnTo>
                    <a:pt x="4644" y="13125"/>
                  </a:lnTo>
                  <a:cubicBezTo>
                    <a:pt x="4644" y="12969"/>
                    <a:pt x="4516" y="12842"/>
                    <a:pt x="4361" y="12842"/>
                  </a:cubicBezTo>
                  <a:lnTo>
                    <a:pt x="954" y="12842"/>
                  </a:lnTo>
                  <a:lnTo>
                    <a:pt x="10575" y="732"/>
                  </a:lnTo>
                  <a:close/>
                  <a:moveTo>
                    <a:pt x="10575" y="0"/>
                  </a:moveTo>
                  <a:cubicBezTo>
                    <a:pt x="10491" y="0"/>
                    <a:pt x="10407" y="34"/>
                    <a:pt x="10353" y="101"/>
                  </a:cubicBezTo>
                  <a:lnTo>
                    <a:pt x="147" y="12949"/>
                  </a:lnTo>
                  <a:cubicBezTo>
                    <a:pt x="1" y="13134"/>
                    <a:pt x="132" y="13408"/>
                    <a:pt x="369" y="13408"/>
                  </a:cubicBezTo>
                  <a:lnTo>
                    <a:pt x="4077" y="13408"/>
                  </a:lnTo>
                  <a:lnTo>
                    <a:pt x="4077" y="32467"/>
                  </a:lnTo>
                  <a:cubicBezTo>
                    <a:pt x="4077" y="32624"/>
                    <a:pt x="4205" y="32750"/>
                    <a:pt x="4361" y="32750"/>
                  </a:cubicBezTo>
                  <a:lnTo>
                    <a:pt x="16788" y="32750"/>
                  </a:lnTo>
                  <a:cubicBezTo>
                    <a:pt x="16945" y="32750"/>
                    <a:pt x="17072" y="32624"/>
                    <a:pt x="17072" y="32467"/>
                  </a:cubicBezTo>
                  <a:lnTo>
                    <a:pt x="17072" y="13408"/>
                  </a:lnTo>
                  <a:lnTo>
                    <a:pt x="20780" y="13408"/>
                  </a:lnTo>
                  <a:cubicBezTo>
                    <a:pt x="21017" y="13408"/>
                    <a:pt x="21149" y="13134"/>
                    <a:pt x="21002" y="12949"/>
                  </a:cubicBezTo>
                  <a:lnTo>
                    <a:pt x="10796" y="101"/>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8"/>
            <p:cNvSpPr/>
            <p:nvPr/>
          </p:nvSpPr>
          <p:spPr>
            <a:xfrm>
              <a:off x="2672475" y="3793550"/>
              <a:ext cx="528750" cy="818775"/>
            </a:xfrm>
            <a:custGeom>
              <a:avLst/>
              <a:gdLst/>
              <a:ahLst/>
              <a:cxnLst/>
              <a:rect l="l" t="t" r="r" b="b"/>
              <a:pathLst>
                <a:path w="21150" h="32751" extrusionOk="0">
                  <a:moveTo>
                    <a:pt x="10575" y="733"/>
                  </a:moveTo>
                  <a:lnTo>
                    <a:pt x="20194" y="12843"/>
                  </a:lnTo>
                  <a:lnTo>
                    <a:pt x="16788" y="12843"/>
                  </a:lnTo>
                  <a:cubicBezTo>
                    <a:pt x="16632" y="12843"/>
                    <a:pt x="16506" y="12969"/>
                    <a:pt x="16506" y="13125"/>
                  </a:cubicBezTo>
                  <a:lnTo>
                    <a:pt x="16506" y="32186"/>
                  </a:lnTo>
                  <a:lnTo>
                    <a:pt x="4644" y="32186"/>
                  </a:lnTo>
                  <a:lnTo>
                    <a:pt x="4644" y="13125"/>
                  </a:lnTo>
                  <a:cubicBezTo>
                    <a:pt x="4644" y="12969"/>
                    <a:pt x="4517" y="12843"/>
                    <a:pt x="4361" y="12843"/>
                  </a:cubicBezTo>
                  <a:lnTo>
                    <a:pt x="955" y="12843"/>
                  </a:lnTo>
                  <a:lnTo>
                    <a:pt x="10575" y="733"/>
                  </a:lnTo>
                  <a:close/>
                  <a:moveTo>
                    <a:pt x="10575" y="0"/>
                  </a:moveTo>
                  <a:cubicBezTo>
                    <a:pt x="10491" y="0"/>
                    <a:pt x="10407" y="34"/>
                    <a:pt x="10354" y="102"/>
                  </a:cubicBezTo>
                  <a:lnTo>
                    <a:pt x="148" y="12949"/>
                  </a:lnTo>
                  <a:cubicBezTo>
                    <a:pt x="0" y="13135"/>
                    <a:pt x="133" y="13408"/>
                    <a:pt x="369" y="13408"/>
                  </a:cubicBezTo>
                  <a:lnTo>
                    <a:pt x="4078" y="13408"/>
                  </a:lnTo>
                  <a:lnTo>
                    <a:pt x="4078" y="32467"/>
                  </a:lnTo>
                  <a:cubicBezTo>
                    <a:pt x="4078" y="32624"/>
                    <a:pt x="4204" y="32751"/>
                    <a:pt x="4361" y="32751"/>
                  </a:cubicBezTo>
                  <a:lnTo>
                    <a:pt x="16788" y="32751"/>
                  </a:lnTo>
                  <a:cubicBezTo>
                    <a:pt x="16945" y="32751"/>
                    <a:pt x="17072" y="32624"/>
                    <a:pt x="17072" y="32467"/>
                  </a:cubicBezTo>
                  <a:lnTo>
                    <a:pt x="17072" y="13408"/>
                  </a:lnTo>
                  <a:lnTo>
                    <a:pt x="20781" y="13408"/>
                  </a:lnTo>
                  <a:cubicBezTo>
                    <a:pt x="21017" y="13408"/>
                    <a:pt x="21150" y="13135"/>
                    <a:pt x="21002"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8"/>
            <p:cNvSpPr/>
            <p:nvPr/>
          </p:nvSpPr>
          <p:spPr>
            <a:xfrm>
              <a:off x="2411300" y="5141625"/>
              <a:ext cx="2884375" cy="334550"/>
            </a:xfrm>
            <a:custGeom>
              <a:avLst/>
              <a:gdLst/>
              <a:ahLst/>
              <a:cxnLst/>
              <a:rect l="l" t="t" r="r" b="b"/>
              <a:pathLst>
                <a:path w="115375" h="13382" extrusionOk="0">
                  <a:moveTo>
                    <a:pt x="57688" y="0"/>
                  </a:moveTo>
                  <a:cubicBezTo>
                    <a:pt x="42388" y="0"/>
                    <a:pt x="27716" y="706"/>
                    <a:pt x="16897" y="1961"/>
                  </a:cubicBezTo>
                  <a:cubicBezTo>
                    <a:pt x="6078" y="3215"/>
                    <a:pt x="0" y="4917"/>
                    <a:pt x="0" y="6691"/>
                  </a:cubicBezTo>
                  <a:cubicBezTo>
                    <a:pt x="0" y="8466"/>
                    <a:pt x="6078" y="10168"/>
                    <a:pt x="16897" y="11422"/>
                  </a:cubicBezTo>
                  <a:cubicBezTo>
                    <a:pt x="27716" y="12677"/>
                    <a:pt x="42388" y="13382"/>
                    <a:pt x="57688" y="13382"/>
                  </a:cubicBezTo>
                  <a:cubicBezTo>
                    <a:pt x="72987" y="13382"/>
                    <a:pt x="87661" y="12677"/>
                    <a:pt x="98479" y="11422"/>
                  </a:cubicBezTo>
                  <a:cubicBezTo>
                    <a:pt x="109297" y="10168"/>
                    <a:pt x="115375" y="8466"/>
                    <a:pt x="115375" y="6691"/>
                  </a:cubicBezTo>
                  <a:cubicBezTo>
                    <a:pt x="115375" y="4917"/>
                    <a:pt x="109297" y="3215"/>
                    <a:pt x="98479" y="1961"/>
                  </a:cubicBezTo>
                  <a:cubicBezTo>
                    <a:pt x="87661" y="706"/>
                    <a:pt x="72987" y="0"/>
                    <a:pt x="5768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8"/>
            <p:cNvSpPr/>
            <p:nvPr/>
          </p:nvSpPr>
          <p:spPr>
            <a:xfrm>
              <a:off x="2235600" y="308825"/>
              <a:ext cx="2856850" cy="1662475"/>
            </a:xfrm>
            <a:custGeom>
              <a:avLst/>
              <a:gdLst/>
              <a:ahLst/>
              <a:cxnLst/>
              <a:rect l="l" t="t" r="r" b="b"/>
              <a:pathLst>
                <a:path w="114274" h="66499" extrusionOk="0">
                  <a:moveTo>
                    <a:pt x="42288" y="0"/>
                  </a:moveTo>
                  <a:cubicBezTo>
                    <a:pt x="26420" y="0"/>
                    <a:pt x="13558" y="12863"/>
                    <a:pt x="13558" y="28729"/>
                  </a:cubicBezTo>
                  <a:cubicBezTo>
                    <a:pt x="13558" y="29083"/>
                    <a:pt x="13571" y="29434"/>
                    <a:pt x="13586" y="29784"/>
                  </a:cubicBezTo>
                  <a:cubicBezTo>
                    <a:pt x="5746" y="32019"/>
                    <a:pt x="1" y="39220"/>
                    <a:pt x="1" y="47776"/>
                  </a:cubicBezTo>
                  <a:cubicBezTo>
                    <a:pt x="1" y="57237"/>
                    <a:pt x="7026" y="65038"/>
                    <a:pt x="16141" y="66299"/>
                  </a:cubicBezTo>
                  <a:lnTo>
                    <a:pt x="16141" y="66498"/>
                  </a:lnTo>
                  <a:lnTo>
                    <a:pt x="100715" y="66498"/>
                  </a:lnTo>
                  <a:cubicBezTo>
                    <a:pt x="108204" y="66498"/>
                    <a:pt x="114274" y="60428"/>
                    <a:pt x="114274" y="52940"/>
                  </a:cubicBezTo>
                  <a:cubicBezTo>
                    <a:pt x="114274" y="45762"/>
                    <a:pt x="108690" y="39901"/>
                    <a:pt x="101632" y="39428"/>
                  </a:cubicBezTo>
                  <a:cubicBezTo>
                    <a:pt x="101868" y="38157"/>
                    <a:pt x="102007" y="36849"/>
                    <a:pt x="102007" y="35509"/>
                  </a:cubicBezTo>
                  <a:cubicBezTo>
                    <a:pt x="102007" y="23742"/>
                    <a:pt x="92468" y="14203"/>
                    <a:pt x="80702" y="14203"/>
                  </a:cubicBezTo>
                  <a:cubicBezTo>
                    <a:pt x="76318" y="14203"/>
                    <a:pt x="72247" y="15530"/>
                    <a:pt x="68859" y="17800"/>
                  </a:cubicBezTo>
                  <a:cubicBezTo>
                    <a:pt x="64559" y="7355"/>
                    <a:pt x="54284" y="0"/>
                    <a:pt x="422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8"/>
            <p:cNvSpPr/>
            <p:nvPr/>
          </p:nvSpPr>
          <p:spPr>
            <a:xfrm>
              <a:off x="2228525" y="301750"/>
              <a:ext cx="2871000" cy="1676600"/>
            </a:xfrm>
            <a:custGeom>
              <a:avLst/>
              <a:gdLst/>
              <a:ahLst/>
              <a:cxnLst/>
              <a:rect l="l" t="t" r="r" b="b"/>
              <a:pathLst>
                <a:path w="114840" h="67064" extrusionOk="0">
                  <a:moveTo>
                    <a:pt x="42571" y="567"/>
                  </a:moveTo>
                  <a:cubicBezTo>
                    <a:pt x="54145" y="567"/>
                    <a:pt x="64472" y="7484"/>
                    <a:pt x="68881" y="18190"/>
                  </a:cubicBezTo>
                  <a:cubicBezTo>
                    <a:pt x="68914" y="18269"/>
                    <a:pt x="68979" y="18328"/>
                    <a:pt x="69061" y="18353"/>
                  </a:cubicBezTo>
                  <a:cubicBezTo>
                    <a:pt x="69087" y="18361"/>
                    <a:pt x="69114" y="18365"/>
                    <a:pt x="69142" y="18365"/>
                  </a:cubicBezTo>
                  <a:cubicBezTo>
                    <a:pt x="69197" y="18365"/>
                    <a:pt x="69252" y="18349"/>
                    <a:pt x="69300" y="18318"/>
                  </a:cubicBezTo>
                  <a:cubicBezTo>
                    <a:pt x="72765" y="15996"/>
                    <a:pt x="76805" y="14769"/>
                    <a:pt x="80985" y="14769"/>
                  </a:cubicBezTo>
                  <a:cubicBezTo>
                    <a:pt x="92576" y="14769"/>
                    <a:pt x="102007" y="24200"/>
                    <a:pt x="102007" y="35792"/>
                  </a:cubicBezTo>
                  <a:cubicBezTo>
                    <a:pt x="102007" y="37055"/>
                    <a:pt x="101885" y="38320"/>
                    <a:pt x="101636" y="39660"/>
                  </a:cubicBezTo>
                  <a:cubicBezTo>
                    <a:pt x="101605" y="39827"/>
                    <a:pt x="101727" y="39983"/>
                    <a:pt x="101895" y="39994"/>
                  </a:cubicBezTo>
                  <a:cubicBezTo>
                    <a:pt x="108837" y="40459"/>
                    <a:pt x="114274" y="46270"/>
                    <a:pt x="114274" y="53223"/>
                  </a:cubicBezTo>
                  <a:cubicBezTo>
                    <a:pt x="114274" y="60544"/>
                    <a:pt x="108318" y="66499"/>
                    <a:pt x="100998" y="66499"/>
                  </a:cubicBezTo>
                  <a:lnTo>
                    <a:pt x="16693" y="66499"/>
                  </a:lnTo>
                  <a:cubicBezTo>
                    <a:pt x="16661" y="66394"/>
                    <a:pt x="16571" y="66318"/>
                    <a:pt x="16463" y="66303"/>
                  </a:cubicBezTo>
                  <a:cubicBezTo>
                    <a:pt x="7400" y="65050"/>
                    <a:pt x="566" y="57206"/>
                    <a:pt x="566" y="48059"/>
                  </a:cubicBezTo>
                  <a:cubicBezTo>
                    <a:pt x="566" y="39872"/>
                    <a:pt x="6068" y="32586"/>
                    <a:pt x="13946" y="30339"/>
                  </a:cubicBezTo>
                  <a:cubicBezTo>
                    <a:pt x="14071" y="30304"/>
                    <a:pt x="14155" y="30187"/>
                    <a:pt x="14150" y="30057"/>
                  </a:cubicBezTo>
                  <a:lnTo>
                    <a:pt x="14147" y="29963"/>
                  </a:lnTo>
                  <a:cubicBezTo>
                    <a:pt x="14136" y="29648"/>
                    <a:pt x="14124" y="29332"/>
                    <a:pt x="14124" y="29013"/>
                  </a:cubicBezTo>
                  <a:cubicBezTo>
                    <a:pt x="14124" y="13328"/>
                    <a:pt x="26885" y="567"/>
                    <a:pt x="42571" y="567"/>
                  </a:cubicBezTo>
                  <a:close/>
                  <a:moveTo>
                    <a:pt x="42571" y="0"/>
                  </a:moveTo>
                  <a:cubicBezTo>
                    <a:pt x="26573" y="0"/>
                    <a:pt x="13558" y="13015"/>
                    <a:pt x="13558" y="29012"/>
                  </a:cubicBezTo>
                  <a:cubicBezTo>
                    <a:pt x="13558" y="29296"/>
                    <a:pt x="13566" y="29576"/>
                    <a:pt x="13577" y="29857"/>
                  </a:cubicBezTo>
                  <a:cubicBezTo>
                    <a:pt x="5571" y="32243"/>
                    <a:pt x="0" y="39694"/>
                    <a:pt x="0" y="48059"/>
                  </a:cubicBezTo>
                  <a:cubicBezTo>
                    <a:pt x="0" y="57406"/>
                    <a:pt x="6925" y="65431"/>
                    <a:pt x="16144" y="66828"/>
                  </a:cubicBezTo>
                  <a:cubicBezTo>
                    <a:pt x="16167" y="66964"/>
                    <a:pt x="16286" y="67064"/>
                    <a:pt x="16424" y="67064"/>
                  </a:cubicBezTo>
                  <a:lnTo>
                    <a:pt x="100998" y="67064"/>
                  </a:lnTo>
                  <a:cubicBezTo>
                    <a:pt x="108630" y="67064"/>
                    <a:pt x="114840" y="60856"/>
                    <a:pt x="114840" y="53223"/>
                  </a:cubicBezTo>
                  <a:cubicBezTo>
                    <a:pt x="114840" y="46078"/>
                    <a:pt x="109335" y="40091"/>
                    <a:pt x="102248" y="39454"/>
                  </a:cubicBezTo>
                  <a:cubicBezTo>
                    <a:pt x="102465" y="38205"/>
                    <a:pt x="102573" y="36975"/>
                    <a:pt x="102573" y="35791"/>
                  </a:cubicBezTo>
                  <a:cubicBezTo>
                    <a:pt x="102573" y="23888"/>
                    <a:pt x="92889" y="14204"/>
                    <a:pt x="80986" y="14204"/>
                  </a:cubicBezTo>
                  <a:cubicBezTo>
                    <a:pt x="76807" y="14204"/>
                    <a:pt x="72766" y="15397"/>
                    <a:pt x="69272" y="17659"/>
                  </a:cubicBezTo>
                  <a:cubicBezTo>
                    <a:pt x="64702" y="6921"/>
                    <a:pt x="54260" y="0"/>
                    <a:pt x="42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8"/>
            <p:cNvSpPr/>
            <p:nvPr/>
          </p:nvSpPr>
          <p:spPr>
            <a:xfrm>
              <a:off x="2235600" y="245175"/>
              <a:ext cx="2856850" cy="1662500"/>
            </a:xfrm>
            <a:custGeom>
              <a:avLst/>
              <a:gdLst/>
              <a:ahLst/>
              <a:cxnLst/>
              <a:rect l="l" t="t" r="r" b="b"/>
              <a:pathLst>
                <a:path w="114274" h="66500" extrusionOk="0">
                  <a:moveTo>
                    <a:pt x="42288" y="1"/>
                  </a:moveTo>
                  <a:cubicBezTo>
                    <a:pt x="26420" y="1"/>
                    <a:pt x="13558" y="12864"/>
                    <a:pt x="13558" y="28731"/>
                  </a:cubicBezTo>
                  <a:cubicBezTo>
                    <a:pt x="13558" y="29084"/>
                    <a:pt x="13571" y="29434"/>
                    <a:pt x="13586" y="29785"/>
                  </a:cubicBezTo>
                  <a:cubicBezTo>
                    <a:pt x="5746" y="32020"/>
                    <a:pt x="1" y="39220"/>
                    <a:pt x="1" y="47776"/>
                  </a:cubicBezTo>
                  <a:cubicBezTo>
                    <a:pt x="1" y="57239"/>
                    <a:pt x="7026" y="65040"/>
                    <a:pt x="16141" y="66301"/>
                  </a:cubicBezTo>
                  <a:lnTo>
                    <a:pt x="16141" y="66500"/>
                  </a:lnTo>
                  <a:lnTo>
                    <a:pt x="100715" y="66500"/>
                  </a:lnTo>
                  <a:cubicBezTo>
                    <a:pt x="108204" y="66500"/>
                    <a:pt x="114274" y="60430"/>
                    <a:pt x="114274" y="52941"/>
                  </a:cubicBezTo>
                  <a:cubicBezTo>
                    <a:pt x="114274" y="45762"/>
                    <a:pt x="108690" y="39903"/>
                    <a:pt x="101632" y="39430"/>
                  </a:cubicBezTo>
                  <a:cubicBezTo>
                    <a:pt x="101868" y="38157"/>
                    <a:pt x="102007" y="36851"/>
                    <a:pt x="102007" y="35510"/>
                  </a:cubicBezTo>
                  <a:cubicBezTo>
                    <a:pt x="102007" y="23743"/>
                    <a:pt x="92468" y="14205"/>
                    <a:pt x="80702" y="14205"/>
                  </a:cubicBezTo>
                  <a:cubicBezTo>
                    <a:pt x="76318" y="14205"/>
                    <a:pt x="72247" y="15531"/>
                    <a:pt x="68859" y="17800"/>
                  </a:cubicBezTo>
                  <a:cubicBezTo>
                    <a:pt x="64559" y="7355"/>
                    <a:pt x="54284" y="1"/>
                    <a:pt x="4228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8"/>
            <p:cNvSpPr/>
            <p:nvPr/>
          </p:nvSpPr>
          <p:spPr>
            <a:xfrm>
              <a:off x="2228525" y="238125"/>
              <a:ext cx="2871000" cy="1676625"/>
            </a:xfrm>
            <a:custGeom>
              <a:avLst/>
              <a:gdLst/>
              <a:ahLst/>
              <a:cxnLst/>
              <a:rect l="l" t="t" r="r" b="b"/>
              <a:pathLst>
                <a:path w="114840" h="67065" extrusionOk="0">
                  <a:moveTo>
                    <a:pt x="42571" y="565"/>
                  </a:moveTo>
                  <a:cubicBezTo>
                    <a:pt x="54145" y="565"/>
                    <a:pt x="64472" y="7484"/>
                    <a:pt x="68881" y="18190"/>
                  </a:cubicBezTo>
                  <a:cubicBezTo>
                    <a:pt x="68914" y="18269"/>
                    <a:pt x="68979" y="18329"/>
                    <a:pt x="69061" y="18353"/>
                  </a:cubicBezTo>
                  <a:cubicBezTo>
                    <a:pt x="69087" y="18361"/>
                    <a:pt x="69115" y="18365"/>
                    <a:pt x="69142" y="18365"/>
                  </a:cubicBezTo>
                  <a:cubicBezTo>
                    <a:pt x="69197" y="18365"/>
                    <a:pt x="69253" y="18349"/>
                    <a:pt x="69300" y="18318"/>
                  </a:cubicBezTo>
                  <a:cubicBezTo>
                    <a:pt x="72765" y="15995"/>
                    <a:pt x="76805" y="14770"/>
                    <a:pt x="80985" y="14770"/>
                  </a:cubicBezTo>
                  <a:cubicBezTo>
                    <a:pt x="92576" y="14770"/>
                    <a:pt x="102007" y="24200"/>
                    <a:pt x="102007" y="35792"/>
                  </a:cubicBezTo>
                  <a:cubicBezTo>
                    <a:pt x="102007" y="37055"/>
                    <a:pt x="101885" y="38320"/>
                    <a:pt x="101636" y="39660"/>
                  </a:cubicBezTo>
                  <a:cubicBezTo>
                    <a:pt x="101605" y="39826"/>
                    <a:pt x="101727" y="39983"/>
                    <a:pt x="101895" y="39994"/>
                  </a:cubicBezTo>
                  <a:cubicBezTo>
                    <a:pt x="108837" y="40459"/>
                    <a:pt x="114274" y="46269"/>
                    <a:pt x="114274" y="53223"/>
                  </a:cubicBezTo>
                  <a:cubicBezTo>
                    <a:pt x="114274" y="60543"/>
                    <a:pt x="108318" y="66498"/>
                    <a:pt x="100998" y="66498"/>
                  </a:cubicBezTo>
                  <a:lnTo>
                    <a:pt x="16693" y="66498"/>
                  </a:lnTo>
                  <a:cubicBezTo>
                    <a:pt x="16661" y="66394"/>
                    <a:pt x="16571" y="66318"/>
                    <a:pt x="16463" y="66302"/>
                  </a:cubicBezTo>
                  <a:cubicBezTo>
                    <a:pt x="7400" y="65049"/>
                    <a:pt x="566" y="57205"/>
                    <a:pt x="566" y="48058"/>
                  </a:cubicBezTo>
                  <a:cubicBezTo>
                    <a:pt x="566" y="39872"/>
                    <a:pt x="6068" y="32586"/>
                    <a:pt x="13946" y="30339"/>
                  </a:cubicBezTo>
                  <a:cubicBezTo>
                    <a:pt x="14071" y="30303"/>
                    <a:pt x="14155" y="30187"/>
                    <a:pt x="14150" y="30056"/>
                  </a:cubicBezTo>
                  <a:lnTo>
                    <a:pt x="14147" y="29963"/>
                  </a:lnTo>
                  <a:cubicBezTo>
                    <a:pt x="14136" y="29648"/>
                    <a:pt x="14124" y="29331"/>
                    <a:pt x="14124" y="29013"/>
                  </a:cubicBezTo>
                  <a:cubicBezTo>
                    <a:pt x="14124" y="13327"/>
                    <a:pt x="26885" y="565"/>
                    <a:pt x="42571" y="565"/>
                  </a:cubicBezTo>
                  <a:close/>
                  <a:moveTo>
                    <a:pt x="42571" y="0"/>
                  </a:moveTo>
                  <a:cubicBezTo>
                    <a:pt x="26574" y="0"/>
                    <a:pt x="13559" y="13015"/>
                    <a:pt x="13558" y="29013"/>
                  </a:cubicBezTo>
                  <a:cubicBezTo>
                    <a:pt x="13558" y="29296"/>
                    <a:pt x="13566" y="29576"/>
                    <a:pt x="13577" y="29857"/>
                  </a:cubicBezTo>
                  <a:cubicBezTo>
                    <a:pt x="5571" y="32242"/>
                    <a:pt x="0" y="39695"/>
                    <a:pt x="0" y="48058"/>
                  </a:cubicBezTo>
                  <a:cubicBezTo>
                    <a:pt x="0" y="57405"/>
                    <a:pt x="6925" y="65431"/>
                    <a:pt x="16144" y="66827"/>
                  </a:cubicBezTo>
                  <a:cubicBezTo>
                    <a:pt x="16167" y="66964"/>
                    <a:pt x="16286" y="67063"/>
                    <a:pt x="16424" y="67064"/>
                  </a:cubicBezTo>
                  <a:lnTo>
                    <a:pt x="100998" y="67064"/>
                  </a:lnTo>
                  <a:cubicBezTo>
                    <a:pt x="108630" y="67064"/>
                    <a:pt x="114840" y="60855"/>
                    <a:pt x="114840" y="53223"/>
                  </a:cubicBezTo>
                  <a:cubicBezTo>
                    <a:pt x="114840" y="46079"/>
                    <a:pt x="109335" y="40090"/>
                    <a:pt x="102248" y="39455"/>
                  </a:cubicBezTo>
                  <a:cubicBezTo>
                    <a:pt x="102465" y="38205"/>
                    <a:pt x="102573" y="36974"/>
                    <a:pt x="102573" y="35792"/>
                  </a:cubicBezTo>
                  <a:cubicBezTo>
                    <a:pt x="102573" y="23888"/>
                    <a:pt x="92889" y="14203"/>
                    <a:pt x="80986" y="14203"/>
                  </a:cubicBezTo>
                  <a:cubicBezTo>
                    <a:pt x="76807" y="14203"/>
                    <a:pt x="72766" y="15397"/>
                    <a:pt x="69272" y="17659"/>
                  </a:cubicBezTo>
                  <a:cubicBezTo>
                    <a:pt x="64703" y="6920"/>
                    <a:pt x="54260" y="0"/>
                    <a:pt x="42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8"/>
            <p:cNvSpPr/>
            <p:nvPr/>
          </p:nvSpPr>
          <p:spPr>
            <a:xfrm>
              <a:off x="3250625" y="3126275"/>
              <a:ext cx="877075" cy="523925"/>
            </a:xfrm>
            <a:custGeom>
              <a:avLst/>
              <a:gdLst/>
              <a:ahLst/>
              <a:cxnLst/>
              <a:rect l="l" t="t" r="r" b="b"/>
              <a:pathLst>
                <a:path w="35083" h="20957" extrusionOk="0">
                  <a:moveTo>
                    <a:pt x="31694" y="1"/>
                  </a:moveTo>
                  <a:lnTo>
                    <a:pt x="28134" y="1865"/>
                  </a:lnTo>
                  <a:cubicBezTo>
                    <a:pt x="28134" y="1865"/>
                    <a:pt x="24236" y="3559"/>
                    <a:pt x="21695" y="4916"/>
                  </a:cubicBezTo>
                  <a:cubicBezTo>
                    <a:pt x="19152" y="6271"/>
                    <a:pt x="6611" y="15931"/>
                    <a:pt x="6611" y="15931"/>
                  </a:cubicBezTo>
                  <a:lnTo>
                    <a:pt x="4069" y="16101"/>
                  </a:lnTo>
                  <a:lnTo>
                    <a:pt x="2543" y="17118"/>
                  </a:lnTo>
                  <a:cubicBezTo>
                    <a:pt x="2543" y="17118"/>
                    <a:pt x="1" y="17626"/>
                    <a:pt x="1" y="18134"/>
                  </a:cubicBezTo>
                  <a:cubicBezTo>
                    <a:pt x="1" y="18643"/>
                    <a:pt x="509" y="18812"/>
                    <a:pt x="1018" y="18812"/>
                  </a:cubicBezTo>
                  <a:cubicBezTo>
                    <a:pt x="1527" y="18812"/>
                    <a:pt x="3221" y="17965"/>
                    <a:pt x="3221" y="17965"/>
                  </a:cubicBezTo>
                  <a:lnTo>
                    <a:pt x="3221" y="17965"/>
                  </a:lnTo>
                  <a:cubicBezTo>
                    <a:pt x="3221" y="17965"/>
                    <a:pt x="1501" y="20488"/>
                    <a:pt x="2179" y="20488"/>
                  </a:cubicBezTo>
                  <a:cubicBezTo>
                    <a:pt x="2856" y="20488"/>
                    <a:pt x="5103" y="20957"/>
                    <a:pt x="5103" y="20957"/>
                  </a:cubicBezTo>
                  <a:cubicBezTo>
                    <a:pt x="5103" y="20957"/>
                    <a:pt x="7627" y="20507"/>
                    <a:pt x="8475" y="20507"/>
                  </a:cubicBezTo>
                  <a:cubicBezTo>
                    <a:pt x="9323" y="20507"/>
                    <a:pt x="11356" y="15931"/>
                    <a:pt x="11356" y="15931"/>
                  </a:cubicBezTo>
                  <a:cubicBezTo>
                    <a:pt x="11356" y="15931"/>
                    <a:pt x="25931" y="10169"/>
                    <a:pt x="27795" y="8813"/>
                  </a:cubicBezTo>
                  <a:cubicBezTo>
                    <a:pt x="29659" y="7457"/>
                    <a:pt x="35083" y="4068"/>
                    <a:pt x="35083" y="4068"/>
                  </a:cubicBezTo>
                  <a:lnTo>
                    <a:pt x="316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8"/>
            <p:cNvSpPr/>
            <p:nvPr/>
          </p:nvSpPr>
          <p:spPr>
            <a:xfrm>
              <a:off x="3243575" y="3119200"/>
              <a:ext cx="892300" cy="538075"/>
            </a:xfrm>
            <a:custGeom>
              <a:avLst/>
              <a:gdLst/>
              <a:ahLst/>
              <a:cxnLst/>
              <a:rect l="l" t="t" r="r" b="b"/>
              <a:pathLst>
                <a:path w="35692" h="21523" extrusionOk="0">
                  <a:moveTo>
                    <a:pt x="31904" y="640"/>
                  </a:moveTo>
                  <a:lnTo>
                    <a:pt x="34940" y="4284"/>
                  </a:lnTo>
                  <a:cubicBezTo>
                    <a:pt x="33812" y="4992"/>
                    <a:pt x="29520" y="7697"/>
                    <a:pt x="27911" y="8868"/>
                  </a:cubicBezTo>
                  <a:cubicBezTo>
                    <a:pt x="26096" y="10187"/>
                    <a:pt x="11679" y="15895"/>
                    <a:pt x="11534" y="15951"/>
                  </a:cubicBezTo>
                  <a:cubicBezTo>
                    <a:pt x="11464" y="15978"/>
                    <a:pt x="11409" y="16032"/>
                    <a:pt x="11380" y="16100"/>
                  </a:cubicBezTo>
                  <a:cubicBezTo>
                    <a:pt x="10344" y="18430"/>
                    <a:pt x="9141" y="20449"/>
                    <a:pt x="8757" y="20507"/>
                  </a:cubicBezTo>
                  <a:cubicBezTo>
                    <a:pt x="7954" y="20507"/>
                    <a:pt x="5770" y="20884"/>
                    <a:pt x="5389" y="20952"/>
                  </a:cubicBezTo>
                  <a:cubicBezTo>
                    <a:pt x="5056" y="20883"/>
                    <a:pt x="3341" y="20537"/>
                    <a:pt x="2596" y="20494"/>
                  </a:cubicBezTo>
                  <a:cubicBezTo>
                    <a:pt x="2675" y="20146"/>
                    <a:pt x="3155" y="19260"/>
                    <a:pt x="3737" y="18409"/>
                  </a:cubicBezTo>
                  <a:cubicBezTo>
                    <a:pt x="3809" y="18302"/>
                    <a:pt x="3800" y="18160"/>
                    <a:pt x="3716" y="18063"/>
                  </a:cubicBezTo>
                  <a:cubicBezTo>
                    <a:pt x="3661" y="18000"/>
                    <a:pt x="3583" y="17966"/>
                    <a:pt x="3503" y="17966"/>
                  </a:cubicBezTo>
                  <a:cubicBezTo>
                    <a:pt x="3460" y="17966"/>
                    <a:pt x="3416" y="17976"/>
                    <a:pt x="3376" y="17997"/>
                  </a:cubicBezTo>
                  <a:cubicBezTo>
                    <a:pt x="2697" y="18336"/>
                    <a:pt x="1604" y="18814"/>
                    <a:pt x="1300" y="18814"/>
                  </a:cubicBezTo>
                  <a:cubicBezTo>
                    <a:pt x="1025" y="18814"/>
                    <a:pt x="565" y="18762"/>
                    <a:pt x="556" y="18466"/>
                  </a:cubicBezTo>
                  <a:cubicBezTo>
                    <a:pt x="677" y="18271"/>
                    <a:pt x="1764" y="17902"/>
                    <a:pt x="2880" y="17678"/>
                  </a:cubicBezTo>
                  <a:cubicBezTo>
                    <a:pt x="2916" y="17672"/>
                    <a:pt x="2951" y="17658"/>
                    <a:pt x="2981" y="17637"/>
                  </a:cubicBezTo>
                  <a:lnTo>
                    <a:pt x="4444" y="16662"/>
                  </a:lnTo>
                  <a:lnTo>
                    <a:pt x="6912" y="16497"/>
                  </a:lnTo>
                  <a:cubicBezTo>
                    <a:pt x="6967" y="16493"/>
                    <a:pt x="7020" y="16473"/>
                    <a:pt x="7065" y="16439"/>
                  </a:cubicBezTo>
                  <a:cubicBezTo>
                    <a:pt x="7190" y="16342"/>
                    <a:pt x="19617" y="6778"/>
                    <a:pt x="22109" y="5449"/>
                  </a:cubicBezTo>
                  <a:cubicBezTo>
                    <a:pt x="24611" y="4113"/>
                    <a:pt x="28490" y="2424"/>
                    <a:pt x="28548" y="2399"/>
                  </a:cubicBezTo>
                  <a:lnTo>
                    <a:pt x="31904" y="640"/>
                  </a:lnTo>
                  <a:close/>
                  <a:moveTo>
                    <a:pt x="31975" y="1"/>
                  </a:moveTo>
                  <a:cubicBezTo>
                    <a:pt x="31930" y="1"/>
                    <a:pt x="31886" y="11"/>
                    <a:pt x="31844" y="33"/>
                  </a:cubicBezTo>
                  <a:lnTo>
                    <a:pt x="28303" y="1888"/>
                  </a:lnTo>
                  <a:cubicBezTo>
                    <a:pt x="28264" y="1905"/>
                    <a:pt x="24366" y="3603"/>
                    <a:pt x="21843" y="4949"/>
                  </a:cubicBezTo>
                  <a:cubicBezTo>
                    <a:pt x="19379" y="6263"/>
                    <a:pt x="7889" y="15090"/>
                    <a:pt x="6789" y="15937"/>
                  </a:cubicBezTo>
                  <a:lnTo>
                    <a:pt x="4331" y="16101"/>
                  </a:lnTo>
                  <a:cubicBezTo>
                    <a:pt x="4282" y="16104"/>
                    <a:pt x="4235" y="16121"/>
                    <a:pt x="4193" y="16148"/>
                  </a:cubicBezTo>
                  <a:lnTo>
                    <a:pt x="2715" y="17134"/>
                  </a:lnTo>
                  <a:cubicBezTo>
                    <a:pt x="913" y="17500"/>
                    <a:pt x="0" y="17931"/>
                    <a:pt x="0" y="18417"/>
                  </a:cubicBezTo>
                  <a:cubicBezTo>
                    <a:pt x="0" y="19010"/>
                    <a:pt x="498" y="19378"/>
                    <a:pt x="1300" y="19378"/>
                  </a:cubicBezTo>
                  <a:cubicBezTo>
                    <a:pt x="1607" y="19378"/>
                    <a:pt x="2211" y="19149"/>
                    <a:pt x="2734" y="18920"/>
                  </a:cubicBezTo>
                  <a:lnTo>
                    <a:pt x="2734" y="18920"/>
                  </a:lnTo>
                  <a:cubicBezTo>
                    <a:pt x="2259" y="19708"/>
                    <a:pt x="1896" y="20493"/>
                    <a:pt x="2075" y="20833"/>
                  </a:cubicBezTo>
                  <a:cubicBezTo>
                    <a:pt x="2149" y="20974"/>
                    <a:pt x="2290" y="21054"/>
                    <a:pt x="2461" y="21054"/>
                  </a:cubicBezTo>
                  <a:cubicBezTo>
                    <a:pt x="3102" y="21054"/>
                    <a:pt x="5305" y="21512"/>
                    <a:pt x="5327" y="21516"/>
                  </a:cubicBezTo>
                  <a:cubicBezTo>
                    <a:pt x="5345" y="21520"/>
                    <a:pt x="5365" y="21522"/>
                    <a:pt x="5385" y="21522"/>
                  </a:cubicBezTo>
                  <a:cubicBezTo>
                    <a:pt x="5401" y="21522"/>
                    <a:pt x="5418" y="21520"/>
                    <a:pt x="5435" y="21518"/>
                  </a:cubicBezTo>
                  <a:cubicBezTo>
                    <a:pt x="5460" y="21514"/>
                    <a:pt x="7944" y="21072"/>
                    <a:pt x="8757" y="21072"/>
                  </a:cubicBezTo>
                  <a:cubicBezTo>
                    <a:pt x="9666" y="21072"/>
                    <a:pt x="11187" y="17913"/>
                    <a:pt x="11849" y="16435"/>
                  </a:cubicBezTo>
                  <a:cubicBezTo>
                    <a:pt x="13283" y="15866"/>
                    <a:pt x="26435" y="10640"/>
                    <a:pt x="28242" y="9324"/>
                  </a:cubicBezTo>
                  <a:cubicBezTo>
                    <a:pt x="30078" y="7991"/>
                    <a:pt x="35459" y="4625"/>
                    <a:pt x="35514" y="4591"/>
                  </a:cubicBezTo>
                  <a:cubicBezTo>
                    <a:pt x="35660" y="4501"/>
                    <a:pt x="35692" y="4301"/>
                    <a:pt x="35582" y="4169"/>
                  </a:cubicBezTo>
                  <a:lnTo>
                    <a:pt x="32192" y="102"/>
                  </a:lnTo>
                  <a:cubicBezTo>
                    <a:pt x="32137" y="36"/>
                    <a:pt x="32057" y="1"/>
                    <a:pt x="319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8"/>
            <p:cNvSpPr/>
            <p:nvPr/>
          </p:nvSpPr>
          <p:spPr>
            <a:xfrm>
              <a:off x="3987875" y="2778125"/>
              <a:ext cx="411000" cy="496450"/>
            </a:xfrm>
            <a:custGeom>
              <a:avLst/>
              <a:gdLst/>
              <a:ahLst/>
              <a:cxnLst/>
              <a:rect l="l" t="t" r="r" b="b"/>
              <a:pathLst>
                <a:path w="16440" h="19858" extrusionOk="0">
                  <a:moveTo>
                    <a:pt x="15886" y="1"/>
                  </a:moveTo>
                  <a:lnTo>
                    <a:pt x="1" y="14434"/>
                  </a:lnTo>
                  <a:lnTo>
                    <a:pt x="4576" y="19858"/>
                  </a:lnTo>
                  <a:lnTo>
                    <a:pt x="13389" y="16469"/>
                  </a:lnTo>
                  <a:lnTo>
                    <a:pt x="16440" y="199"/>
                  </a:lnTo>
                  <a:lnTo>
                    <a:pt x="15886"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8"/>
            <p:cNvSpPr/>
            <p:nvPr/>
          </p:nvSpPr>
          <p:spPr>
            <a:xfrm>
              <a:off x="3980025" y="2771075"/>
              <a:ext cx="426425" cy="510575"/>
            </a:xfrm>
            <a:custGeom>
              <a:avLst/>
              <a:gdLst/>
              <a:ahLst/>
              <a:cxnLst/>
              <a:rect l="l" t="t" r="r" b="b"/>
              <a:pathLst>
                <a:path w="17057" h="20423" extrusionOk="0">
                  <a:moveTo>
                    <a:pt x="16265" y="606"/>
                  </a:moveTo>
                  <a:lnTo>
                    <a:pt x="16431" y="665"/>
                  </a:lnTo>
                  <a:lnTo>
                    <a:pt x="13454" y="16543"/>
                  </a:lnTo>
                  <a:lnTo>
                    <a:pt x="4976" y="19804"/>
                  </a:lnTo>
                  <a:lnTo>
                    <a:pt x="706" y="14743"/>
                  </a:lnTo>
                  <a:lnTo>
                    <a:pt x="16265" y="606"/>
                  </a:lnTo>
                  <a:close/>
                  <a:moveTo>
                    <a:pt x="16201" y="0"/>
                  </a:moveTo>
                  <a:cubicBezTo>
                    <a:pt x="16131" y="0"/>
                    <a:pt x="16063" y="26"/>
                    <a:pt x="16010" y="74"/>
                  </a:cubicBezTo>
                  <a:lnTo>
                    <a:pt x="125" y="14508"/>
                  </a:lnTo>
                  <a:cubicBezTo>
                    <a:pt x="12" y="14610"/>
                    <a:pt x="1" y="14783"/>
                    <a:pt x="98" y="14899"/>
                  </a:cubicBezTo>
                  <a:lnTo>
                    <a:pt x="4674" y="20323"/>
                  </a:lnTo>
                  <a:cubicBezTo>
                    <a:pt x="4727" y="20386"/>
                    <a:pt x="4807" y="20423"/>
                    <a:pt x="4890" y="20423"/>
                  </a:cubicBezTo>
                  <a:cubicBezTo>
                    <a:pt x="4925" y="20423"/>
                    <a:pt x="4959" y="20416"/>
                    <a:pt x="4992" y="20404"/>
                  </a:cubicBezTo>
                  <a:lnTo>
                    <a:pt x="13804" y="17014"/>
                  </a:lnTo>
                  <a:cubicBezTo>
                    <a:pt x="13896" y="16979"/>
                    <a:pt x="13963" y="16899"/>
                    <a:pt x="13981" y="16802"/>
                  </a:cubicBezTo>
                  <a:lnTo>
                    <a:pt x="17032" y="534"/>
                  </a:lnTo>
                  <a:cubicBezTo>
                    <a:pt x="17057" y="397"/>
                    <a:pt x="16980" y="262"/>
                    <a:pt x="16849" y="215"/>
                  </a:cubicBezTo>
                  <a:lnTo>
                    <a:pt x="16295" y="17"/>
                  </a:lnTo>
                  <a:cubicBezTo>
                    <a:pt x="16264" y="6"/>
                    <a:pt x="16232" y="0"/>
                    <a:pt x="16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8"/>
            <p:cNvSpPr/>
            <p:nvPr/>
          </p:nvSpPr>
          <p:spPr>
            <a:xfrm>
              <a:off x="3987875" y="3090850"/>
              <a:ext cx="182825" cy="183725"/>
            </a:xfrm>
            <a:custGeom>
              <a:avLst/>
              <a:gdLst/>
              <a:ahLst/>
              <a:cxnLst/>
              <a:rect l="l" t="t" r="r" b="b"/>
              <a:pathLst>
                <a:path w="7313" h="7349" extrusionOk="0">
                  <a:moveTo>
                    <a:pt x="2119" y="1"/>
                  </a:moveTo>
                  <a:lnTo>
                    <a:pt x="1" y="1925"/>
                  </a:lnTo>
                  <a:lnTo>
                    <a:pt x="4576" y="7349"/>
                  </a:lnTo>
                  <a:lnTo>
                    <a:pt x="7312" y="6297"/>
                  </a:lnTo>
                  <a:lnTo>
                    <a:pt x="211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8"/>
            <p:cNvSpPr/>
            <p:nvPr/>
          </p:nvSpPr>
          <p:spPr>
            <a:xfrm>
              <a:off x="3980025" y="3083800"/>
              <a:ext cx="199200" cy="197850"/>
            </a:xfrm>
            <a:custGeom>
              <a:avLst/>
              <a:gdLst/>
              <a:ahLst/>
              <a:cxnLst/>
              <a:rect l="l" t="t" r="r" b="b"/>
              <a:pathLst>
                <a:path w="7968" h="7914" extrusionOk="0">
                  <a:moveTo>
                    <a:pt x="2404" y="692"/>
                  </a:moveTo>
                  <a:lnTo>
                    <a:pt x="7159" y="6455"/>
                  </a:lnTo>
                  <a:lnTo>
                    <a:pt x="4976" y="7295"/>
                  </a:lnTo>
                  <a:lnTo>
                    <a:pt x="706" y="2234"/>
                  </a:lnTo>
                  <a:lnTo>
                    <a:pt x="2404" y="692"/>
                  </a:lnTo>
                  <a:close/>
                  <a:moveTo>
                    <a:pt x="2429" y="0"/>
                  </a:moveTo>
                  <a:cubicBezTo>
                    <a:pt x="2360" y="0"/>
                    <a:pt x="2294" y="26"/>
                    <a:pt x="2243" y="74"/>
                  </a:cubicBezTo>
                  <a:lnTo>
                    <a:pt x="125" y="1999"/>
                  </a:lnTo>
                  <a:cubicBezTo>
                    <a:pt x="12" y="2101"/>
                    <a:pt x="1" y="2274"/>
                    <a:pt x="98" y="2390"/>
                  </a:cubicBezTo>
                  <a:lnTo>
                    <a:pt x="4674" y="7814"/>
                  </a:lnTo>
                  <a:cubicBezTo>
                    <a:pt x="4727" y="7877"/>
                    <a:pt x="4807" y="7914"/>
                    <a:pt x="4890" y="7914"/>
                  </a:cubicBezTo>
                  <a:cubicBezTo>
                    <a:pt x="4925" y="7914"/>
                    <a:pt x="4959" y="7907"/>
                    <a:pt x="4992" y="7895"/>
                  </a:cubicBezTo>
                  <a:lnTo>
                    <a:pt x="7728" y="6842"/>
                  </a:lnTo>
                  <a:cubicBezTo>
                    <a:pt x="7908" y="6772"/>
                    <a:pt x="7967" y="6547"/>
                    <a:pt x="7845" y="6398"/>
                  </a:cubicBezTo>
                  <a:lnTo>
                    <a:pt x="2650" y="103"/>
                  </a:lnTo>
                  <a:cubicBezTo>
                    <a:pt x="2602" y="43"/>
                    <a:pt x="2530" y="7"/>
                    <a:pt x="2453" y="1"/>
                  </a:cubicBezTo>
                  <a:cubicBezTo>
                    <a:pt x="2445" y="0"/>
                    <a:pt x="2437" y="0"/>
                    <a:pt x="24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8"/>
            <p:cNvSpPr/>
            <p:nvPr/>
          </p:nvSpPr>
          <p:spPr>
            <a:xfrm>
              <a:off x="5008775" y="5034000"/>
              <a:ext cx="219850" cy="305700"/>
            </a:xfrm>
            <a:custGeom>
              <a:avLst/>
              <a:gdLst/>
              <a:ahLst/>
              <a:cxnLst/>
              <a:rect l="l" t="t" r="r" b="b"/>
              <a:pathLst>
                <a:path w="8794" h="12228" extrusionOk="0">
                  <a:moveTo>
                    <a:pt x="2358" y="0"/>
                  </a:moveTo>
                  <a:cubicBezTo>
                    <a:pt x="1220" y="0"/>
                    <a:pt x="1" y="1626"/>
                    <a:pt x="1" y="1626"/>
                  </a:cubicBezTo>
                  <a:cubicBezTo>
                    <a:pt x="1" y="1626"/>
                    <a:pt x="618" y="2862"/>
                    <a:pt x="1132" y="3993"/>
                  </a:cubicBezTo>
                  <a:cubicBezTo>
                    <a:pt x="1647" y="5126"/>
                    <a:pt x="3499" y="11507"/>
                    <a:pt x="5558" y="12124"/>
                  </a:cubicBezTo>
                  <a:cubicBezTo>
                    <a:pt x="5790" y="12194"/>
                    <a:pt x="6012" y="12227"/>
                    <a:pt x="6223" y="12227"/>
                  </a:cubicBezTo>
                  <a:cubicBezTo>
                    <a:pt x="7874" y="12227"/>
                    <a:pt x="8794" y="10187"/>
                    <a:pt x="8337" y="7905"/>
                  </a:cubicBezTo>
                  <a:cubicBezTo>
                    <a:pt x="7823" y="5332"/>
                    <a:pt x="2779" y="83"/>
                    <a:pt x="2779" y="83"/>
                  </a:cubicBezTo>
                  <a:cubicBezTo>
                    <a:pt x="2641" y="26"/>
                    <a:pt x="2501" y="0"/>
                    <a:pt x="2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8"/>
            <p:cNvSpPr/>
            <p:nvPr/>
          </p:nvSpPr>
          <p:spPr>
            <a:xfrm>
              <a:off x="5001250" y="5026925"/>
              <a:ext cx="231225" cy="319800"/>
            </a:xfrm>
            <a:custGeom>
              <a:avLst/>
              <a:gdLst/>
              <a:ahLst/>
              <a:cxnLst/>
              <a:rect l="l" t="t" r="r" b="b"/>
              <a:pathLst>
                <a:path w="9249" h="12792" extrusionOk="0">
                  <a:moveTo>
                    <a:pt x="2661" y="567"/>
                  </a:moveTo>
                  <a:cubicBezTo>
                    <a:pt x="2750" y="567"/>
                    <a:pt x="2836" y="580"/>
                    <a:pt x="2920" y="608"/>
                  </a:cubicBezTo>
                  <a:cubicBezTo>
                    <a:pt x="3412" y="1128"/>
                    <a:pt x="7893" y="5904"/>
                    <a:pt x="8361" y="8243"/>
                  </a:cubicBezTo>
                  <a:cubicBezTo>
                    <a:pt x="8655" y="9717"/>
                    <a:pt x="8355" y="11116"/>
                    <a:pt x="7595" y="11807"/>
                  </a:cubicBezTo>
                  <a:cubicBezTo>
                    <a:pt x="7288" y="12086"/>
                    <a:pt x="6923" y="12227"/>
                    <a:pt x="6519" y="12227"/>
                  </a:cubicBezTo>
                  <a:cubicBezTo>
                    <a:pt x="6334" y="12227"/>
                    <a:pt x="6140" y="12197"/>
                    <a:pt x="5940" y="12138"/>
                  </a:cubicBezTo>
                  <a:cubicBezTo>
                    <a:pt x="4419" y="11681"/>
                    <a:pt x="2882" y="7409"/>
                    <a:pt x="2143" y="5356"/>
                  </a:cubicBezTo>
                  <a:cubicBezTo>
                    <a:pt x="1949" y="4815"/>
                    <a:pt x="1796" y="4390"/>
                    <a:pt x="1691" y="4160"/>
                  </a:cubicBezTo>
                  <a:cubicBezTo>
                    <a:pt x="1288" y="3274"/>
                    <a:pt x="818" y="2317"/>
                    <a:pt x="634" y="1944"/>
                  </a:cubicBezTo>
                  <a:cubicBezTo>
                    <a:pt x="1047" y="1440"/>
                    <a:pt x="1929" y="567"/>
                    <a:pt x="2661" y="567"/>
                  </a:cubicBezTo>
                  <a:close/>
                  <a:moveTo>
                    <a:pt x="2666" y="0"/>
                  </a:moveTo>
                  <a:cubicBezTo>
                    <a:pt x="1396" y="0"/>
                    <a:pt x="135" y="1659"/>
                    <a:pt x="75" y="1739"/>
                  </a:cubicBezTo>
                  <a:cubicBezTo>
                    <a:pt x="10" y="1825"/>
                    <a:pt x="0" y="1939"/>
                    <a:pt x="48" y="2035"/>
                  </a:cubicBezTo>
                  <a:cubicBezTo>
                    <a:pt x="55" y="2048"/>
                    <a:pt x="669" y="3280"/>
                    <a:pt x="1176" y="4394"/>
                  </a:cubicBezTo>
                  <a:cubicBezTo>
                    <a:pt x="1271" y="4602"/>
                    <a:pt x="1421" y="5019"/>
                    <a:pt x="1611" y="5546"/>
                  </a:cubicBezTo>
                  <a:cubicBezTo>
                    <a:pt x="2759" y="8737"/>
                    <a:pt x="4122" y="12182"/>
                    <a:pt x="5778" y="12679"/>
                  </a:cubicBezTo>
                  <a:cubicBezTo>
                    <a:pt x="6017" y="12753"/>
                    <a:pt x="6267" y="12791"/>
                    <a:pt x="6518" y="12792"/>
                  </a:cubicBezTo>
                  <a:cubicBezTo>
                    <a:pt x="7063" y="12792"/>
                    <a:pt x="7564" y="12600"/>
                    <a:pt x="7976" y="12225"/>
                  </a:cubicBezTo>
                  <a:cubicBezTo>
                    <a:pt x="8879" y="11402"/>
                    <a:pt x="9249" y="9796"/>
                    <a:pt x="8915" y="8131"/>
                  </a:cubicBezTo>
                  <a:cubicBezTo>
                    <a:pt x="8390" y="5509"/>
                    <a:pt x="3493" y="386"/>
                    <a:pt x="3284" y="169"/>
                  </a:cubicBezTo>
                  <a:cubicBezTo>
                    <a:pt x="3257" y="141"/>
                    <a:pt x="3224" y="119"/>
                    <a:pt x="3189" y="104"/>
                  </a:cubicBezTo>
                  <a:cubicBezTo>
                    <a:pt x="3017" y="32"/>
                    <a:pt x="2841" y="0"/>
                    <a:pt x="26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8"/>
            <p:cNvSpPr/>
            <p:nvPr/>
          </p:nvSpPr>
          <p:spPr>
            <a:xfrm>
              <a:off x="5097200" y="5233200"/>
              <a:ext cx="129400" cy="106475"/>
            </a:xfrm>
            <a:custGeom>
              <a:avLst/>
              <a:gdLst/>
              <a:ahLst/>
              <a:cxnLst/>
              <a:rect l="l" t="t" r="r" b="b"/>
              <a:pathLst>
                <a:path w="5176" h="4259" extrusionOk="0">
                  <a:moveTo>
                    <a:pt x="3340" y="0"/>
                  </a:moveTo>
                  <a:cubicBezTo>
                    <a:pt x="2189" y="0"/>
                    <a:pt x="906" y="413"/>
                    <a:pt x="0" y="1892"/>
                  </a:cubicBezTo>
                  <a:cubicBezTo>
                    <a:pt x="618" y="3034"/>
                    <a:pt x="1307" y="3942"/>
                    <a:pt x="2021" y="4156"/>
                  </a:cubicBezTo>
                  <a:cubicBezTo>
                    <a:pt x="2253" y="4226"/>
                    <a:pt x="2475" y="4259"/>
                    <a:pt x="2685" y="4259"/>
                  </a:cubicBezTo>
                  <a:cubicBezTo>
                    <a:pt x="4268" y="4259"/>
                    <a:pt x="5175" y="2381"/>
                    <a:pt x="4843" y="212"/>
                  </a:cubicBezTo>
                  <a:cubicBezTo>
                    <a:pt x="4410" y="95"/>
                    <a:pt x="3890" y="0"/>
                    <a:pt x="33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8"/>
            <p:cNvSpPr/>
            <p:nvPr/>
          </p:nvSpPr>
          <p:spPr>
            <a:xfrm>
              <a:off x="5089775" y="5226200"/>
              <a:ext cx="141650" cy="120525"/>
            </a:xfrm>
            <a:custGeom>
              <a:avLst/>
              <a:gdLst/>
              <a:ahLst/>
              <a:cxnLst/>
              <a:rect l="l" t="t" r="r" b="b"/>
              <a:pathLst>
                <a:path w="5666" h="4821" extrusionOk="0">
                  <a:moveTo>
                    <a:pt x="3631" y="560"/>
                  </a:moveTo>
                  <a:cubicBezTo>
                    <a:pt x="4068" y="560"/>
                    <a:pt x="4494" y="624"/>
                    <a:pt x="4886" y="719"/>
                  </a:cubicBezTo>
                  <a:cubicBezTo>
                    <a:pt x="5045" y="2042"/>
                    <a:pt x="4712" y="3262"/>
                    <a:pt x="4020" y="3864"/>
                  </a:cubicBezTo>
                  <a:cubicBezTo>
                    <a:pt x="3721" y="4125"/>
                    <a:pt x="3367" y="4256"/>
                    <a:pt x="2977" y="4256"/>
                  </a:cubicBezTo>
                  <a:cubicBezTo>
                    <a:pt x="2792" y="4256"/>
                    <a:pt x="2599" y="4226"/>
                    <a:pt x="2399" y="4167"/>
                  </a:cubicBezTo>
                  <a:cubicBezTo>
                    <a:pt x="2030" y="4055"/>
                    <a:pt x="1425" y="3618"/>
                    <a:pt x="625" y="2183"/>
                  </a:cubicBezTo>
                  <a:cubicBezTo>
                    <a:pt x="1446" y="940"/>
                    <a:pt x="2568" y="560"/>
                    <a:pt x="3631" y="560"/>
                  </a:cubicBezTo>
                  <a:close/>
                  <a:moveTo>
                    <a:pt x="3641" y="0"/>
                  </a:moveTo>
                  <a:cubicBezTo>
                    <a:pt x="2434" y="0"/>
                    <a:pt x="1035" y="424"/>
                    <a:pt x="56" y="2024"/>
                  </a:cubicBezTo>
                  <a:cubicBezTo>
                    <a:pt x="4" y="2111"/>
                    <a:pt x="0" y="2219"/>
                    <a:pt x="48" y="2307"/>
                  </a:cubicBezTo>
                  <a:cubicBezTo>
                    <a:pt x="807" y="3708"/>
                    <a:pt x="1522" y="4493"/>
                    <a:pt x="2237" y="4708"/>
                  </a:cubicBezTo>
                  <a:cubicBezTo>
                    <a:pt x="2476" y="4781"/>
                    <a:pt x="2725" y="4819"/>
                    <a:pt x="2976" y="4821"/>
                  </a:cubicBezTo>
                  <a:cubicBezTo>
                    <a:pt x="2981" y="4821"/>
                    <a:pt x="2985" y="4821"/>
                    <a:pt x="2990" y="4821"/>
                  </a:cubicBezTo>
                  <a:cubicBezTo>
                    <a:pt x="3505" y="4821"/>
                    <a:pt x="4003" y="4632"/>
                    <a:pt x="4391" y="4292"/>
                  </a:cubicBezTo>
                  <a:cubicBezTo>
                    <a:pt x="5272" y="3526"/>
                    <a:pt x="5665" y="2054"/>
                    <a:pt x="5420" y="449"/>
                  </a:cubicBezTo>
                  <a:cubicBezTo>
                    <a:pt x="5402" y="339"/>
                    <a:pt x="5322" y="248"/>
                    <a:pt x="5214" y="219"/>
                  </a:cubicBezTo>
                  <a:cubicBezTo>
                    <a:pt x="4785" y="103"/>
                    <a:pt x="4236" y="0"/>
                    <a:pt x="36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5079450" y="5231975"/>
              <a:ext cx="149075" cy="107725"/>
            </a:xfrm>
            <a:custGeom>
              <a:avLst/>
              <a:gdLst/>
              <a:ahLst/>
              <a:cxnLst/>
              <a:rect l="l" t="t" r="r" b="b"/>
              <a:pathLst>
                <a:path w="5963" h="4309" extrusionOk="0">
                  <a:moveTo>
                    <a:pt x="5512" y="0"/>
                  </a:moveTo>
                  <a:lnTo>
                    <a:pt x="5512" y="0"/>
                  </a:lnTo>
                  <a:cubicBezTo>
                    <a:pt x="5314" y="1052"/>
                    <a:pt x="4794" y="3079"/>
                    <a:pt x="3657" y="3382"/>
                  </a:cubicBezTo>
                  <a:cubicBezTo>
                    <a:pt x="3572" y="3405"/>
                    <a:pt x="3485" y="3416"/>
                    <a:pt x="3397" y="3416"/>
                  </a:cubicBezTo>
                  <a:cubicBezTo>
                    <a:pt x="2345" y="3416"/>
                    <a:pt x="1033" y="1895"/>
                    <a:pt x="0" y="472"/>
                  </a:cubicBezTo>
                  <a:lnTo>
                    <a:pt x="0" y="472"/>
                  </a:lnTo>
                  <a:cubicBezTo>
                    <a:pt x="774" y="2235"/>
                    <a:pt x="1729" y="3905"/>
                    <a:pt x="2731" y="4205"/>
                  </a:cubicBezTo>
                  <a:cubicBezTo>
                    <a:pt x="2963" y="4275"/>
                    <a:pt x="3185" y="4308"/>
                    <a:pt x="3396" y="4308"/>
                  </a:cubicBezTo>
                  <a:cubicBezTo>
                    <a:pt x="5043" y="4308"/>
                    <a:pt x="5962" y="2278"/>
                    <a:pt x="5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a:off x="5071525" y="5224900"/>
              <a:ext cx="160875" cy="121825"/>
            </a:xfrm>
            <a:custGeom>
              <a:avLst/>
              <a:gdLst/>
              <a:ahLst/>
              <a:cxnLst/>
              <a:rect l="l" t="t" r="r" b="b"/>
              <a:pathLst>
                <a:path w="6435" h="4873" extrusionOk="0">
                  <a:moveTo>
                    <a:pt x="5606" y="2154"/>
                  </a:moveTo>
                  <a:lnTo>
                    <a:pt x="5606" y="2154"/>
                  </a:lnTo>
                  <a:cubicBezTo>
                    <a:pt x="5495" y="2882"/>
                    <a:pt x="5212" y="3500"/>
                    <a:pt x="4782" y="3889"/>
                  </a:cubicBezTo>
                  <a:cubicBezTo>
                    <a:pt x="4476" y="4168"/>
                    <a:pt x="4112" y="4307"/>
                    <a:pt x="3708" y="4307"/>
                  </a:cubicBezTo>
                  <a:cubicBezTo>
                    <a:pt x="3523" y="4307"/>
                    <a:pt x="3329" y="4278"/>
                    <a:pt x="3129" y="4219"/>
                  </a:cubicBezTo>
                  <a:cubicBezTo>
                    <a:pt x="2811" y="4122"/>
                    <a:pt x="2360" y="3801"/>
                    <a:pt x="1785" y="2939"/>
                  </a:cubicBezTo>
                  <a:lnTo>
                    <a:pt x="1785" y="2939"/>
                  </a:lnTo>
                  <a:cubicBezTo>
                    <a:pt x="2517" y="3642"/>
                    <a:pt x="3150" y="3983"/>
                    <a:pt x="3709" y="3983"/>
                  </a:cubicBezTo>
                  <a:cubicBezTo>
                    <a:pt x="3825" y="3983"/>
                    <a:pt x="3938" y="3968"/>
                    <a:pt x="4048" y="3939"/>
                  </a:cubicBezTo>
                  <a:cubicBezTo>
                    <a:pt x="4767" y="3747"/>
                    <a:pt x="5265" y="3020"/>
                    <a:pt x="5606" y="2154"/>
                  </a:cubicBezTo>
                  <a:close/>
                  <a:moveTo>
                    <a:pt x="5828" y="0"/>
                  </a:moveTo>
                  <a:cubicBezTo>
                    <a:pt x="5692" y="0"/>
                    <a:pt x="5576" y="97"/>
                    <a:pt x="5551" y="231"/>
                  </a:cubicBezTo>
                  <a:cubicBezTo>
                    <a:pt x="5389" y="1092"/>
                    <a:pt x="4905" y="3124"/>
                    <a:pt x="3901" y="3391"/>
                  </a:cubicBezTo>
                  <a:cubicBezTo>
                    <a:pt x="3845" y="3407"/>
                    <a:pt x="3783" y="3415"/>
                    <a:pt x="3714" y="3415"/>
                  </a:cubicBezTo>
                  <a:cubicBezTo>
                    <a:pt x="3166" y="3415"/>
                    <a:pt x="2198" y="2865"/>
                    <a:pt x="546" y="587"/>
                  </a:cubicBezTo>
                  <a:cubicBezTo>
                    <a:pt x="491" y="512"/>
                    <a:pt x="405" y="472"/>
                    <a:pt x="317" y="472"/>
                  </a:cubicBezTo>
                  <a:cubicBezTo>
                    <a:pt x="269" y="472"/>
                    <a:pt x="220" y="484"/>
                    <a:pt x="176" y="509"/>
                  </a:cubicBezTo>
                  <a:cubicBezTo>
                    <a:pt x="51" y="581"/>
                    <a:pt x="0" y="735"/>
                    <a:pt x="58" y="868"/>
                  </a:cubicBezTo>
                  <a:cubicBezTo>
                    <a:pt x="1085" y="3208"/>
                    <a:pt x="2037" y="4481"/>
                    <a:pt x="2967" y="4760"/>
                  </a:cubicBezTo>
                  <a:cubicBezTo>
                    <a:pt x="3206" y="4834"/>
                    <a:pt x="3456" y="4872"/>
                    <a:pt x="3707" y="4873"/>
                  </a:cubicBezTo>
                  <a:cubicBezTo>
                    <a:pt x="4251" y="4873"/>
                    <a:pt x="4752" y="4682"/>
                    <a:pt x="5163" y="4308"/>
                  </a:cubicBezTo>
                  <a:cubicBezTo>
                    <a:pt x="6064" y="3489"/>
                    <a:pt x="6434" y="1888"/>
                    <a:pt x="6106" y="229"/>
                  </a:cubicBezTo>
                  <a:cubicBezTo>
                    <a:pt x="6080" y="96"/>
                    <a:pt x="5964" y="0"/>
                    <a:pt x="5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a:off x="5037050" y="5085425"/>
              <a:ext cx="77225" cy="40700"/>
            </a:xfrm>
            <a:custGeom>
              <a:avLst/>
              <a:gdLst/>
              <a:ahLst/>
              <a:cxnLst/>
              <a:rect l="l" t="t" r="r" b="b"/>
              <a:pathLst>
                <a:path w="3089" h="1628" extrusionOk="0">
                  <a:moveTo>
                    <a:pt x="2822" y="0"/>
                  </a:moveTo>
                  <a:cubicBezTo>
                    <a:pt x="2282" y="0"/>
                    <a:pt x="618" y="908"/>
                    <a:pt x="618" y="908"/>
                  </a:cubicBezTo>
                  <a:cubicBezTo>
                    <a:pt x="1" y="1525"/>
                    <a:pt x="207" y="1628"/>
                    <a:pt x="516" y="1628"/>
                  </a:cubicBezTo>
                  <a:cubicBezTo>
                    <a:pt x="825" y="1628"/>
                    <a:pt x="3089" y="496"/>
                    <a:pt x="2986" y="84"/>
                  </a:cubicBezTo>
                  <a:cubicBezTo>
                    <a:pt x="2971" y="25"/>
                    <a:pt x="2912" y="0"/>
                    <a:pt x="2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a:off x="5037625" y="5081950"/>
              <a:ext cx="78125" cy="47700"/>
            </a:xfrm>
            <a:custGeom>
              <a:avLst/>
              <a:gdLst/>
              <a:ahLst/>
              <a:cxnLst/>
              <a:rect l="l" t="t" r="r" b="b"/>
              <a:pathLst>
                <a:path w="3125" h="1908" extrusionOk="0">
                  <a:moveTo>
                    <a:pt x="2788" y="277"/>
                  </a:moveTo>
                  <a:cubicBezTo>
                    <a:pt x="2799" y="277"/>
                    <a:pt x="2810" y="277"/>
                    <a:pt x="2819" y="279"/>
                  </a:cubicBezTo>
                  <a:cubicBezTo>
                    <a:pt x="2694" y="620"/>
                    <a:pt x="780" y="1620"/>
                    <a:pt x="493" y="1625"/>
                  </a:cubicBezTo>
                  <a:cubicBezTo>
                    <a:pt x="442" y="1625"/>
                    <a:pt x="392" y="1622"/>
                    <a:pt x="341" y="1614"/>
                  </a:cubicBezTo>
                  <a:lnTo>
                    <a:pt x="338" y="1616"/>
                  </a:lnTo>
                  <a:cubicBezTo>
                    <a:pt x="342" y="1587"/>
                    <a:pt x="379" y="1467"/>
                    <a:pt x="681" y="1161"/>
                  </a:cubicBezTo>
                  <a:cubicBezTo>
                    <a:pt x="1514" y="709"/>
                    <a:pt x="2489" y="277"/>
                    <a:pt x="2788" y="277"/>
                  </a:cubicBezTo>
                  <a:close/>
                  <a:moveTo>
                    <a:pt x="2806" y="1"/>
                  </a:moveTo>
                  <a:cubicBezTo>
                    <a:pt x="2248" y="1"/>
                    <a:pt x="949" y="693"/>
                    <a:pt x="528" y="922"/>
                  </a:cubicBezTo>
                  <a:cubicBezTo>
                    <a:pt x="516" y="929"/>
                    <a:pt x="505" y="937"/>
                    <a:pt x="496" y="947"/>
                  </a:cubicBezTo>
                  <a:cubicBezTo>
                    <a:pt x="123" y="1320"/>
                    <a:pt x="1" y="1546"/>
                    <a:pt x="74" y="1722"/>
                  </a:cubicBezTo>
                  <a:cubicBezTo>
                    <a:pt x="152" y="1908"/>
                    <a:pt x="400" y="1908"/>
                    <a:pt x="493" y="1908"/>
                  </a:cubicBezTo>
                  <a:cubicBezTo>
                    <a:pt x="794" y="1908"/>
                    <a:pt x="2592" y="1031"/>
                    <a:pt x="3003" y="506"/>
                  </a:cubicBezTo>
                  <a:cubicBezTo>
                    <a:pt x="3092" y="392"/>
                    <a:pt x="3124" y="285"/>
                    <a:pt x="3101" y="190"/>
                  </a:cubicBezTo>
                  <a:cubicBezTo>
                    <a:pt x="3082" y="116"/>
                    <a:pt x="3030" y="56"/>
                    <a:pt x="2961" y="28"/>
                  </a:cubicBezTo>
                  <a:cubicBezTo>
                    <a:pt x="2920" y="9"/>
                    <a:pt x="2868" y="1"/>
                    <a:pt x="2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5049950" y="5103425"/>
              <a:ext cx="77200" cy="40725"/>
            </a:xfrm>
            <a:custGeom>
              <a:avLst/>
              <a:gdLst/>
              <a:ahLst/>
              <a:cxnLst/>
              <a:rect l="l" t="t" r="r" b="b"/>
              <a:pathLst>
                <a:path w="3088" h="1629" extrusionOk="0">
                  <a:moveTo>
                    <a:pt x="2821" y="1"/>
                  </a:moveTo>
                  <a:cubicBezTo>
                    <a:pt x="2280" y="1"/>
                    <a:pt x="617" y="908"/>
                    <a:pt x="617" y="908"/>
                  </a:cubicBezTo>
                  <a:cubicBezTo>
                    <a:pt x="0" y="1526"/>
                    <a:pt x="206" y="1628"/>
                    <a:pt x="514" y="1628"/>
                  </a:cubicBezTo>
                  <a:cubicBezTo>
                    <a:pt x="823" y="1628"/>
                    <a:pt x="3088" y="496"/>
                    <a:pt x="2985" y="85"/>
                  </a:cubicBezTo>
                  <a:cubicBezTo>
                    <a:pt x="2970" y="26"/>
                    <a:pt x="2911" y="1"/>
                    <a:pt x="28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5050500" y="5100000"/>
              <a:ext cx="78100" cy="47675"/>
            </a:xfrm>
            <a:custGeom>
              <a:avLst/>
              <a:gdLst/>
              <a:ahLst/>
              <a:cxnLst/>
              <a:rect l="l" t="t" r="r" b="b"/>
              <a:pathLst>
                <a:path w="3124" h="1907" extrusionOk="0">
                  <a:moveTo>
                    <a:pt x="2794" y="276"/>
                  </a:moveTo>
                  <a:cubicBezTo>
                    <a:pt x="2803" y="276"/>
                    <a:pt x="2811" y="276"/>
                    <a:pt x="2818" y="277"/>
                  </a:cubicBezTo>
                  <a:cubicBezTo>
                    <a:pt x="2693" y="619"/>
                    <a:pt x="779" y="1617"/>
                    <a:pt x="492" y="1624"/>
                  </a:cubicBezTo>
                  <a:cubicBezTo>
                    <a:pt x="441" y="1624"/>
                    <a:pt x="391" y="1620"/>
                    <a:pt x="340" y="1612"/>
                  </a:cubicBezTo>
                  <a:cubicBezTo>
                    <a:pt x="339" y="1612"/>
                    <a:pt x="338" y="1613"/>
                    <a:pt x="337" y="1613"/>
                  </a:cubicBezTo>
                  <a:cubicBezTo>
                    <a:pt x="341" y="1585"/>
                    <a:pt x="378" y="1466"/>
                    <a:pt x="681" y="1160"/>
                  </a:cubicBezTo>
                  <a:cubicBezTo>
                    <a:pt x="1518" y="705"/>
                    <a:pt x="2516" y="276"/>
                    <a:pt x="2794" y="276"/>
                  </a:cubicBezTo>
                  <a:close/>
                  <a:moveTo>
                    <a:pt x="2814" y="1"/>
                  </a:moveTo>
                  <a:cubicBezTo>
                    <a:pt x="2269" y="1"/>
                    <a:pt x="951" y="690"/>
                    <a:pt x="527" y="921"/>
                  </a:cubicBezTo>
                  <a:cubicBezTo>
                    <a:pt x="515" y="927"/>
                    <a:pt x="504" y="936"/>
                    <a:pt x="495" y="945"/>
                  </a:cubicBezTo>
                  <a:cubicBezTo>
                    <a:pt x="127" y="1313"/>
                    <a:pt x="1" y="1546"/>
                    <a:pt x="74" y="1721"/>
                  </a:cubicBezTo>
                  <a:cubicBezTo>
                    <a:pt x="151" y="1906"/>
                    <a:pt x="399" y="1906"/>
                    <a:pt x="492" y="1906"/>
                  </a:cubicBezTo>
                  <a:cubicBezTo>
                    <a:pt x="794" y="1906"/>
                    <a:pt x="2592" y="1029"/>
                    <a:pt x="3002" y="503"/>
                  </a:cubicBezTo>
                  <a:cubicBezTo>
                    <a:pt x="3090" y="390"/>
                    <a:pt x="3124" y="284"/>
                    <a:pt x="3100" y="187"/>
                  </a:cubicBezTo>
                  <a:cubicBezTo>
                    <a:pt x="3081" y="114"/>
                    <a:pt x="3029" y="54"/>
                    <a:pt x="2959" y="25"/>
                  </a:cubicBezTo>
                  <a:cubicBezTo>
                    <a:pt x="2921" y="8"/>
                    <a:pt x="2872" y="1"/>
                    <a:pt x="2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8"/>
            <p:cNvSpPr/>
            <p:nvPr/>
          </p:nvSpPr>
          <p:spPr>
            <a:xfrm>
              <a:off x="5062800" y="5121450"/>
              <a:ext cx="77225" cy="40700"/>
            </a:xfrm>
            <a:custGeom>
              <a:avLst/>
              <a:gdLst/>
              <a:ahLst/>
              <a:cxnLst/>
              <a:rect l="l" t="t" r="r" b="b"/>
              <a:pathLst>
                <a:path w="3089" h="1628" extrusionOk="0">
                  <a:moveTo>
                    <a:pt x="2821" y="0"/>
                  </a:moveTo>
                  <a:cubicBezTo>
                    <a:pt x="2281" y="0"/>
                    <a:pt x="618" y="907"/>
                    <a:pt x="618" y="907"/>
                  </a:cubicBezTo>
                  <a:cubicBezTo>
                    <a:pt x="0" y="1525"/>
                    <a:pt x="207" y="1628"/>
                    <a:pt x="515" y="1628"/>
                  </a:cubicBezTo>
                  <a:cubicBezTo>
                    <a:pt x="824" y="1628"/>
                    <a:pt x="3088" y="495"/>
                    <a:pt x="2985" y="84"/>
                  </a:cubicBezTo>
                  <a:cubicBezTo>
                    <a:pt x="2970" y="26"/>
                    <a:pt x="2911" y="0"/>
                    <a:pt x="2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5063400" y="5118000"/>
              <a:ext cx="78050" cy="47700"/>
            </a:xfrm>
            <a:custGeom>
              <a:avLst/>
              <a:gdLst/>
              <a:ahLst/>
              <a:cxnLst/>
              <a:rect l="l" t="t" r="r" b="b"/>
              <a:pathLst>
                <a:path w="3122" h="1908" extrusionOk="0">
                  <a:moveTo>
                    <a:pt x="2777" y="275"/>
                  </a:moveTo>
                  <a:cubicBezTo>
                    <a:pt x="2792" y="275"/>
                    <a:pt x="2805" y="276"/>
                    <a:pt x="2817" y="278"/>
                  </a:cubicBezTo>
                  <a:cubicBezTo>
                    <a:pt x="2691" y="619"/>
                    <a:pt x="778" y="1619"/>
                    <a:pt x="491" y="1624"/>
                  </a:cubicBezTo>
                  <a:cubicBezTo>
                    <a:pt x="440" y="1624"/>
                    <a:pt x="389" y="1620"/>
                    <a:pt x="339" y="1613"/>
                  </a:cubicBezTo>
                  <a:cubicBezTo>
                    <a:pt x="338" y="1613"/>
                    <a:pt x="337" y="1614"/>
                    <a:pt x="336" y="1614"/>
                  </a:cubicBezTo>
                  <a:cubicBezTo>
                    <a:pt x="340" y="1586"/>
                    <a:pt x="376" y="1466"/>
                    <a:pt x="679" y="1159"/>
                  </a:cubicBezTo>
                  <a:cubicBezTo>
                    <a:pt x="1503" y="712"/>
                    <a:pt x="2468" y="275"/>
                    <a:pt x="2777" y="275"/>
                  </a:cubicBezTo>
                  <a:close/>
                  <a:moveTo>
                    <a:pt x="2810" y="0"/>
                  </a:moveTo>
                  <a:cubicBezTo>
                    <a:pt x="2261" y="0"/>
                    <a:pt x="949" y="691"/>
                    <a:pt x="526" y="921"/>
                  </a:cubicBezTo>
                  <a:cubicBezTo>
                    <a:pt x="514" y="928"/>
                    <a:pt x="503" y="935"/>
                    <a:pt x="494" y="945"/>
                  </a:cubicBezTo>
                  <a:cubicBezTo>
                    <a:pt x="125" y="1314"/>
                    <a:pt x="0" y="1546"/>
                    <a:pt x="73" y="1721"/>
                  </a:cubicBezTo>
                  <a:cubicBezTo>
                    <a:pt x="149" y="1907"/>
                    <a:pt x="398" y="1907"/>
                    <a:pt x="491" y="1907"/>
                  </a:cubicBezTo>
                  <a:cubicBezTo>
                    <a:pt x="792" y="1907"/>
                    <a:pt x="2590" y="1030"/>
                    <a:pt x="3000" y="504"/>
                  </a:cubicBezTo>
                  <a:cubicBezTo>
                    <a:pt x="3089" y="391"/>
                    <a:pt x="3122" y="284"/>
                    <a:pt x="3098" y="188"/>
                  </a:cubicBezTo>
                  <a:cubicBezTo>
                    <a:pt x="3079" y="115"/>
                    <a:pt x="3028" y="55"/>
                    <a:pt x="2959" y="26"/>
                  </a:cubicBezTo>
                  <a:cubicBezTo>
                    <a:pt x="2919" y="8"/>
                    <a:pt x="2869" y="0"/>
                    <a:pt x="28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a:off x="5075675" y="5139450"/>
              <a:ext cx="77225" cy="40725"/>
            </a:xfrm>
            <a:custGeom>
              <a:avLst/>
              <a:gdLst/>
              <a:ahLst/>
              <a:cxnLst/>
              <a:rect l="l" t="t" r="r" b="b"/>
              <a:pathLst>
                <a:path w="3089" h="1629" extrusionOk="0">
                  <a:moveTo>
                    <a:pt x="2821" y="1"/>
                  </a:moveTo>
                  <a:cubicBezTo>
                    <a:pt x="2281" y="1"/>
                    <a:pt x="618" y="908"/>
                    <a:pt x="618" y="908"/>
                  </a:cubicBezTo>
                  <a:cubicBezTo>
                    <a:pt x="0" y="1525"/>
                    <a:pt x="206" y="1628"/>
                    <a:pt x="514" y="1628"/>
                  </a:cubicBezTo>
                  <a:cubicBezTo>
                    <a:pt x="823" y="1628"/>
                    <a:pt x="3088" y="496"/>
                    <a:pt x="2985" y="85"/>
                  </a:cubicBezTo>
                  <a:cubicBezTo>
                    <a:pt x="2970" y="26"/>
                    <a:pt x="2911" y="1"/>
                    <a:pt x="28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8"/>
            <p:cNvSpPr/>
            <p:nvPr/>
          </p:nvSpPr>
          <p:spPr>
            <a:xfrm>
              <a:off x="5076225" y="5136050"/>
              <a:ext cx="78100" cy="47650"/>
            </a:xfrm>
            <a:custGeom>
              <a:avLst/>
              <a:gdLst/>
              <a:ahLst/>
              <a:cxnLst/>
              <a:rect l="l" t="t" r="r" b="b"/>
              <a:pathLst>
                <a:path w="3124" h="1906" extrusionOk="0">
                  <a:moveTo>
                    <a:pt x="2789" y="274"/>
                  </a:moveTo>
                  <a:cubicBezTo>
                    <a:pt x="2800" y="274"/>
                    <a:pt x="2810" y="274"/>
                    <a:pt x="2818" y="275"/>
                  </a:cubicBezTo>
                  <a:cubicBezTo>
                    <a:pt x="2693" y="618"/>
                    <a:pt x="779" y="1618"/>
                    <a:pt x="492" y="1623"/>
                  </a:cubicBezTo>
                  <a:cubicBezTo>
                    <a:pt x="441" y="1622"/>
                    <a:pt x="391" y="1619"/>
                    <a:pt x="341" y="1612"/>
                  </a:cubicBezTo>
                  <a:lnTo>
                    <a:pt x="338" y="1612"/>
                  </a:lnTo>
                  <a:cubicBezTo>
                    <a:pt x="341" y="1584"/>
                    <a:pt x="378" y="1464"/>
                    <a:pt x="682" y="1159"/>
                  </a:cubicBezTo>
                  <a:cubicBezTo>
                    <a:pt x="1514" y="706"/>
                    <a:pt x="2493" y="274"/>
                    <a:pt x="2789" y="274"/>
                  </a:cubicBezTo>
                  <a:close/>
                  <a:moveTo>
                    <a:pt x="2816" y="0"/>
                  </a:moveTo>
                  <a:cubicBezTo>
                    <a:pt x="2271" y="0"/>
                    <a:pt x="951" y="690"/>
                    <a:pt x="527" y="920"/>
                  </a:cubicBezTo>
                  <a:cubicBezTo>
                    <a:pt x="516" y="926"/>
                    <a:pt x="506" y="934"/>
                    <a:pt x="496" y="944"/>
                  </a:cubicBezTo>
                  <a:cubicBezTo>
                    <a:pt x="122" y="1318"/>
                    <a:pt x="0" y="1543"/>
                    <a:pt x="74" y="1720"/>
                  </a:cubicBezTo>
                  <a:cubicBezTo>
                    <a:pt x="151" y="1906"/>
                    <a:pt x="399" y="1906"/>
                    <a:pt x="492" y="1906"/>
                  </a:cubicBezTo>
                  <a:cubicBezTo>
                    <a:pt x="814" y="1906"/>
                    <a:pt x="2586" y="1036"/>
                    <a:pt x="3002" y="504"/>
                  </a:cubicBezTo>
                  <a:cubicBezTo>
                    <a:pt x="3091" y="389"/>
                    <a:pt x="3124" y="282"/>
                    <a:pt x="3100" y="186"/>
                  </a:cubicBezTo>
                  <a:cubicBezTo>
                    <a:pt x="3081" y="113"/>
                    <a:pt x="3030" y="54"/>
                    <a:pt x="2961" y="24"/>
                  </a:cubicBezTo>
                  <a:cubicBezTo>
                    <a:pt x="2922" y="8"/>
                    <a:pt x="2874" y="0"/>
                    <a:pt x="2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a:off x="3769800" y="5154025"/>
              <a:ext cx="349200" cy="167825"/>
            </a:xfrm>
            <a:custGeom>
              <a:avLst/>
              <a:gdLst/>
              <a:ahLst/>
              <a:cxnLst/>
              <a:rect l="l" t="t" r="r" b="b"/>
              <a:pathLst>
                <a:path w="13968" h="6713" extrusionOk="0">
                  <a:moveTo>
                    <a:pt x="11688" y="1"/>
                  </a:moveTo>
                  <a:lnTo>
                    <a:pt x="7960" y="600"/>
                  </a:lnTo>
                  <a:cubicBezTo>
                    <a:pt x="7578" y="1041"/>
                    <a:pt x="7166" y="1455"/>
                    <a:pt x="6727" y="1841"/>
                  </a:cubicBezTo>
                  <a:cubicBezTo>
                    <a:pt x="5997" y="2481"/>
                    <a:pt x="2605" y="3396"/>
                    <a:pt x="1303" y="4509"/>
                  </a:cubicBezTo>
                  <a:cubicBezTo>
                    <a:pt x="1" y="5621"/>
                    <a:pt x="2701" y="6648"/>
                    <a:pt x="5048" y="6710"/>
                  </a:cubicBezTo>
                  <a:cubicBezTo>
                    <a:pt x="5105" y="6712"/>
                    <a:pt x="5161" y="6712"/>
                    <a:pt x="5217" y="6712"/>
                  </a:cubicBezTo>
                  <a:cubicBezTo>
                    <a:pt x="7331" y="6712"/>
                    <a:pt x="9146" y="5701"/>
                    <a:pt x="10698" y="5701"/>
                  </a:cubicBezTo>
                  <a:cubicBezTo>
                    <a:pt x="10814" y="5701"/>
                    <a:pt x="10929" y="5707"/>
                    <a:pt x="11042" y="5719"/>
                  </a:cubicBezTo>
                  <a:cubicBezTo>
                    <a:pt x="11441" y="5762"/>
                    <a:pt x="11819" y="5792"/>
                    <a:pt x="12160" y="5792"/>
                  </a:cubicBezTo>
                  <a:cubicBezTo>
                    <a:pt x="13246" y="5792"/>
                    <a:pt x="13967" y="5486"/>
                    <a:pt x="13833" y="4301"/>
                  </a:cubicBezTo>
                  <a:cubicBezTo>
                    <a:pt x="13657" y="2743"/>
                    <a:pt x="11688" y="1"/>
                    <a:pt x="11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8"/>
            <p:cNvSpPr/>
            <p:nvPr/>
          </p:nvSpPr>
          <p:spPr>
            <a:xfrm>
              <a:off x="3785500" y="5146975"/>
              <a:ext cx="338800" cy="181925"/>
            </a:xfrm>
            <a:custGeom>
              <a:avLst/>
              <a:gdLst/>
              <a:ahLst/>
              <a:cxnLst/>
              <a:rect l="l" t="t" r="r" b="b"/>
              <a:pathLst>
                <a:path w="13552" h="7277" extrusionOk="0">
                  <a:moveTo>
                    <a:pt x="10929" y="590"/>
                  </a:moveTo>
                  <a:cubicBezTo>
                    <a:pt x="11326" y="1165"/>
                    <a:pt x="12780" y="3345"/>
                    <a:pt x="12924" y="4615"/>
                  </a:cubicBezTo>
                  <a:cubicBezTo>
                    <a:pt x="12970" y="5022"/>
                    <a:pt x="12907" y="5305"/>
                    <a:pt x="12729" y="5484"/>
                  </a:cubicBezTo>
                  <a:cubicBezTo>
                    <a:pt x="12499" y="5716"/>
                    <a:pt x="12060" y="5791"/>
                    <a:pt x="11535" y="5791"/>
                  </a:cubicBezTo>
                  <a:cubicBezTo>
                    <a:pt x="11196" y="5791"/>
                    <a:pt x="10822" y="5760"/>
                    <a:pt x="10444" y="5719"/>
                  </a:cubicBezTo>
                  <a:cubicBezTo>
                    <a:pt x="10322" y="5706"/>
                    <a:pt x="10197" y="5700"/>
                    <a:pt x="10072" y="5700"/>
                  </a:cubicBezTo>
                  <a:cubicBezTo>
                    <a:pt x="9317" y="5700"/>
                    <a:pt x="8516" y="5923"/>
                    <a:pt x="7676" y="6157"/>
                  </a:cubicBezTo>
                  <a:cubicBezTo>
                    <a:pt x="6705" y="6428"/>
                    <a:pt x="5709" y="6711"/>
                    <a:pt x="4614" y="6711"/>
                  </a:cubicBezTo>
                  <a:cubicBezTo>
                    <a:pt x="4552" y="6711"/>
                    <a:pt x="4490" y="6710"/>
                    <a:pt x="4428" y="6708"/>
                  </a:cubicBezTo>
                  <a:cubicBezTo>
                    <a:pt x="2521" y="6660"/>
                    <a:pt x="824" y="6001"/>
                    <a:pt x="634" y="5467"/>
                  </a:cubicBezTo>
                  <a:cubicBezTo>
                    <a:pt x="616" y="5416"/>
                    <a:pt x="562" y="5260"/>
                    <a:pt x="859" y="5005"/>
                  </a:cubicBezTo>
                  <a:cubicBezTo>
                    <a:pt x="1562" y="4405"/>
                    <a:pt x="2930" y="3854"/>
                    <a:pt x="4140" y="3367"/>
                  </a:cubicBezTo>
                  <a:cubicBezTo>
                    <a:pt x="5141" y="2963"/>
                    <a:pt x="5933" y="2645"/>
                    <a:pt x="6286" y="2336"/>
                  </a:cubicBezTo>
                  <a:cubicBezTo>
                    <a:pt x="6708" y="1964"/>
                    <a:pt x="7107" y="1566"/>
                    <a:pt x="7480" y="1145"/>
                  </a:cubicBezTo>
                  <a:lnTo>
                    <a:pt x="10929" y="590"/>
                  </a:lnTo>
                  <a:close/>
                  <a:moveTo>
                    <a:pt x="11057" y="1"/>
                  </a:moveTo>
                  <a:cubicBezTo>
                    <a:pt x="11043" y="1"/>
                    <a:pt x="11029" y="2"/>
                    <a:pt x="11015" y="4"/>
                  </a:cubicBezTo>
                  <a:lnTo>
                    <a:pt x="7288" y="602"/>
                  </a:lnTo>
                  <a:cubicBezTo>
                    <a:pt x="7221" y="613"/>
                    <a:pt x="7160" y="648"/>
                    <a:pt x="7117" y="700"/>
                  </a:cubicBezTo>
                  <a:cubicBezTo>
                    <a:pt x="6743" y="1131"/>
                    <a:pt x="6342" y="1535"/>
                    <a:pt x="5913" y="1910"/>
                  </a:cubicBezTo>
                  <a:cubicBezTo>
                    <a:pt x="5633" y="2157"/>
                    <a:pt x="4805" y="2489"/>
                    <a:pt x="3929" y="2842"/>
                  </a:cubicBezTo>
                  <a:cubicBezTo>
                    <a:pt x="2679" y="3346"/>
                    <a:pt x="1264" y="3915"/>
                    <a:pt x="492" y="4576"/>
                  </a:cubicBezTo>
                  <a:cubicBezTo>
                    <a:pt x="1" y="4994"/>
                    <a:pt x="8" y="5394"/>
                    <a:pt x="102" y="5656"/>
                  </a:cubicBezTo>
                  <a:cubicBezTo>
                    <a:pt x="472" y="6705"/>
                    <a:pt x="2846" y="7233"/>
                    <a:pt x="4412" y="7275"/>
                  </a:cubicBezTo>
                  <a:cubicBezTo>
                    <a:pt x="4471" y="7277"/>
                    <a:pt x="4529" y="7277"/>
                    <a:pt x="4587" y="7277"/>
                  </a:cubicBezTo>
                  <a:cubicBezTo>
                    <a:pt x="5767" y="7277"/>
                    <a:pt x="6860" y="6973"/>
                    <a:pt x="7828" y="6703"/>
                  </a:cubicBezTo>
                  <a:cubicBezTo>
                    <a:pt x="8633" y="6478"/>
                    <a:pt x="9402" y="6266"/>
                    <a:pt x="10083" y="6266"/>
                  </a:cubicBezTo>
                  <a:cubicBezTo>
                    <a:pt x="10185" y="6266"/>
                    <a:pt x="10285" y="6271"/>
                    <a:pt x="10384" y="6281"/>
                  </a:cubicBezTo>
                  <a:cubicBezTo>
                    <a:pt x="10813" y="6327"/>
                    <a:pt x="11200" y="6356"/>
                    <a:pt x="11544" y="6356"/>
                  </a:cubicBezTo>
                  <a:cubicBezTo>
                    <a:pt x="12253" y="6356"/>
                    <a:pt x="12781" y="6233"/>
                    <a:pt x="13130" y="5882"/>
                  </a:cubicBezTo>
                  <a:cubicBezTo>
                    <a:pt x="13432" y="5578"/>
                    <a:pt x="13552" y="5130"/>
                    <a:pt x="13487" y="4551"/>
                  </a:cubicBezTo>
                  <a:cubicBezTo>
                    <a:pt x="13304" y="2939"/>
                    <a:pt x="11372" y="233"/>
                    <a:pt x="11289" y="118"/>
                  </a:cubicBezTo>
                  <a:cubicBezTo>
                    <a:pt x="11234" y="43"/>
                    <a:pt x="11148" y="1"/>
                    <a:pt x="110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3769825" y="5244525"/>
              <a:ext cx="131125" cy="77275"/>
            </a:xfrm>
            <a:custGeom>
              <a:avLst/>
              <a:gdLst/>
              <a:ahLst/>
              <a:cxnLst/>
              <a:rect l="l" t="t" r="r" b="b"/>
              <a:pathLst>
                <a:path w="5245" h="3091" extrusionOk="0">
                  <a:moveTo>
                    <a:pt x="2791" y="0"/>
                  </a:moveTo>
                  <a:cubicBezTo>
                    <a:pt x="2200" y="279"/>
                    <a:pt x="1668" y="576"/>
                    <a:pt x="1302" y="888"/>
                  </a:cubicBezTo>
                  <a:cubicBezTo>
                    <a:pt x="1" y="2001"/>
                    <a:pt x="2700" y="3028"/>
                    <a:pt x="5047" y="3090"/>
                  </a:cubicBezTo>
                  <a:cubicBezTo>
                    <a:pt x="5056" y="3090"/>
                    <a:pt x="5066" y="3090"/>
                    <a:pt x="5075" y="3090"/>
                  </a:cubicBezTo>
                  <a:cubicBezTo>
                    <a:pt x="5132" y="3090"/>
                    <a:pt x="5188" y="3088"/>
                    <a:pt x="5245" y="3088"/>
                  </a:cubicBezTo>
                  <a:cubicBezTo>
                    <a:pt x="4997" y="2249"/>
                    <a:pt x="4357" y="791"/>
                    <a:pt x="2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3785500" y="5237450"/>
              <a:ext cx="123575" cy="91400"/>
            </a:xfrm>
            <a:custGeom>
              <a:avLst/>
              <a:gdLst/>
              <a:ahLst/>
              <a:cxnLst/>
              <a:rect l="l" t="t" r="r" b="b"/>
              <a:pathLst>
                <a:path w="4943" h="3656" extrusionOk="0">
                  <a:moveTo>
                    <a:pt x="2157" y="599"/>
                  </a:moveTo>
                  <a:cubicBezTo>
                    <a:pt x="3344" y="1248"/>
                    <a:pt x="3937" y="2318"/>
                    <a:pt x="4223" y="3082"/>
                  </a:cubicBezTo>
                  <a:cubicBezTo>
                    <a:pt x="2402" y="2994"/>
                    <a:pt x="817" y="2363"/>
                    <a:pt x="634" y="1848"/>
                  </a:cubicBezTo>
                  <a:cubicBezTo>
                    <a:pt x="616" y="1797"/>
                    <a:pt x="562" y="1641"/>
                    <a:pt x="858" y="1386"/>
                  </a:cubicBezTo>
                  <a:cubicBezTo>
                    <a:pt x="1142" y="1144"/>
                    <a:pt x="1568" y="886"/>
                    <a:pt x="2157" y="599"/>
                  </a:cubicBezTo>
                  <a:close/>
                  <a:moveTo>
                    <a:pt x="2163" y="0"/>
                  </a:moveTo>
                  <a:cubicBezTo>
                    <a:pt x="2121" y="0"/>
                    <a:pt x="2080" y="9"/>
                    <a:pt x="2042" y="28"/>
                  </a:cubicBezTo>
                  <a:cubicBezTo>
                    <a:pt x="1331" y="366"/>
                    <a:pt x="838" y="660"/>
                    <a:pt x="492" y="957"/>
                  </a:cubicBezTo>
                  <a:cubicBezTo>
                    <a:pt x="1" y="1377"/>
                    <a:pt x="8" y="1775"/>
                    <a:pt x="102" y="2037"/>
                  </a:cubicBezTo>
                  <a:cubicBezTo>
                    <a:pt x="472" y="3086"/>
                    <a:pt x="2846" y="3614"/>
                    <a:pt x="4412" y="3656"/>
                  </a:cubicBezTo>
                  <a:lnTo>
                    <a:pt x="4557" y="3656"/>
                  </a:lnTo>
                  <a:lnTo>
                    <a:pt x="4620" y="3655"/>
                  </a:lnTo>
                  <a:cubicBezTo>
                    <a:pt x="4808" y="3652"/>
                    <a:pt x="4943" y="3472"/>
                    <a:pt x="4890" y="3292"/>
                  </a:cubicBezTo>
                  <a:cubicBezTo>
                    <a:pt x="4637" y="2435"/>
                    <a:pt x="3964" y="876"/>
                    <a:pt x="2291" y="31"/>
                  </a:cubicBezTo>
                  <a:cubicBezTo>
                    <a:pt x="2251" y="10"/>
                    <a:pt x="2207" y="0"/>
                    <a:pt x="2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3928650" y="5190925"/>
              <a:ext cx="75125" cy="38500"/>
            </a:xfrm>
            <a:custGeom>
              <a:avLst/>
              <a:gdLst/>
              <a:ahLst/>
              <a:cxnLst/>
              <a:rect l="l" t="t" r="r" b="b"/>
              <a:pathLst>
                <a:path w="3005" h="1540" extrusionOk="0">
                  <a:moveTo>
                    <a:pt x="591" y="1"/>
                  </a:moveTo>
                  <a:lnTo>
                    <a:pt x="591" y="1"/>
                  </a:lnTo>
                  <a:cubicBezTo>
                    <a:pt x="0" y="318"/>
                    <a:pt x="1507" y="1539"/>
                    <a:pt x="2226" y="1539"/>
                  </a:cubicBezTo>
                  <a:cubicBezTo>
                    <a:pt x="2288" y="1539"/>
                    <a:pt x="2344" y="1530"/>
                    <a:pt x="2393" y="1511"/>
                  </a:cubicBezTo>
                  <a:cubicBezTo>
                    <a:pt x="3004" y="1264"/>
                    <a:pt x="591" y="1"/>
                    <a:pt x="5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3935125" y="5187375"/>
              <a:ext cx="59900" cy="45575"/>
            </a:xfrm>
            <a:custGeom>
              <a:avLst/>
              <a:gdLst/>
              <a:ahLst/>
              <a:cxnLst/>
              <a:rect l="l" t="t" r="r" b="b"/>
              <a:pathLst>
                <a:path w="2396" h="1823" extrusionOk="0">
                  <a:moveTo>
                    <a:pt x="348" y="311"/>
                  </a:moveTo>
                  <a:cubicBezTo>
                    <a:pt x="1284" y="809"/>
                    <a:pt x="2074" y="1361"/>
                    <a:pt x="2081" y="1521"/>
                  </a:cubicBezTo>
                  <a:cubicBezTo>
                    <a:pt x="2050" y="1534"/>
                    <a:pt x="2012" y="1540"/>
                    <a:pt x="1970" y="1540"/>
                  </a:cubicBezTo>
                  <a:cubicBezTo>
                    <a:pt x="1538" y="1540"/>
                    <a:pt x="587" y="933"/>
                    <a:pt x="372" y="473"/>
                  </a:cubicBezTo>
                  <a:cubicBezTo>
                    <a:pt x="332" y="387"/>
                    <a:pt x="333" y="341"/>
                    <a:pt x="348" y="311"/>
                  </a:cubicBezTo>
                  <a:close/>
                  <a:moveTo>
                    <a:pt x="331" y="1"/>
                  </a:moveTo>
                  <a:cubicBezTo>
                    <a:pt x="308" y="1"/>
                    <a:pt x="285" y="6"/>
                    <a:pt x="264" y="18"/>
                  </a:cubicBezTo>
                  <a:cubicBezTo>
                    <a:pt x="56" y="131"/>
                    <a:pt x="0" y="345"/>
                    <a:pt x="116" y="593"/>
                  </a:cubicBezTo>
                  <a:cubicBezTo>
                    <a:pt x="350" y="1092"/>
                    <a:pt x="1345" y="1822"/>
                    <a:pt x="1967" y="1822"/>
                  </a:cubicBezTo>
                  <a:cubicBezTo>
                    <a:pt x="1970" y="1822"/>
                    <a:pt x="1973" y="1822"/>
                    <a:pt x="1976" y="1822"/>
                  </a:cubicBezTo>
                  <a:cubicBezTo>
                    <a:pt x="2048" y="1822"/>
                    <a:pt x="2119" y="1809"/>
                    <a:pt x="2187" y="1783"/>
                  </a:cubicBezTo>
                  <a:cubicBezTo>
                    <a:pt x="2343" y="1721"/>
                    <a:pt x="2372" y="1608"/>
                    <a:pt x="2375" y="1547"/>
                  </a:cubicBezTo>
                  <a:cubicBezTo>
                    <a:pt x="2396" y="1112"/>
                    <a:pt x="999" y="333"/>
                    <a:pt x="397" y="17"/>
                  </a:cubicBezTo>
                  <a:cubicBezTo>
                    <a:pt x="376" y="6"/>
                    <a:pt x="354"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3905225" y="5197325"/>
              <a:ext cx="75125" cy="38450"/>
            </a:xfrm>
            <a:custGeom>
              <a:avLst/>
              <a:gdLst/>
              <a:ahLst/>
              <a:cxnLst/>
              <a:rect l="l" t="t" r="r" b="b"/>
              <a:pathLst>
                <a:path w="3005" h="1538" extrusionOk="0">
                  <a:moveTo>
                    <a:pt x="591" y="0"/>
                  </a:moveTo>
                  <a:lnTo>
                    <a:pt x="591" y="0"/>
                  </a:lnTo>
                  <a:cubicBezTo>
                    <a:pt x="1" y="317"/>
                    <a:pt x="1506" y="1538"/>
                    <a:pt x="2226" y="1538"/>
                  </a:cubicBezTo>
                  <a:cubicBezTo>
                    <a:pt x="2289" y="1538"/>
                    <a:pt x="2345" y="1528"/>
                    <a:pt x="2394" y="1509"/>
                  </a:cubicBezTo>
                  <a:cubicBezTo>
                    <a:pt x="3005" y="1263"/>
                    <a:pt x="591" y="0"/>
                    <a:pt x="5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3911700" y="5193775"/>
              <a:ext cx="59900" cy="45550"/>
            </a:xfrm>
            <a:custGeom>
              <a:avLst/>
              <a:gdLst/>
              <a:ahLst/>
              <a:cxnLst/>
              <a:rect l="l" t="t" r="r" b="b"/>
              <a:pathLst>
                <a:path w="2396" h="1822" extrusionOk="0">
                  <a:moveTo>
                    <a:pt x="348" y="311"/>
                  </a:moveTo>
                  <a:lnTo>
                    <a:pt x="348" y="311"/>
                  </a:lnTo>
                  <a:cubicBezTo>
                    <a:pt x="1285" y="809"/>
                    <a:pt x="2074" y="1362"/>
                    <a:pt x="2082" y="1520"/>
                  </a:cubicBezTo>
                  <a:cubicBezTo>
                    <a:pt x="2048" y="1534"/>
                    <a:pt x="2008" y="1541"/>
                    <a:pt x="1962" y="1541"/>
                  </a:cubicBezTo>
                  <a:cubicBezTo>
                    <a:pt x="1522" y="1541"/>
                    <a:pt x="587" y="930"/>
                    <a:pt x="372" y="472"/>
                  </a:cubicBezTo>
                  <a:cubicBezTo>
                    <a:pt x="333" y="388"/>
                    <a:pt x="333" y="340"/>
                    <a:pt x="348" y="311"/>
                  </a:cubicBezTo>
                  <a:close/>
                  <a:moveTo>
                    <a:pt x="331" y="1"/>
                  </a:moveTo>
                  <a:cubicBezTo>
                    <a:pt x="308" y="1"/>
                    <a:pt x="285" y="6"/>
                    <a:pt x="264" y="17"/>
                  </a:cubicBezTo>
                  <a:cubicBezTo>
                    <a:pt x="56" y="130"/>
                    <a:pt x="0" y="344"/>
                    <a:pt x="116" y="592"/>
                  </a:cubicBezTo>
                  <a:cubicBezTo>
                    <a:pt x="349" y="1091"/>
                    <a:pt x="1345" y="1821"/>
                    <a:pt x="1967" y="1821"/>
                  </a:cubicBezTo>
                  <a:cubicBezTo>
                    <a:pt x="1970" y="1822"/>
                    <a:pt x="1973" y="1822"/>
                    <a:pt x="1976" y="1822"/>
                  </a:cubicBezTo>
                  <a:cubicBezTo>
                    <a:pt x="2048" y="1822"/>
                    <a:pt x="2119" y="1809"/>
                    <a:pt x="2187" y="1783"/>
                  </a:cubicBezTo>
                  <a:cubicBezTo>
                    <a:pt x="2343" y="1720"/>
                    <a:pt x="2372" y="1608"/>
                    <a:pt x="2375" y="1548"/>
                  </a:cubicBezTo>
                  <a:cubicBezTo>
                    <a:pt x="2396" y="1112"/>
                    <a:pt x="999" y="332"/>
                    <a:pt x="397" y="17"/>
                  </a:cubicBezTo>
                  <a:cubicBezTo>
                    <a:pt x="376" y="6"/>
                    <a:pt x="354"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3891700" y="5206675"/>
              <a:ext cx="75100" cy="38475"/>
            </a:xfrm>
            <a:custGeom>
              <a:avLst/>
              <a:gdLst/>
              <a:ahLst/>
              <a:cxnLst/>
              <a:rect l="l" t="t" r="r" b="b"/>
              <a:pathLst>
                <a:path w="3004" h="1539" extrusionOk="0">
                  <a:moveTo>
                    <a:pt x="589" y="0"/>
                  </a:moveTo>
                  <a:lnTo>
                    <a:pt x="589" y="0"/>
                  </a:lnTo>
                  <a:cubicBezTo>
                    <a:pt x="0" y="317"/>
                    <a:pt x="1505" y="1539"/>
                    <a:pt x="2225" y="1539"/>
                  </a:cubicBezTo>
                  <a:cubicBezTo>
                    <a:pt x="2287" y="1539"/>
                    <a:pt x="2344" y="1529"/>
                    <a:pt x="2392" y="1510"/>
                  </a:cubicBezTo>
                  <a:cubicBezTo>
                    <a:pt x="3003" y="1264"/>
                    <a:pt x="590" y="0"/>
                    <a:pt x="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3898125" y="5203125"/>
              <a:ext cx="59950" cy="45550"/>
            </a:xfrm>
            <a:custGeom>
              <a:avLst/>
              <a:gdLst/>
              <a:ahLst/>
              <a:cxnLst/>
              <a:rect l="l" t="t" r="r" b="b"/>
              <a:pathLst>
                <a:path w="2398" h="1822" extrusionOk="0">
                  <a:moveTo>
                    <a:pt x="349" y="312"/>
                  </a:moveTo>
                  <a:cubicBezTo>
                    <a:pt x="1286" y="808"/>
                    <a:pt x="2075" y="1362"/>
                    <a:pt x="2082" y="1522"/>
                  </a:cubicBezTo>
                  <a:cubicBezTo>
                    <a:pt x="2051" y="1535"/>
                    <a:pt x="2015" y="1540"/>
                    <a:pt x="1973" y="1540"/>
                  </a:cubicBezTo>
                  <a:cubicBezTo>
                    <a:pt x="1543" y="1540"/>
                    <a:pt x="590" y="935"/>
                    <a:pt x="374" y="475"/>
                  </a:cubicBezTo>
                  <a:cubicBezTo>
                    <a:pt x="333" y="388"/>
                    <a:pt x="333" y="340"/>
                    <a:pt x="349" y="312"/>
                  </a:cubicBezTo>
                  <a:close/>
                  <a:moveTo>
                    <a:pt x="333" y="1"/>
                  </a:moveTo>
                  <a:cubicBezTo>
                    <a:pt x="310" y="1"/>
                    <a:pt x="287" y="7"/>
                    <a:pt x="266" y="18"/>
                  </a:cubicBezTo>
                  <a:cubicBezTo>
                    <a:pt x="56" y="130"/>
                    <a:pt x="1" y="345"/>
                    <a:pt x="117" y="593"/>
                  </a:cubicBezTo>
                  <a:cubicBezTo>
                    <a:pt x="351" y="1091"/>
                    <a:pt x="1345" y="1821"/>
                    <a:pt x="1968" y="1821"/>
                  </a:cubicBezTo>
                  <a:cubicBezTo>
                    <a:pt x="1971" y="1821"/>
                    <a:pt x="1974" y="1821"/>
                    <a:pt x="1977" y="1821"/>
                  </a:cubicBezTo>
                  <a:cubicBezTo>
                    <a:pt x="2049" y="1821"/>
                    <a:pt x="2120" y="1808"/>
                    <a:pt x="2188" y="1783"/>
                  </a:cubicBezTo>
                  <a:cubicBezTo>
                    <a:pt x="2344" y="1720"/>
                    <a:pt x="2372" y="1608"/>
                    <a:pt x="2376" y="1546"/>
                  </a:cubicBezTo>
                  <a:cubicBezTo>
                    <a:pt x="2397" y="1112"/>
                    <a:pt x="1000" y="332"/>
                    <a:pt x="398" y="17"/>
                  </a:cubicBezTo>
                  <a:cubicBezTo>
                    <a:pt x="377" y="6"/>
                    <a:pt x="355"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3866775" y="5218000"/>
              <a:ext cx="75125" cy="38475"/>
            </a:xfrm>
            <a:custGeom>
              <a:avLst/>
              <a:gdLst/>
              <a:ahLst/>
              <a:cxnLst/>
              <a:rect l="l" t="t" r="r" b="b"/>
              <a:pathLst>
                <a:path w="3005" h="1539" extrusionOk="0">
                  <a:moveTo>
                    <a:pt x="590" y="0"/>
                  </a:moveTo>
                  <a:lnTo>
                    <a:pt x="590" y="0"/>
                  </a:lnTo>
                  <a:cubicBezTo>
                    <a:pt x="0" y="318"/>
                    <a:pt x="1507" y="1539"/>
                    <a:pt x="2226" y="1539"/>
                  </a:cubicBezTo>
                  <a:cubicBezTo>
                    <a:pt x="2288" y="1539"/>
                    <a:pt x="2344" y="1530"/>
                    <a:pt x="2393" y="1510"/>
                  </a:cubicBezTo>
                  <a:cubicBezTo>
                    <a:pt x="3005" y="1263"/>
                    <a:pt x="590" y="0"/>
                    <a:pt x="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3873225" y="5214450"/>
              <a:ext cx="59925" cy="45550"/>
            </a:xfrm>
            <a:custGeom>
              <a:avLst/>
              <a:gdLst/>
              <a:ahLst/>
              <a:cxnLst/>
              <a:rect l="l" t="t" r="r" b="b"/>
              <a:pathLst>
                <a:path w="2397" h="1822" extrusionOk="0">
                  <a:moveTo>
                    <a:pt x="348" y="311"/>
                  </a:moveTo>
                  <a:lnTo>
                    <a:pt x="348" y="311"/>
                  </a:lnTo>
                  <a:cubicBezTo>
                    <a:pt x="1285" y="810"/>
                    <a:pt x="2075" y="1361"/>
                    <a:pt x="2082" y="1521"/>
                  </a:cubicBezTo>
                  <a:cubicBezTo>
                    <a:pt x="2051" y="1533"/>
                    <a:pt x="2013" y="1539"/>
                    <a:pt x="1971" y="1539"/>
                  </a:cubicBezTo>
                  <a:cubicBezTo>
                    <a:pt x="1540" y="1539"/>
                    <a:pt x="588" y="933"/>
                    <a:pt x="372" y="473"/>
                  </a:cubicBezTo>
                  <a:cubicBezTo>
                    <a:pt x="332" y="387"/>
                    <a:pt x="333" y="340"/>
                    <a:pt x="348" y="311"/>
                  </a:cubicBezTo>
                  <a:close/>
                  <a:moveTo>
                    <a:pt x="332" y="0"/>
                  </a:moveTo>
                  <a:cubicBezTo>
                    <a:pt x="309" y="0"/>
                    <a:pt x="286" y="6"/>
                    <a:pt x="265" y="17"/>
                  </a:cubicBezTo>
                  <a:cubicBezTo>
                    <a:pt x="56" y="130"/>
                    <a:pt x="0" y="345"/>
                    <a:pt x="116" y="592"/>
                  </a:cubicBezTo>
                  <a:cubicBezTo>
                    <a:pt x="350" y="1091"/>
                    <a:pt x="1345" y="1822"/>
                    <a:pt x="1967" y="1822"/>
                  </a:cubicBezTo>
                  <a:cubicBezTo>
                    <a:pt x="1970" y="1822"/>
                    <a:pt x="1973" y="1822"/>
                    <a:pt x="1976" y="1822"/>
                  </a:cubicBezTo>
                  <a:cubicBezTo>
                    <a:pt x="2048" y="1822"/>
                    <a:pt x="2120" y="1809"/>
                    <a:pt x="2187" y="1782"/>
                  </a:cubicBezTo>
                  <a:cubicBezTo>
                    <a:pt x="2343" y="1721"/>
                    <a:pt x="2372" y="1607"/>
                    <a:pt x="2375" y="1547"/>
                  </a:cubicBezTo>
                  <a:cubicBezTo>
                    <a:pt x="2397" y="1112"/>
                    <a:pt x="999" y="333"/>
                    <a:pt x="398" y="16"/>
                  </a:cubicBezTo>
                  <a:cubicBezTo>
                    <a:pt x="377" y="6"/>
                    <a:pt x="355" y="0"/>
                    <a:pt x="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3784100" y="5269900"/>
              <a:ext cx="331850" cy="51950"/>
            </a:xfrm>
            <a:custGeom>
              <a:avLst/>
              <a:gdLst/>
              <a:ahLst/>
              <a:cxnLst/>
              <a:rect l="l" t="t" r="r" b="b"/>
              <a:pathLst>
                <a:path w="13274" h="2078" extrusionOk="0">
                  <a:moveTo>
                    <a:pt x="13273" y="0"/>
                  </a:moveTo>
                  <a:lnTo>
                    <a:pt x="13273" y="0"/>
                  </a:lnTo>
                  <a:cubicBezTo>
                    <a:pt x="12902" y="127"/>
                    <a:pt x="12332" y="252"/>
                    <a:pt x="11457" y="306"/>
                  </a:cubicBezTo>
                  <a:cubicBezTo>
                    <a:pt x="9377" y="432"/>
                    <a:pt x="8242" y="629"/>
                    <a:pt x="6074" y="1050"/>
                  </a:cubicBezTo>
                  <a:cubicBezTo>
                    <a:pt x="5433" y="1175"/>
                    <a:pt x="4800" y="1245"/>
                    <a:pt x="4175" y="1245"/>
                  </a:cubicBezTo>
                  <a:cubicBezTo>
                    <a:pt x="2892" y="1245"/>
                    <a:pt x="1647" y="949"/>
                    <a:pt x="458" y="220"/>
                  </a:cubicBezTo>
                  <a:lnTo>
                    <a:pt x="458" y="220"/>
                  </a:lnTo>
                  <a:cubicBezTo>
                    <a:pt x="0" y="1190"/>
                    <a:pt x="2375" y="2020"/>
                    <a:pt x="4476" y="2075"/>
                  </a:cubicBezTo>
                  <a:cubicBezTo>
                    <a:pt x="4533" y="2077"/>
                    <a:pt x="4589" y="2077"/>
                    <a:pt x="4645" y="2077"/>
                  </a:cubicBezTo>
                  <a:cubicBezTo>
                    <a:pt x="6759" y="2077"/>
                    <a:pt x="8574" y="1066"/>
                    <a:pt x="10126" y="1066"/>
                  </a:cubicBezTo>
                  <a:cubicBezTo>
                    <a:pt x="10242" y="1066"/>
                    <a:pt x="10357" y="1072"/>
                    <a:pt x="10470" y="1084"/>
                  </a:cubicBezTo>
                  <a:cubicBezTo>
                    <a:pt x="10866" y="1126"/>
                    <a:pt x="11242" y="1156"/>
                    <a:pt x="11582" y="1156"/>
                  </a:cubicBezTo>
                  <a:cubicBezTo>
                    <a:pt x="12559" y="1156"/>
                    <a:pt x="13241" y="909"/>
                    <a:pt x="132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3785925" y="5262825"/>
              <a:ext cx="337200" cy="66075"/>
            </a:xfrm>
            <a:custGeom>
              <a:avLst/>
              <a:gdLst/>
              <a:ahLst/>
              <a:cxnLst/>
              <a:rect l="l" t="t" r="r" b="b"/>
              <a:pathLst>
                <a:path w="13488" h="2643" extrusionOk="0">
                  <a:moveTo>
                    <a:pt x="12826" y="682"/>
                  </a:moveTo>
                  <a:lnTo>
                    <a:pt x="12826" y="682"/>
                  </a:lnTo>
                  <a:cubicBezTo>
                    <a:pt x="12789" y="758"/>
                    <a:pt x="12737" y="826"/>
                    <a:pt x="12674" y="881"/>
                  </a:cubicBezTo>
                  <a:cubicBezTo>
                    <a:pt x="12434" y="1089"/>
                    <a:pt x="12011" y="1157"/>
                    <a:pt x="11512" y="1157"/>
                  </a:cubicBezTo>
                  <a:cubicBezTo>
                    <a:pt x="11175" y="1157"/>
                    <a:pt x="10802" y="1126"/>
                    <a:pt x="10427" y="1085"/>
                  </a:cubicBezTo>
                  <a:cubicBezTo>
                    <a:pt x="10305" y="1072"/>
                    <a:pt x="10180" y="1066"/>
                    <a:pt x="10055" y="1066"/>
                  </a:cubicBezTo>
                  <a:cubicBezTo>
                    <a:pt x="9299" y="1066"/>
                    <a:pt x="8498" y="1289"/>
                    <a:pt x="7658" y="1523"/>
                  </a:cubicBezTo>
                  <a:cubicBezTo>
                    <a:pt x="6687" y="1794"/>
                    <a:pt x="5690" y="2077"/>
                    <a:pt x="4596" y="2077"/>
                  </a:cubicBezTo>
                  <a:cubicBezTo>
                    <a:pt x="4534" y="2077"/>
                    <a:pt x="4472" y="2076"/>
                    <a:pt x="4410" y="2074"/>
                  </a:cubicBezTo>
                  <a:cubicBezTo>
                    <a:pt x="2861" y="2034"/>
                    <a:pt x="1271" y="1572"/>
                    <a:pt x="762" y="1038"/>
                  </a:cubicBezTo>
                  <a:lnTo>
                    <a:pt x="762" y="1038"/>
                  </a:lnTo>
                  <a:cubicBezTo>
                    <a:pt x="1783" y="1554"/>
                    <a:pt x="2892" y="1810"/>
                    <a:pt x="4111" y="1810"/>
                  </a:cubicBezTo>
                  <a:cubicBezTo>
                    <a:pt x="4729" y="1810"/>
                    <a:pt x="5376" y="1744"/>
                    <a:pt x="6054" y="1613"/>
                  </a:cubicBezTo>
                  <a:cubicBezTo>
                    <a:pt x="8256" y="1183"/>
                    <a:pt x="9357" y="995"/>
                    <a:pt x="11400" y="871"/>
                  </a:cubicBezTo>
                  <a:cubicBezTo>
                    <a:pt x="11946" y="839"/>
                    <a:pt x="12423" y="775"/>
                    <a:pt x="12826" y="682"/>
                  </a:cubicBezTo>
                  <a:close/>
                  <a:moveTo>
                    <a:pt x="13201" y="1"/>
                  </a:moveTo>
                  <a:cubicBezTo>
                    <a:pt x="13170" y="1"/>
                    <a:pt x="13139" y="6"/>
                    <a:pt x="13109" y="16"/>
                  </a:cubicBezTo>
                  <a:cubicBezTo>
                    <a:pt x="12676" y="165"/>
                    <a:pt x="12089" y="262"/>
                    <a:pt x="11368" y="306"/>
                  </a:cubicBezTo>
                  <a:cubicBezTo>
                    <a:pt x="9290" y="432"/>
                    <a:pt x="8176" y="621"/>
                    <a:pt x="5947" y="1056"/>
                  </a:cubicBezTo>
                  <a:cubicBezTo>
                    <a:pt x="5307" y="1181"/>
                    <a:pt x="4698" y="1243"/>
                    <a:pt x="4116" y="1243"/>
                  </a:cubicBezTo>
                  <a:cubicBezTo>
                    <a:pt x="2788" y="1243"/>
                    <a:pt x="1605" y="917"/>
                    <a:pt x="534" y="260"/>
                  </a:cubicBezTo>
                  <a:cubicBezTo>
                    <a:pt x="488" y="234"/>
                    <a:pt x="436" y="220"/>
                    <a:pt x="384" y="220"/>
                  </a:cubicBezTo>
                  <a:cubicBezTo>
                    <a:pt x="357" y="220"/>
                    <a:pt x="331" y="224"/>
                    <a:pt x="304" y="231"/>
                  </a:cubicBezTo>
                  <a:cubicBezTo>
                    <a:pt x="227" y="254"/>
                    <a:pt x="164" y="309"/>
                    <a:pt x="129" y="382"/>
                  </a:cubicBezTo>
                  <a:cubicBezTo>
                    <a:pt x="0" y="656"/>
                    <a:pt x="19" y="943"/>
                    <a:pt x="184" y="1209"/>
                  </a:cubicBezTo>
                  <a:cubicBezTo>
                    <a:pt x="722" y="2082"/>
                    <a:pt x="2754" y="2598"/>
                    <a:pt x="4395" y="2641"/>
                  </a:cubicBezTo>
                  <a:cubicBezTo>
                    <a:pt x="4454" y="2643"/>
                    <a:pt x="4512" y="2643"/>
                    <a:pt x="4570" y="2643"/>
                  </a:cubicBezTo>
                  <a:cubicBezTo>
                    <a:pt x="5750" y="2643"/>
                    <a:pt x="6843" y="2339"/>
                    <a:pt x="7812" y="2069"/>
                  </a:cubicBezTo>
                  <a:cubicBezTo>
                    <a:pt x="8616" y="1845"/>
                    <a:pt x="9384" y="1633"/>
                    <a:pt x="10065" y="1633"/>
                  </a:cubicBezTo>
                  <a:cubicBezTo>
                    <a:pt x="10168" y="1633"/>
                    <a:pt x="10269" y="1638"/>
                    <a:pt x="10368" y="1648"/>
                  </a:cubicBezTo>
                  <a:cubicBezTo>
                    <a:pt x="10783" y="1693"/>
                    <a:pt x="11164" y="1721"/>
                    <a:pt x="11507" y="1721"/>
                  </a:cubicBezTo>
                  <a:cubicBezTo>
                    <a:pt x="12172" y="1721"/>
                    <a:pt x="12693" y="1614"/>
                    <a:pt x="13045" y="1308"/>
                  </a:cubicBezTo>
                  <a:cubicBezTo>
                    <a:pt x="13321" y="1070"/>
                    <a:pt x="13469" y="728"/>
                    <a:pt x="13484" y="293"/>
                  </a:cubicBezTo>
                  <a:cubicBezTo>
                    <a:pt x="13487" y="201"/>
                    <a:pt x="13445" y="112"/>
                    <a:pt x="13370" y="56"/>
                  </a:cubicBezTo>
                  <a:cubicBezTo>
                    <a:pt x="13320" y="20"/>
                    <a:pt x="13261" y="1"/>
                    <a:pt x="132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3801575" y="3619975"/>
              <a:ext cx="1281850" cy="1582825"/>
            </a:xfrm>
            <a:custGeom>
              <a:avLst/>
              <a:gdLst/>
              <a:ahLst/>
              <a:cxnLst/>
              <a:rect l="l" t="t" r="r" b="b"/>
              <a:pathLst>
                <a:path w="51274" h="63313" extrusionOk="0">
                  <a:moveTo>
                    <a:pt x="34102" y="1"/>
                  </a:moveTo>
                  <a:cubicBezTo>
                    <a:pt x="33263" y="1"/>
                    <a:pt x="31774" y="467"/>
                    <a:pt x="28977" y="1002"/>
                  </a:cubicBezTo>
                  <a:cubicBezTo>
                    <a:pt x="27658" y="1255"/>
                    <a:pt x="25894" y="1347"/>
                    <a:pt x="24027" y="1347"/>
                  </a:cubicBezTo>
                  <a:cubicBezTo>
                    <a:pt x="19049" y="1347"/>
                    <a:pt x="13334" y="694"/>
                    <a:pt x="13334" y="694"/>
                  </a:cubicBezTo>
                  <a:lnTo>
                    <a:pt x="12407" y="3061"/>
                  </a:lnTo>
                  <a:cubicBezTo>
                    <a:pt x="12407" y="3061"/>
                    <a:pt x="983" y="31355"/>
                    <a:pt x="491" y="32381"/>
                  </a:cubicBezTo>
                  <a:cubicBezTo>
                    <a:pt x="0" y="33406"/>
                    <a:pt x="5959" y="62187"/>
                    <a:pt x="6728" y="62848"/>
                  </a:cubicBezTo>
                  <a:cubicBezTo>
                    <a:pt x="7117" y="63182"/>
                    <a:pt x="7572" y="63312"/>
                    <a:pt x="8093" y="63312"/>
                  </a:cubicBezTo>
                  <a:cubicBezTo>
                    <a:pt x="8603" y="63312"/>
                    <a:pt x="9176" y="63188"/>
                    <a:pt x="9813" y="63008"/>
                  </a:cubicBezTo>
                  <a:cubicBezTo>
                    <a:pt x="11106" y="62645"/>
                    <a:pt x="10948" y="61738"/>
                    <a:pt x="10948" y="61738"/>
                  </a:cubicBezTo>
                  <a:lnTo>
                    <a:pt x="8983" y="35464"/>
                  </a:lnTo>
                  <a:lnTo>
                    <a:pt x="20292" y="13848"/>
                  </a:lnTo>
                  <a:lnTo>
                    <a:pt x="22968" y="14363"/>
                  </a:lnTo>
                  <a:cubicBezTo>
                    <a:pt x="22968" y="14363"/>
                    <a:pt x="25748" y="35236"/>
                    <a:pt x="27807" y="38632"/>
                  </a:cubicBezTo>
                  <a:cubicBezTo>
                    <a:pt x="29865" y="42029"/>
                    <a:pt x="47465" y="58290"/>
                    <a:pt x="47980" y="58702"/>
                  </a:cubicBezTo>
                  <a:cubicBezTo>
                    <a:pt x="48151" y="58840"/>
                    <a:pt x="48368" y="58885"/>
                    <a:pt x="48582" y="58885"/>
                  </a:cubicBezTo>
                  <a:cubicBezTo>
                    <a:pt x="49008" y="58885"/>
                    <a:pt x="49420" y="58702"/>
                    <a:pt x="49420" y="58702"/>
                  </a:cubicBezTo>
                  <a:cubicBezTo>
                    <a:pt x="51273" y="58187"/>
                    <a:pt x="51067" y="56644"/>
                    <a:pt x="51067" y="56644"/>
                  </a:cubicBezTo>
                  <a:cubicBezTo>
                    <a:pt x="51067" y="56644"/>
                    <a:pt x="45200" y="47999"/>
                    <a:pt x="42525" y="43675"/>
                  </a:cubicBezTo>
                  <a:cubicBezTo>
                    <a:pt x="39849" y="39353"/>
                    <a:pt x="37172" y="37397"/>
                    <a:pt x="37172" y="37397"/>
                  </a:cubicBezTo>
                  <a:cubicBezTo>
                    <a:pt x="37172" y="37397"/>
                    <a:pt x="35404" y="25464"/>
                    <a:pt x="34683" y="21449"/>
                  </a:cubicBezTo>
                  <a:cubicBezTo>
                    <a:pt x="33963" y="17435"/>
                    <a:pt x="35153" y="900"/>
                    <a:pt x="35153" y="900"/>
                  </a:cubicBezTo>
                  <a:cubicBezTo>
                    <a:pt x="34979" y="249"/>
                    <a:pt x="34714" y="1"/>
                    <a:pt x="34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3793375" y="3613100"/>
              <a:ext cx="1297275" cy="1596750"/>
            </a:xfrm>
            <a:custGeom>
              <a:avLst/>
              <a:gdLst/>
              <a:ahLst/>
              <a:cxnLst/>
              <a:rect l="l" t="t" r="r" b="b"/>
              <a:pathLst>
                <a:path w="51891" h="63870" extrusionOk="0">
                  <a:moveTo>
                    <a:pt x="34445" y="559"/>
                  </a:moveTo>
                  <a:cubicBezTo>
                    <a:pt x="34947" y="559"/>
                    <a:pt x="35073" y="761"/>
                    <a:pt x="35195" y="1203"/>
                  </a:cubicBezTo>
                  <a:cubicBezTo>
                    <a:pt x="35111" y="2373"/>
                    <a:pt x="34026" y="17839"/>
                    <a:pt x="34732" y="21774"/>
                  </a:cubicBezTo>
                  <a:cubicBezTo>
                    <a:pt x="35444" y="25737"/>
                    <a:pt x="37203" y="37594"/>
                    <a:pt x="37221" y="37714"/>
                  </a:cubicBezTo>
                  <a:cubicBezTo>
                    <a:pt x="37232" y="37789"/>
                    <a:pt x="37272" y="37856"/>
                    <a:pt x="37334" y="37901"/>
                  </a:cubicBezTo>
                  <a:cubicBezTo>
                    <a:pt x="37360" y="37919"/>
                    <a:pt x="39996" y="39872"/>
                    <a:pt x="42612" y="44100"/>
                  </a:cubicBezTo>
                  <a:cubicBezTo>
                    <a:pt x="45141" y="48185"/>
                    <a:pt x="50583" y="56225"/>
                    <a:pt x="51119" y="57015"/>
                  </a:cubicBezTo>
                  <a:cubicBezTo>
                    <a:pt x="51128" y="57281"/>
                    <a:pt x="51072" y="58316"/>
                    <a:pt x="49634" y="58719"/>
                  </a:cubicBezTo>
                  <a:cubicBezTo>
                    <a:pt x="49506" y="58776"/>
                    <a:pt x="49196" y="58877"/>
                    <a:pt x="48909" y="58877"/>
                  </a:cubicBezTo>
                  <a:cubicBezTo>
                    <a:pt x="48749" y="58877"/>
                    <a:pt x="48595" y="58845"/>
                    <a:pt x="48484" y="58757"/>
                  </a:cubicBezTo>
                  <a:cubicBezTo>
                    <a:pt x="48330" y="58632"/>
                    <a:pt x="30454" y="42188"/>
                    <a:pt x="28377" y="38761"/>
                  </a:cubicBezTo>
                  <a:cubicBezTo>
                    <a:pt x="26373" y="35453"/>
                    <a:pt x="23603" y="14809"/>
                    <a:pt x="23576" y="14600"/>
                  </a:cubicBezTo>
                  <a:cubicBezTo>
                    <a:pt x="23560" y="14480"/>
                    <a:pt x="23469" y="14383"/>
                    <a:pt x="23349" y="14360"/>
                  </a:cubicBezTo>
                  <a:lnTo>
                    <a:pt x="20673" y="13846"/>
                  </a:lnTo>
                  <a:cubicBezTo>
                    <a:pt x="20656" y="13843"/>
                    <a:pt x="20638" y="13841"/>
                    <a:pt x="20621" y="13841"/>
                  </a:cubicBezTo>
                  <a:cubicBezTo>
                    <a:pt x="20517" y="13841"/>
                    <a:pt x="20419" y="13899"/>
                    <a:pt x="20369" y="13993"/>
                  </a:cubicBezTo>
                  <a:lnTo>
                    <a:pt x="9061" y="35608"/>
                  </a:lnTo>
                  <a:cubicBezTo>
                    <a:pt x="9036" y="35654"/>
                    <a:pt x="9025" y="35707"/>
                    <a:pt x="9030" y="35759"/>
                  </a:cubicBezTo>
                  <a:lnTo>
                    <a:pt x="10998" y="62061"/>
                  </a:lnTo>
                  <a:cubicBezTo>
                    <a:pt x="10999" y="62068"/>
                    <a:pt x="11099" y="62720"/>
                    <a:pt x="10064" y="63012"/>
                  </a:cubicBezTo>
                  <a:cubicBezTo>
                    <a:pt x="9427" y="63191"/>
                    <a:pt x="8879" y="63307"/>
                    <a:pt x="8410" y="63307"/>
                  </a:cubicBezTo>
                  <a:cubicBezTo>
                    <a:pt x="7955" y="63307"/>
                    <a:pt x="7574" y="63198"/>
                    <a:pt x="7261" y="62930"/>
                  </a:cubicBezTo>
                  <a:cubicBezTo>
                    <a:pt x="6405" y="61732"/>
                    <a:pt x="745" y="34099"/>
                    <a:pt x="1075" y="32778"/>
                  </a:cubicBezTo>
                  <a:cubicBezTo>
                    <a:pt x="1564" y="31757"/>
                    <a:pt x="12530" y="4598"/>
                    <a:pt x="12999" y="3440"/>
                  </a:cubicBezTo>
                  <a:lnTo>
                    <a:pt x="13845" y="1274"/>
                  </a:lnTo>
                  <a:cubicBezTo>
                    <a:pt x="14960" y="1396"/>
                    <a:pt x="19912" y="1908"/>
                    <a:pt x="24327" y="1908"/>
                  </a:cubicBezTo>
                  <a:cubicBezTo>
                    <a:pt x="26217" y="1908"/>
                    <a:pt x="28008" y="1814"/>
                    <a:pt x="29358" y="1556"/>
                  </a:cubicBezTo>
                  <a:cubicBezTo>
                    <a:pt x="30516" y="1335"/>
                    <a:pt x="31453" y="1123"/>
                    <a:pt x="32206" y="955"/>
                  </a:cubicBezTo>
                  <a:cubicBezTo>
                    <a:pt x="33353" y="698"/>
                    <a:pt x="34028" y="559"/>
                    <a:pt x="34445" y="559"/>
                  </a:cubicBezTo>
                  <a:close/>
                  <a:moveTo>
                    <a:pt x="34433" y="0"/>
                  </a:moveTo>
                  <a:cubicBezTo>
                    <a:pt x="33878" y="0"/>
                    <a:pt x="33122" y="170"/>
                    <a:pt x="32082" y="404"/>
                  </a:cubicBezTo>
                  <a:cubicBezTo>
                    <a:pt x="31333" y="572"/>
                    <a:pt x="30402" y="782"/>
                    <a:pt x="29253" y="1001"/>
                  </a:cubicBezTo>
                  <a:cubicBezTo>
                    <a:pt x="27960" y="1249"/>
                    <a:pt x="26222" y="1339"/>
                    <a:pt x="24376" y="1339"/>
                  </a:cubicBezTo>
                  <a:cubicBezTo>
                    <a:pt x="19457" y="1339"/>
                    <a:pt x="13772" y="699"/>
                    <a:pt x="13693" y="688"/>
                  </a:cubicBezTo>
                  <a:cubicBezTo>
                    <a:pt x="13683" y="687"/>
                    <a:pt x="13672" y="687"/>
                    <a:pt x="13662" y="687"/>
                  </a:cubicBezTo>
                  <a:cubicBezTo>
                    <a:pt x="13547" y="687"/>
                    <a:pt x="13441" y="757"/>
                    <a:pt x="13398" y="867"/>
                  </a:cubicBezTo>
                  <a:lnTo>
                    <a:pt x="12473" y="3230"/>
                  </a:lnTo>
                  <a:cubicBezTo>
                    <a:pt x="12359" y="3513"/>
                    <a:pt x="1047" y="31528"/>
                    <a:pt x="565" y="32535"/>
                  </a:cubicBezTo>
                  <a:cubicBezTo>
                    <a:pt x="1" y="33711"/>
                    <a:pt x="5896" y="62498"/>
                    <a:pt x="6872" y="63338"/>
                  </a:cubicBezTo>
                  <a:cubicBezTo>
                    <a:pt x="7331" y="63732"/>
                    <a:pt x="7871" y="63869"/>
                    <a:pt x="8435" y="63869"/>
                  </a:cubicBezTo>
                  <a:cubicBezTo>
                    <a:pt x="9025" y="63869"/>
                    <a:pt x="9643" y="63719"/>
                    <a:pt x="10219" y="63556"/>
                  </a:cubicBezTo>
                  <a:cubicBezTo>
                    <a:pt x="11434" y="63214"/>
                    <a:pt x="11625" y="62366"/>
                    <a:pt x="11559" y="61992"/>
                  </a:cubicBezTo>
                  <a:lnTo>
                    <a:pt x="9599" y="35799"/>
                  </a:lnTo>
                  <a:lnTo>
                    <a:pt x="20772" y="14442"/>
                  </a:lnTo>
                  <a:lnTo>
                    <a:pt x="23043" y="14877"/>
                  </a:lnTo>
                  <a:cubicBezTo>
                    <a:pt x="23350" y="17164"/>
                    <a:pt x="25913" y="35788"/>
                    <a:pt x="27892" y="39055"/>
                  </a:cubicBezTo>
                  <a:cubicBezTo>
                    <a:pt x="29967" y="42477"/>
                    <a:pt x="47338" y="58564"/>
                    <a:pt x="48131" y="59199"/>
                  </a:cubicBezTo>
                  <a:cubicBezTo>
                    <a:pt x="48364" y="59385"/>
                    <a:pt x="48647" y="59445"/>
                    <a:pt x="48914" y="59445"/>
                  </a:cubicBezTo>
                  <a:cubicBezTo>
                    <a:pt x="49369" y="59445"/>
                    <a:pt x="49779" y="59272"/>
                    <a:pt x="49824" y="59250"/>
                  </a:cubicBezTo>
                  <a:cubicBezTo>
                    <a:pt x="51890" y="58676"/>
                    <a:pt x="51678" y="56900"/>
                    <a:pt x="51675" y="56882"/>
                  </a:cubicBezTo>
                  <a:cubicBezTo>
                    <a:pt x="51670" y="56838"/>
                    <a:pt x="51653" y="56797"/>
                    <a:pt x="51629" y="56761"/>
                  </a:cubicBezTo>
                  <a:cubicBezTo>
                    <a:pt x="51571" y="56674"/>
                    <a:pt x="45735" y="48070"/>
                    <a:pt x="43093" y="43802"/>
                  </a:cubicBezTo>
                  <a:cubicBezTo>
                    <a:pt x="40669" y="39887"/>
                    <a:pt x="38274" y="37914"/>
                    <a:pt x="37763" y="37517"/>
                  </a:cubicBezTo>
                  <a:cubicBezTo>
                    <a:pt x="37580" y="36282"/>
                    <a:pt x="35964" y="25437"/>
                    <a:pt x="35289" y="21675"/>
                  </a:cubicBezTo>
                  <a:cubicBezTo>
                    <a:pt x="34583" y="17741"/>
                    <a:pt x="35751" y="1361"/>
                    <a:pt x="35763" y="1197"/>
                  </a:cubicBezTo>
                  <a:cubicBezTo>
                    <a:pt x="35765" y="1165"/>
                    <a:pt x="35762" y="1134"/>
                    <a:pt x="35755" y="1103"/>
                  </a:cubicBezTo>
                  <a:cubicBezTo>
                    <a:pt x="35537" y="289"/>
                    <a:pt x="35156" y="0"/>
                    <a:pt x="344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4154275" y="3915350"/>
              <a:ext cx="162100" cy="57925"/>
            </a:xfrm>
            <a:custGeom>
              <a:avLst/>
              <a:gdLst/>
              <a:ahLst/>
              <a:cxnLst/>
              <a:rect l="l" t="t" r="r" b="b"/>
              <a:pathLst>
                <a:path w="6484" h="2317" extrusionOk="0">
                  <a:moveTo>
                    <a:pt x="317" y="1"/>
                  </a:moveTo>
                  <a:cubicBezTo>
                    <a:pt x="195" y="1"/>
                    <a:pt x="82" y="81"/>
                    <a:pt x="45" y="203"/>
                  </a:cubicBezTo>
                  <a:cubicBezTo>
                    <a:pt x="1" y="353"/>
                    <a:pt x="87" y="510"/>
                    <a:pt x="237" y="555"/>
                  </a:cubicBezTo>
                  <a:lnTo>
                    <a:pt x="6102" y="2305"/>
                  </a:lnTo>
                  <a:cubicBezTo>
                    <a:pt x="6128" y="2312"/>
                    <a:pt x="6156" y="2317"/>
                    <a:pt x="6184" y="2317"/>
                  </a:cubicBezTo>
                  <a:cubicBezTo>
                    <a:pt x="6324" y="2317"/>
                    <a:pt x="6444" y="2214"/>
                    <a:pt x="6463" y="2074"/>
                  </a:cubicBezTo>
                  <a:cubicBezTo>
                    <a:pt x="6484" y="1935"/>
                    <a:pt x="6399" y="1803"/>
                    <a:pt x="6264" y="1762"/>
                  </a:cubicBezTo>
                  <a:lnTo>
                    <a:pt x="397" y="13"/>
                  </a:lnTo>
                  <a:cubicBezTo>
                    <a:pt x="371" y="5"/>
                    <a:pt x="343" y="1"/>
                    <a:pt x="3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4085250" y="3943675"/>
              <a:ext cx="215475" cy="37325"/>
            </a:xfrm>
            <a:custGeom>
              <a:avLst/>
              <a:gdLst/>
              <a:ahLst/>
              <a:cxnLst/>
              <a:rect l="l" t="t" r="r" b="b"/>
              <a:pathLst>
                <a:path w="8619" h="1493" extrusionOk="0">
                  <a:moveTo>
                    <a:pt x="303" y="1"/>
                  </a:moveTo>
                  <a:cubicBezTo>
                    <a:pt x="163" y="1"/>
                    <a:pt x="35" y="105"/>
                    <a:pt x="17" y="250"/>
                  </a:cubicBezTo>
                  <a:cubicBezTo>
                    <a:pt x="0" y="406"/>
                    <a:pt x="111" y="546"/>
                    <a:pt x="266" y="564"/>
                  </a:cubicBezTo>
                  <a:lnTo>
                    <a:pt x="8294" y="1490"/>
                  </a:lnTo>
                  <a:cubicBezTo>
                    <a:pt x="8305" y="1492"/>
                    <a:pt x="8317" y="1492"/>
                    <a:pt x="8328" y="1492"/>
                  </a:cubicBezTo>
                  <a:cubicBezTo>
                    <a:pt x="8478" y="1492"/>
                    <a:pt x="8601" y="1375"/>
                    <a:pt x="8610" y="1225"/>
                  </a:cubicBezTo>
                  <a:cubicBezTo>
                    <a:pt x="8619" y="1075"/>
                    <a:pt x="8509" y="945"/>
                    <a:pt x="8359" y="928"/>
                  </a:cubicBezTo>
                  <a:lnTo>
                    <a:pt x="332" y="2"/>
                  </a:lnTo>
                  <a:cubicBezTo>
                    <a:pt x="322" y="1"/>
                    <a:pt x="313" y="1"/>
                    <a:pt x="3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4575950" y="3715975"/>
              <a:ext cx="66600" cy="129525"/>
            </a:xfrm>
            <a:custGeom>
              <a:avLst/>
              <a:gdLst/>
              <a:ahLst/>
              <a:cxnLst/>
              <a:rect l="l" t="t" r="r" b="b"/>
              <a:pathLst>
                <a:path w="2664" h="5181" extrusionOk="0">
                  <a:moveTo>
                    <a:pt x="2327" y="1"/>
                  </a:moveTo>
                  <a:cubicBezTo>
                    <a:pt x="2276" y="1"/>
                    <a:pt x="2225" y="14"/>
                    <a:pt x="2179" y="43"/>
                  </a:cubicBezTo>
                  <a:cubicBezTo>
                    <a:pt x="2090" y="99"/>
                    <a:pt x="1" y="1449"/>
                    <a:pt x="132" y="3013"/>
                  </a:cubicBezTo>
                  <a:cubicBezTo>
                    <a:pt x="204" y="3873"/>
                    <a:pt x="917" y="4594"/>
                    <a:pt x="2248" y="5158"/>
                  </a:cubicBezTo>
                  <a:cubicBezTo>
                    <a:pt x="2283" y="5173"/>
                    <a:pt x="2321" y="5180"/>
                    <a:pt x="2359" y="5180"/>
                  </a:cubicBezTo>
                  <a:cubicBezTo>
                    <a:pt x="2360" y="5180"/>
                    <a:pt x="2361" y="5180"/>
                    <a:pt x="2362" y="5180"/>
                  </a:cubicBezTo>
                  <a:cubicBezTo>
                    <a:pt x="2494" y="5180"/>
                    <a:pt x="2609" y="5085"/>
                    <a:pt x="2636" y="4954"/>
                  </a:cubicBezTo>
                  <a:cubicBezTo>
                    <a:pt x="2664" y="4823"/>
                    <a:pt x="2593" y="4690"/>
                    <a:pt x="2469" y="4637"/>
                  </a:cubicBezTo>
                  <a:cubicBezTo>
                    <a:pt x="1346" y="4162"/>
                    <a:pt x="750" y="3600"/>
                    <a:pt x="696" y="2966"/>
                  </a:cubicBezTo>
                  <a:cubicBezTo>
                    <a:pt x="593" y="1742"/>
                    <a:pt x="2464" y="531"/>
                    <a:pt x="2482" y="520"/>
                  </a:cubicBezTo>
                  <a:cubicBezTo>
                    <a:pt x="2611" y="434"/>
                    <a:pt x="2648" y="262"/>
                    <a:pt x="2565" y="132"/>
                  </a:cubicBezTo>
                  <a:cubicBezTo>
                    <a:pt x="2511" y="47"/>
                    <a:pt x="2420" y="1"/>
                    <a:pt x="23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4257700" y="3744100"/>
              <a:ext cx="76975" cy="175650"/>
            </a:xfrm>
            <a:custGeom>
              <a:avLst/>
              <a:gdLst/>
              <a:ahLst/>
              <a:cxnLst/>
              <a:rect l="l" t="t" r="r" b="b"/>
              <a:pathLst>
                <a:path w="3079" h="7026" extrusionOk="0">
                  <a:moveTo>
                    <a:pt x="2766" y="1"/>
                  </a:moveTo>
                  <a:cubicBezTo>
                    <a:pt x="2639" y="1"/>
                    <a:pt x="2523" y="86"/>
                    <a:pt x="2491" y="215"/>
                  </a:cubicBezTo>
                  <a:lnTo>
                    <a:pt x="1843" y="2812"/>
                  </a:lnTo>
                  <a:lnTo>
                    <a:pt x="114" y="4538"/>
                  </a:lnTo>
                  <a:cubicBezTo>
                    <a:pt x="0" y="4653"/>
                    <a:pt x="5" y="4840"/>
                    <a:pt x="125" y="4949"/>
                  </a:cubicBezTo>
                  <a:lnTo>
                    <a:pt x="2352" y="6953"/>
                  </a:lnTo>
                  <a:cubicBezTo>
                    <a:pt x="2405" y="7000"/>
                    <a:pt x="2472" y="7026"/>
                    <a:pt x="2543" y="7026"/>
                  </a:cubicBezTo>
                  <a:lnTo>
                    <a:pt x="2543" y="7025"/>
                  </a:lnTo>
                  <a:cubicBezTo>
                    <a:pt x="2543" y="7025"/>
                    <a:pt x="2543" y="7025"/>
                    <a:pt x="2544" y="7025"/>
                  </a:cubicBezTo>
                  <a:cubicBezTo>
                    <a:pt x="2803" y="7025"/>
                    <a:pt x="2925" y="6705"/>
                    <a:pt x="2732" y="6531"/>
                  </a:cubicBezTo>
                  <a:lnTo>
                    <a:pt x="726" y="4727"/>
                  </a:lnTo>
                  <a:lnTo>
                    <a:pt x="2297" y="3156"/>
                  </a:lnTo>
                  <a:cubicBezTo>
                    <a:pt x="2333" y="3119"/>
                    <a:pt x="2359" y="3074"/>
                    <a:pt x="2372" y="3025"/>
                  </a:cubicBezTo>
                  <a:lnTo>
                    <a:pt x="3040" y="352"/>
                  </a:lnTo>
                  <a:cubicBezTo>
                    <a:pt x="3078" y="200"/>
                    <a:pt x="2986" y="47"/>
                    <a:pt x="2834" y="9"/>
                  </a:cubicBezTo>
                  <a:cubicBezTo>
                    <a:pt x="2811" y="3"/>
                    <a:pt x="2788" y="1"/>
                    <a:pt x="27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8"/>
            <p:cNvSpPr/>
            <p:nvPr/>
          </p:nvSpPr>
          <p:spPr>
            <a:xfrm>
              <a:off x="4127225" y="2778000"/>
              <a:ext cx="886950" cy="960325"/>
            </a:xfrm>
            <a:custGeom>
              <a:avLst/>
              <a:gdLst/>
              <a:ahLst/>
              <a:cxnLst/>
              <a:rect l="l" t="t" r="r" b="b"/>
              <a:pathLst>
                <a:path w="35478" h="38413" extrusionOk="0">
                  <a:moveTo>
                    <a:pt x="11437" y="0"/>
                  </a:moveTo>
                  <a:cubicBezTo>
                    <a:pt x="11020" y="0"/>
                    <a:pt x="10641" y="2"/>
                    <a:pt x="10311" y="6"/>
                  </a:cubicBezTo>
                  <a:lnTo>
                    <a:pt x="4940" y="17151"/>
                  </a:lnTo>
                  <a:cubicBezTo>
                    <a:pt x="4940" y="17151"/>
                    <a:pt x="0" y="34237"/>
                    <a:pt x="206" y="34957"/>
                  </a:cubicBezTo>
                  <a:cubicBezTo>
                    <a:pt x="412" y="35677"/>
                    <a:pt x="3911" y="37325"/>
                    <a:pt x="11733" y="38251"/>
                  </a:cubicBezTo>
                  <a:cubicBezTo>
                    <a:pt x="12679" y="38363"/>
                    <a:pt x="13559" y="38413"/>
                    <a:pt x="14376" y="38413"/>
                  </a:cubicBezTo>
                  <a:cubicBezTo>
                    <a:pt x="20307" y="38413"/>
                    <a:pt x="22873" y="35759"/>
                    <a:pt x="23055" y="34854"/>
                  </a:cubicBezTo>
                  <a:cubicBezTo>
                    <a:pt x="23260" y="33825"/>
                    <a:pt x="22848" y="32075"/>
                    <a:pt x="22848" y="32075"/>
                  </a:cubicBezTo>
                  <a:lnTo>
                    <a:pt x="25525" y="27341"/>
                  </a:lnTo>
                  <a:lnTo>
                    <a:pt x="34377" y="12785"/>
                  </a:lnTo>
                  <a:cubicBezTo>
                    <a:pt x="35478" y="10973"/>
                    <a:pt x="35073" y="8628"/>
                    <a:pt x="33429" y="7292"/>
                  </a:cubicBezTo>
                  <a:cubicBezTo>
                    <a:pt x="29471" y="4078"/>
                    <a:pt x="24556" y="197"/>
                    <a:pt x="24556" y="197"/>
                  </a:cubicBezTo>
                  <a:cubicBezTo>
                    <a:pt x="24556" y="197"/>
                    <a:pt x="15854" y="0"/>
                    <a:pt x="11437"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8"/>
            <p:cNvSpPr/>
            <p:nvPr/>
          </p:nvSpPr>
          <p:spPr>
            <a:xfrm>
              <a:off x="4120300" y="2770925"/>
              <a:ext cx="901625" cy="974500"/>
            </a:xfrm>
            <a:custGeom>
              <a:avLst/>
              <a:gdLst/>
              <a:ahLst/>
              <a:cxnLst/>
              <a:rect l="l" t="t" r="r" b="b"/>
              <a:pathLst>
                <a:path w="36065" h="38980" extrusionOk="0">
                  <a:moveTo>
                    <a:pt x="11769" y="565"/>
                  </a:moveTo>
                  <a:cubicBezTo>
                    <a:pt x="15915" y="565"/>
                    <a:pt x="23778" y="739"/>
                    <a:pt x="24732" y="760"/>
                  </a:cubicBezTo>
                  <a:cubicBezTo>
                    <a:pt x="25363" y="1259"/>
                    <a:pt x="29880" y="4832"/>
                    <a:pt x="33528" y="7794"/>
                  </a:cubicBezTo>
                  <a:cubicBezTo>
                    <a:pt x="35056" y="9035"/>
                    <a:pt x="35435" y="11238"/>
                    <a:pt x="34412" y="12920"/>
                  </a:cubicBezTo>
                  <a:lnTo>
                    <a:pt x="25556" y="27485"/>
                  </a:lnTo>
                  <a:lnTo>
                    <a:pt x="22879" y="32219"/>
                  </a:lnTo>
                  <a:cubicBezTo>
                    <a:pt x="22844" y="32281"/>
                    <a:pt x="22834" y="32354"/>
                    <a:pt x="22850" y="32423"/>
                  </a:cubicBezTo>
                  <a:cubicBezTo>
                    <a:pt x="22855" y="32440"/>
                    <a:pt x="23246" y="34124"/>
                    <a:pt x="23054" y="35082"/>
                  </a:cubicBezTo>
                  <a:cubicBezTo>
                    <a:pt x="22892" y="35894"/>
                    <a:pt x="20394" y="38413"/>
                    <a:pt x="14649" y="38413"/>
                  </a:cubicBezTo>
                  <a:cubicBezTo>
                    <a:pt x="13845" y="38413"/>
                    <a:pt x="12977" y="38364"/>
                    <a:pt x="12043" y="38253"/>
                  </a:cubicBezTo>
                  <a:cubicBezTo>
                    <a:pt x="3925" y="37291"/>
                    <a:pt x="887" y="35627"/>
                    <a:pt x="759" y="35186"/>
                  </a:cubicBezTo>
                  <a:cubicBezTo>
                    <a:pt x="698" y="34435"/>
                    <a:pt x="3554" y="24205"/>
                    <a:pt x="5487" y="17519"/>
                  </a:cubicBezTo>
                  <a:lnTo>
                    <a:pt x="10797" y="569"/>
                  </a:lnTo>
                  <a:cubicBezTo>
                    <a:pt x="11090" y="566"/>
                    <a:pt x="11416" y="565"/>
                    <a:pt x="11769" y="565"/>
                  </a:cubicBezTo>
                  <a:close/>
                  <a:moveTo>
                    <a:pt x="11620" y="0"/>
                  </a:moveTo>
                  <a:cubicBezTo>
                    <a:pt x="11239" y="0"/>
                    <a:pt x="10891" y="2"/>
                    <a:pt x="10586" y="5"/>
                  </a:cubicBezTo>
                  <a:cubicBezTo>
                    <a:pt x="10463" y="7"/>
                    <a:pt x="10356" y="87"/>
                    <a:pt x="10319" y="204"/>
                  </a:cubicBezTo>
                  <a:lnTo>
                    <a:pt x="4945" y="17356"/>
                  </a:lnTo>
                  <a:cubicBezTo>
                    <a:pt x="3781" y="21383"/>
                    <a:pt x="0" y="34576"/>
                    <a:pt x="212" y="35318"/>
                  </a:cubicBezTo>
                  <a:cubicBezTo>
                    <a:pt x="513" y="36373"/>
                    <a:pt x="4739" y="37959"/>
                    <a:pt x="11977" y="38814"/>
                  </a:cubicBezTo>
                  <a:cubicBezTo>
                    <a:pt x="12936" y="38928"/>
                    <a:pt x="13827" y="38979"/>
                    <a:pt x="14654" y="38979"/>
                  </a:cubicBezTo>
                  <a:cubicBezTo>
                    <a:pt x="20820" y="38979"/>
                    <a:pt x="23419" y="36143"/>
                    <a:pt x="23609" y="35194"/>
                  </a:cubicBezTo>
                  <a:cubicBezTo>
                    <a:pt x="23797" y="34257"/>
                    <a:pt x="23514" y="32812"/>
                    <a:pt x="23426" y="32404"/>
                  </a:cubicBezTo>
                  <a:lnTo>
                    <a:pt x="26044" y="27770"/>
                  </a:lnTo>
                  <a:lnTo>
                    <a:pt x="34895" y="13215"/>
                  </a:lnTo>
                  <a:cubicBezTo>
                    <a:pt x="36064" y="11292"/>
                    <a:pt x="35631" y="8773"/>
                    <a:pt x="33884" y="7356"/>
                  </a:cubicBezTo>
                  <a:cubicBezTo>
                    <a:pt x="29970" y="4178"/>
                    <a:pt x="25058" y="296"/>
                    <a:pt x="25008" y="257"/>
                  </a:cubicBezTo>
                  <a:cubicBezTo>
                    <a:pt x="24960" y="219"/>
                    <a:pt x="24901" y="199"/>
                    <a:pt x="24840" y="197"/>
                  </a:cubicBezTo>
                  <a:cubicBezTo>
                    <a:pt x="24743" y="194"/>
                    <a:pt x="15975" y="0"/>
                    <a:pt x="11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8"/>
            <p:cNvSpPr/>
            <p:nvPr/>
          </p:nvSpPr>
          <p:spPr>
            <a:xfrm>
              <a:off x="4499925" y="2779525"/>
              <a:ext cx="385300" cy="261475"/>
            </a:xfrm>
            <a:custGeom>
              <a:avLst/>
              <a:gdLst/>
              <a:ahLst/>
              <a:cxnLst/>
              <a:rect l="l" t="t" r="r" b="b"/>
              <a:pathLst>
                <a:path w="15412" h="10459" extrusionOk="0">
                  <a:moveTo>
                    <a:pt x="2527" y="0"/>
                  </a:moveTo>
                  <a:cubicBezTo>
                    <a:pt x="1600" y="2115"/>
                    <a:pt x="1" y="6438"/>
                    <a:pt x="1317" y="8577"/>
                  </a:cubicBezTo>
                  <a:cubicBezTo>
                    <a:pt x="1996" y="9680"/>
                    <a:pt x="3321" y="10459"/>
                    <a:pt x="5158" y="10459"/>
                  </a:cubicBezTo>
                  <a:cubicBezTo>
                    <a:pt x="7710" y="10459"/>
                    <a:pt x="11250" y="8955"/>
                    <a:pt x="15411" y="4724"/>
                  </a:cubicBezTo>
                  <a:cubicBezTo>
                    <a:pt x="12381" y="2294"/>
                    <a:pt x="9648" y="136"/>
                    <a:pt x="9648" y="136"/>
                  </a:cubicBezTo>
                  <a:cubicBezTo>
                    <a:pt x="9648" y="136"/>
                    <a:pt x="6189" y="58"/>
                    <a:pt x="2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8"/>
            <p:cNvSpPr/>
            <p:nvPr/>
          </p:nvSpPr>
          <p:spPr>
            <a:xfrm>
              <a:off x="4492750" y="2772450"/>
              <a:ext cx="400450" cy="275600"/>
            </a:xfrm>
            <a:custGeom>
              <a:avLst/>
              <a:gdLst/>
              <a:ahLst/>
              <a:cxnLst/>
              <a:rect l="l" t="t" r="r" b="b"/>
              <a:pathLst>
                <a:path w="16018" h="11024" extrusionOk="0">
                  <a:moveTo>
                    <a:pt x="2997" y="569"/>
                  </a:moveTo>
                  <a:cubicBezTo>
                    <a:pt x="6234" y="620"/>
                    <a:pt x="9267" y="686"/>
                    <a:pt x="9833" y="699"/>
                  </a:cubicBezTo>
                  <a:cubicBezTo>
                    <a:pt x="10275" y="1049"/>
                    <a:pt x="12636" y="2917"/>
                    <a:pt x="15276" y="5032"/>
                  </a:cubicBezTo>
                  <a:cubicBezTo>
                    <a:pt x="10707" y="9595"/>
                    <a:pt x="7337" y="10459"/>
                    <a:pt x="5437" y="10459"/>
                  </a:cubicBezTo>
                  <a:cubicBezTo>
                    <a:pt x="5199" y="10459"/>
                    <a:pt x="4984" y="10445"/>
                    <a:pt x="4793" y="10424"/>
                  </a:cubicBezTo>
                  <a:cubicBezTo>
                    <a:pt x="3480" y="10275"/>
                    <a:pt x="2432" y="9667"/>
                    <a:pt x="1844" y="8712"/>
                  </a:cubicBezTo>
                  <a:cubicBezTo>
                    <a:pt x="611" y="6706"/>
                    <a:pt x="2178" y="2475"/>
                    <a:pt x="2997" y="569"/>
                  </a:cubicBezTo>
                  <a:close/>
                  <a:moveTo>
                    <a:pt x="2818" y="1"/>
                  </a:moveTo>
                  <a:cubicBezTo>
                    <a:pt x="2720" y="5"/>
                    <a:pt x="2601" y="65"/>
                    <a:pt x="2554" y="169"/>
                  </a:cubicBezTo>
                  <a:cubicBezTo>
                    <a:pt x="1525" y="2520"/>
                    <a:pt x="1" y="6795"/>
                    <a:pt x="1363" y="9008"/>
                  </a:cubicBezTo>
                  <a:cubicBezTo>
                    <a:pt x="2044" y="10114"/>
                    <a:pt x="3240" y="10817"/>
                    <a:pt x="4730" y="10986"/>
                  </a:cubicBezTo>
                  <a:cubicBezTo>
                    <a:pt x="4962" y="11012"/>
                    <a:pt x="5196" y="11024"/>
                    <a:pt x="5430" y="11024"/>
                  </a:cubicBezTo>
                  <a:cubicBezTo>
                    <a:pt x="7470" y="11024"/>
                    <a:pt x="11085" y="10100"/>
                    <a:pt x="15901" y="5206"/>
                  </a:cubicBezTo>
                  <a:cubicBezTo>
                    <a:pt x="16018" y="5087"/>
                    <a:pt x="16006" y="4892"/>
                    <a:pt x="15876" y="4787"/>
                  </a:cubicBezTo>
                  <a:cubicBezTo>
                    <a:pt x="12843" y="2356"/>
                    <a:pt x="10110" y="196"/>
                    <a:pt x="10110" y="196"/>
                  </a:cubicBezTo>
                  <a:cubicBezTo>
                    <a:pt x="10062" y="158"/>
                    <a:pt x="10002" y="138"/>
                    <a:pt x="9941" y="136"/>
                  </a:cubicBezTo>
                  <a:cubicBezTo>
                    <a:pt x="9941" y="136"/>
                    <a:pt x="6481" y="57"/>
                    <a:pt x="28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8"/>
            <p:cNvSpPr/>
            <p:nvPr/>
          </p:nvSpPr>
          <p:spPr>
            <a:xfrm>
              <a:off x="4541500" y="2338925"/>
              <a:ext cx="473450" cy="642100"/>
            </a:xfrm>
            <a:custGeom>
              <a:avLst/>
              <a:gdLst/>
              <a:ahLst/>
              <a:cxnLst/>
              <a:rect l="l" t="t" r="r" b="b"/>
              <a:pathLst>
                <a:path w="18938" h="25684" extrusionOk="0">
                  <a:moveTo>
                    <a:pt x="9543" y="1"/>
                  </a:moveTo>
                  <a:cubicBezTo>
                    <a:pt x="9342" y="1"/>
                    <a:pt x="9177" y="43"/>
                    <a:pt x="9056" y="133"/>
                  </a:cubicBezTo>
                  <a:cubicBezTo>
                    <a:pt x="9056" y="133"/>
                    <a:pt x="6072" y="956"/>
                    <a:pt x="4837" y="2809"/>
                  </a:cubicBezTo>
                  <a:cubicBezTo>
                    <a:pt x="3603" y="4662"/>
                    <a:pt x="1" y="15469"/>
                    <a:pt x="103" y="16395"/>
                  </a:cubicBezTo>
                  <a:cubicBezTo>
                    <a:pt x="137" y="16704"/>
                    <a:pt x="674" y="16807"/>
                    <a:pt x="1376" y="16807"/>
                  </a:cubicBezTo>
                  <a:cubicBezTo>
                    <a:pt x="2778" y="16807"/>
                    <a:pt x="4837" y="16395"/>
                    <a:pt x="4837" y="16395"/>
                  </a:cubicBezTo>
                  <a:lnTo>
                    <a:pt x="4837" y="16395"/>
                  </a:lnTo>
                  <a:cubicBezTo>
                    <a:pt x="4837" y="16395"/>
                    <a:pt x="1647" y="23085"/>
                    <a:pt x="1647" y="24217"/>
                  </a:cubicBezTo>
                  <a:cubicBezTo>
                    <a:pt x="1647" y="25110"/>
                    <a:pt x="2543" y="25683"/>
                    <a:pt x="3831" y="25683"/>
                  </a:cubicBezTo>
                  <a:cubicBezTo>
                    <a:pt x="4176" y="25683"/>
                    <a:pt x="4549" y="25642"/>
                    <a:pt x="4940" y="25555"/>
                  </a:cubicBezTo>
                  <a:cubicBezTo>
                    <a:pt x="6793" y="25143"/>
                    <a:pt x="13104" y="14277"/>
                    <a:pt x="13104" y="14277"/>
                  </a:cubicBezTo>
                  <a:cubicBezTo>
                    <a:pt x="13104" y="14277"/>
                    <a:pt x="14467" y="15861"/>
                    <a:pt x="15603" y="15861"/>
                  </a:cubicBezTo>
                  <a:cubicBezTo>
                    <a:pt x="15798" y="15861"/>
                    <a:pt x="15986" y="15814"/>
                    <a:pt x="16159" y="15705"/>
                  </a:cubicBezTo>
                  <a:cubicBezTo>
                    <a:pt x="17513" y="14852"/>
                    <a:pt x="17085" y="13132"/>
                    <a:pt x="16056" y="13132"/>
                  </a:cubicBezTo>
                  <a:cubicBezTo>
                    <a:pt x="15027" y="13132"/>
                    <a:pt x="18937" y="8912"/>
                    <a:pt x="17599" y="6133"/>
                  </a:cubicBezTo>
                  <a:cubicBezTo>
                    <a:pt x="16392" y="3625"/>
                    <a:pt x="11410" y="1"/>
                    <a:pt x="95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4534275" y="2331850"/>
              <a:ext cx="476000" cy="656200"/>
            </a:xfrm>
            <a:custGeom>
              <a:avLst/>
              <a:gdLst/>
              <a:ahLst/>
              <a:cxnLst/>
              <a:rect l="l" t="t" r="r" b="b"/>
              <a:pathLst>
                <a:path w="19040" h="26248" extrusionOk="0">
                  <a:moveTo>
                    <a:pt x="9832" y="567"/>
                  </a:moveTo>
                  <a:cubicBezTo>
                    <a:pt x="9961" y="567"/>
                    <a:pt x="10118" y="589"/>
                    <a:pt x="10292" y="631"/>
                  </a:cubicBezTo>
                  <a:cubicBezTo>
                    <a:pt x="12351" y="1132"/>
                    <a:pt x="16572" y="4331"/>
                    <a:pt x="17635" y="6539"/>
                  </a:cubicBezTo>
                  <a:cubicBezTo>
                    <a:pt x="18406" y="8140"/>
                    <a:pt x="17255" y="10332"/>
                    <a:pt x="16494" y="11783"/>
                  </a:cubicBezTo>
                  <a:cubicBezTo>
                    <a:pt x="16006" y="12712"/>
                    <a:pt x="15761" y="13178"/>
                    <a:pt x="15951" y="13495"/>
                  </a:cubicBezTo>
                  <a:cubicBezTo>
                    <a:pt x="15997" y="13571"/>
                    <a:pt x="16110" y="13697"/>
                    <a:pt x="16345" y="13697"/>
                  </a:cubicBezTo>
                  <a:cubicBezTo>
                    <a:pt x="16693" y="13697"/>
                    <a:pt x="16899" y="13981"/>
                    <a:pt x="16975" y="14248"/>
                  </a:cubicBezTo>
                  <a:cubicBezTo>
                    <a:pt x="17097" y="14666"/>
                    <a:pt x="16992" y="15311"/>
                    <a:pt x="16297" y="15748"/>
                  </a:cubicBezTo>
                  <a:cubicBezTo>
                    <a:pt x="16172" y="15826"/>
                    <a:pt x="16033" y="15861"/>
                    <a:pt x="15885" y="15861"/>
                  </a:cubicBezTo>
                  <a:cubicBezTo>
                    <a:pt x="15078" y="15861"/>
                    <a:pt x="14010" y="14842"/>
                    <a:pt x="13607" y="14375"/>
                  </a:cubicBezTo>
                  <a:cubicBezTo>
                    <a:pt x="13553" y="14312"/>
                    <a:pt x="13474" y="14277"/>
                    <a:pt x="13391" y="14277"/>
                  </a:cubicBezTo>
                  <a:cubicBezTo>
                    <a:pt x="13383" y="14277"/>
                    <a:pt x="13375" y="14277"/>
                    <a:pt x="13367" y="14278"/>
                  </a:cubicBezTo>
                  <a:cubicBezTo>
                    <a:pt x="13276" y="14286"/>
                    <a:pt x="13194" y="14338"/>
                    <a:pt x="13148" y="14417"/>
                  </a:cubicBezTo>
                  <a:cubicBezTo>
                    <a:pt x="10732" y="18577"/>
                    <a:pt x="6429" y="25281"/>
                    <a:pt x="5169" y="25562"/>
                  </a:cubicBezTo>
                  <a:cubicBezTo>
                    <a:pt x="4808" y="25642"/>
                    <a:pt x="4456" y="25681"/>
                    <a:pt x="4127" y="25681"/>
                  </a:cubicBezTo>
                  <a:cubicBezTo>
                    <a:pt x="3492" y="25681"/>
                    <a:pt x="2946" y="25536"/>
                    <a:pt x="2599" y="25258"/>
                  </a:cubicBezTo>
                  <a:cubicBezTo>
                    <a:pt x="2347" y="25054"/>
                    <a:pt x="2219" y="24800"/>
                    <a:pt x="2219" y="24499"/>
                  </a:cubicBezTo>
                  <a:cubicBezTo>
                    <a:pt x="2219" y="23715"/>
                    <a:pt x="4110" y="19465"/>
                    <a:pt x="5382" y="16800"/>
                  </a:cubicBezTo>
                  <a:cubicBezTo>
                    <a:pt x="5471" y="16612"/>
                    <a:pt x="5334" y="16394"/>
                    <a:pt x="5126" y="16394"/>
                  </a:cubicBezTo>
                  <a:cubicBezTo>
                    <a:pt x="5108" y="16394"/>
                    <a:pt x="5089" y="16396"/>
                    <a:pt x="5071" y="16401"/>
                  </a:cubicBezTo>
                  <a:cubicBezTo>
                    <a:pt x="3736" y="16668"/>
                    <a:pt x="2436" y="16811"/>
                    <a:pt x="1597" y="16811"/>
                  </a:cubicBezTo>
                  <a:cubicBezTo>
                    <a:pt x="1086" y="16811"/>
                    <a:pt x="746" y="16758"/>
                    <a:pt x="672" y="16646"/>
                  </a:cubicBezTo>
                  <a:cubicBezTo>
                    <a:pt x="593" y="15887"/>
                    <a:pt x="4061" y="5200"/>
                    <a:pt x="5361" y="3249"/>
                  </a:cubicBezTo>
                  <a:cubicBezTo>
                    <a:pt x="6523" y="1507"/>
                    <a:pt x="9392" y="697"/>
                    <a:pt x="9422" y="688"/>
                  </a:cubicBezTo>
                  <a:cubicBezTo>
                    <a:pt x="9455" y="679"/>
                    <a:pt x="9488" y="663"/>
                    <a:pt x="9516" y="642"/>
                  </a:cubicBezTo>
                  <a:cubicBezTo>
                    <a:pt x="9583" y="592"/>
                    <a:pt x="9692" y="567"/>
                    <a:pt x="9832" y="567"/>
                  </a:cubicBezTo>
                  <a:close/>
                  <a:moveTo>
                    <a:pt x="9835" y="0"/>
                  </a:moveTo>
                  <a:cubicBezTo>
                    <a:pt x="9589" y="0"/>
                    <a:pt x="9385" y="52"/>
                    <a:pt x="9225" y="156"/>
                  </a:cubicBezTo>
                  <a:cubicBezTo>
                    <a:pt x="8817" y="275"/>
                    <a:pt x="6099" y="1124"/>
                    <a:pt x="4891" y="2934"/>
                  </a:cubicBezTo>
                  <a:cubicBezTo>
                    <a:pt x="3630" y="4826"/>
                    <a:pt x="1" y="15711"/>
                    <a:pt x="110" y="16708"/>
                  </a:cubicBezTo>
                  <a:cubicBezTo>
                    <a:pt x="122" y="16820"/>
                    <a:pt x="176" y="16980"/>
                    <a:pt x="355" y="17112"/>
                  </a:cubicBezTo>
                  <a:cubicBezTo>
                    <a:pt x="614" y="17302"/>
                    <a:pt x="1122" y="17370"/>
                    <a:pt x="1717" y="17370"/>
                  </a:cubicBezTo>
                  <a:cubicBezTo>
                    <a:pt x="2691" y="17370"/>
                    <a:pt x="3899" y="17187"/>
                    <a:pt x="4633" y="17057"/>
                  </a:cubicBezTo>
                  <a:lnTo>
                    <a:pt x="4633" y="17057"/>
                  </a:lnTo>
                  <a:cubicBezTo>
                    <a:pt x="3856" y="18712"/>
                    <a:pt x="1653" y="23484"/>
                    <a:pt x="1653" y="24499"/>
                  </a:cubicBezTo>
                  <a:cubicBezTo>
                    <a:pt x="1653" y="24973"/>
                    <a:pt x="1857" y="25388"/>
                    <a:pt x="2244" y="25698"/>
                  </a:cubicBezTo>
                  <a:cubicBezTo>
                    <a:pt x="2694" y="26059"/>
                    <a:pt x="3358" y="26248"/>
                    <a:pt x="4123" y="26248"/>
                  </a:cubicBezTo>
                  <a:cubicBezTo>
                    <a:pt x="4517" y="26246"/>
                    <a:pt x="4908" y="26200"/>
                    <a:pt x="5291" y="26113"/>
                  </a:cubicBezTo>
                  <a:cubicBezTo>
                    <a:pt x="7084" y="25714"/>
                    <a:pt x="12244" y="17077"/>
                    <a:pt x="13446" y="15029"/>
                  </a:cubicBezTo>
                  <a:cubicBezTo>
                    <a:pt x="13921" y="15510"/>
                    <a:pt x="14949" y="16423"/>
                    <a:pt x="15901" y="16423"/>
                  </a:cubicBezTo>
                  <a:cubicBezTo>
                    <a:pt x="16142" y="16423"/>
                    <a:pt x="16378" y="16365"/>
                    <a:pt x="16599" y="16226"/>
                  </a:cubicBezTo>
                  <a:cubicBezTo>
                    <a:pt x="17497" y="15661"/>
                    <a:pt x="17709" y="14746"/>
                    <a:pt x="17519" y="14090"/>
                  </a:cubicBezTo>
                  <a:cubicBezTo>
                    <a:pt x="17365" y="13554"/>
                    <a:pt x="16963" y="13193"/>
                    <a:pt x="16473" y="13138"/>
                  </a:cubicBezTo>
                  <a:cubicBezTo>
                    <a:pt x="16543" y="12904"/>
                    <a:pt x="16790" y="12435"/>
                    <a:pt x="16995" y="12045"/>
                  </a:cubicBezTo>
                  <a:cubicBezTo>
                    <a:pt x="17809" y="10494"/>
                    <a:pt x="19039" y="8150"/>
                    <a:pt x="18145" y="6293"/>
                  </a:cubicBezTo>
                  <a:cubicBezTo>
                    <a:pt x="17004" y="3924"/>
                    <a:pt x="12639" y="621"/>
                    <a:pt x="10427" y="80"/>
                  </a:cubicBezTo>
                  <a:cubicBezTo>
                    <a:pt x="10209" y="27"/>
                    <a:pt x="10011" y="0"/>
                    <a:pt x="9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a:off x="4581175" y="2183300"/>
              <a:ext cx="498075" cy="486200"/>
            </a:xfrm>
            <a:custGeom>
              <a:avLst/>
              <a:gdLst/>
              <a:ahLst/>
              <a:cxnLst/>
              <a:rect l="l" t="t" r="r" b="b"/>
              <a:pathLst>
                <a:path w="19923" h="19448" extrusionOk="0">
                  <a:moveTo>
                    <a:pt x="5743" y="1"/>
                  </a:moveTo>
                  <a:cubicBezTo>
                    <a:pt x="3437" y="1"/>
                    <a:pt x="2660" y="1181"/>
                    <a:pt x="6337" y="3064"/>
                  </a:cubicBezTo>
                  <a:cubicBezTo>
                    <a:pt x="6337" y="3064"/>
                    <a:pt x="574" y="3064"/>
                    <a:pt x="265" y="5843"/>
                  </a:cubicBezTo>
                  <a:cubicBezTo>
                    <a:pt x="1" y="8210"/>
                    <a:pt x="2128" y="9457"/>
                    <a:pt x="4799" y="9457"/>
                  </a:cubicBezTo>
                  <a:cubicBezTo>
                    <a:pt x="5264" y="9457"/>
                    <a:pt x="5745" y="9419"/>
                    <a:pt x="6234" y="9343"/>
                  </a:cubicBezTo>
                  <a:cubicBezTo>
                    <a:pt x="7563" y="9135"/>
                    <a:pt x="8842" y="9044"/>
                    <a:pt x="9922" y="9044"/>
                  </a:cubicBezTo>
                  <a:cubicBezTo>
                    <a:pt x="11518" y="9044"/>
                    <a:pt x="12679" y="9242"/>
                    <a:pt x="12924" y="9548"/>
                  </a:cubicBezTo>
                  <a:cubicBezTo>
                    <a:pt x="13335" y="10062"/>
                    <a:pt x="8910" y="11092"/>
                    <a:pt x="9939" y="11812"/>
                  </a:cubicBezTo>
                  <a:cubicBezTo>
                    <a:pt x="10741" y="12374"/>
                    <a:pt x="11543" y="12436"/>
                    <a:pt x="11859" y="12436"/>
                  </a:cubicBezTo>
                  <a:cubicBezTo>
                    <a:pt x="11948" y="12436"/>
                    <a:pt x="11998" y="12431"/>
                    <a:pt x="11998" y="12431"/>
                  </a:cubicBezTo>
                  <a:lnTo>
                    <a:pt x="11998" y="12431"/>
                  </a:lnTo>
                  <a:cubicBezTo>
                    <a:pt x="11998" y="12431"/>
                    <a:pt x="10557" y="12843"/>
                    <a:pt x="10661" y="13872"/>
                  </a:cubicBezTo>
                  <a:cubicBezTo>
                    <a:pt x="10764" y="14901"/>
                    <a:pt x="11659" y="19447"/>
                    <a:pt x="12379" y="19447"/>
                  </a:cubicBezTo>
                  <a:cubicBezTo>
                    <a:pt x="13099" y="19447"/>
                    <a:pt x="14469" y="19357"/>
                    <a:pt x="14469" y="19357"/>
                  </a:cubicBezTo>
                  <a:cubicBezTo>
                    <a:pt x="14469" y="19357"/>
                    <a:pt x="16424" y="18430"/>
                    <a:pt x="17968" y="16783"/>
                  </a:cubicBezTo>
                  <a:cubicBezTo>
                    <a:pt x="19512" y="15137"/>
                    <a:pt x="19923" y="11637"/>
                    <a:pt x="17968" y="9580"/>
                  </a:cubicBezTo>
                  <a:cubicBezTo>
                    <a:pt x="16012" y="7521"/>
                    <a:pt x="14469" y="5534"/>
                    <a:pt x="12924" y="3888"/>
                  </a:cubicBezTo>
                  <a:cubicBezTo>
                    <a:pt x="11381" y="2241"/>
                    <a:pt x="9940" y="491"/>
                    <a:pt x="6852" y="79"/>
                  </a:cubicBezTo>
                  <a:cubicBezTo>
                    <a:pt x="6455" y="27"/>
                    <a:pt x="6082" y="1"/>
                    <a:pt x="57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8"/>
            <p:cNvSpPr/>
            <p:nvPr/>
          </p:nvSpPr>
          <p:spPr>
            <a:xfrm>
              <a:off x="4577850" y="2176275"/>
              <a:ext cx="508925" cy="500275"/>
            </a:xfrm>
            <a:custGeom>
              <a:avLst/>
              <a:gdLst/>
              <a:ahLst/>
              <a:cxnLst/>
              <a:rect l="l" t="t" r="r" b="b"/>
              <a:pathLst>
                <a:path w="20357" h="20011" extrusionOk="0">
                  <a:moveTo>
                    <a:pt x="5867" y="564"/>
                  </a:moveTo>
                  <a:cubicBezTo>
                    <a:pt x="6186" y="564"/>
                    <a:pt x="6548" y="588"/>
                    <a:pt x="6947" y="641"/>
                  </a:cubicBezTo>
                  <a:cubicBezTo>
                    <a:pt x="9736" y="1012"/>
                    <a:pt x="11105" y="2485"/>
                    <a:pt x="12554" y="4044"/>
                  </a:cubicBezTo>
                  <a:lnTo>
                    <a:pt x="12851" y="4362"/>
                  </a:lnTo>
                  <a:cubicBezTo>
                    <a:pt x="13549" y="5106"/>
                    <a:pt x="14246" y="5920"/>
                    <a:pt x="14987" y="6783"/>
                  </a:cubicBezTo>
                  <a:cubicBezTo>
                    <a:pt x="15890" y="7836"/>
                    <a:pt x="16825" y="8926"/>
                    <a:pt x="17896" y="10055"/>
                  </a:cubicBezTo>
                  <a:cubicBezTo>
                    <a:pt x="19707" y="11962"/>
                    <a:pt x="19383" y="15284"/>
                    <a:pt x="17895" y="16871"/>
                  </a:cubicBezTo>
                  <a:cubicBezTo>
                    <a:pt x="16538" y="18319"/>
                    <a:pt x="14830" y="19208"/>
                    <a:pt x="14527" y="19359"/>
                  </a:cubicBezTo>
                  <a:cubicBezTo>
                    <a:pt x="14265" y="19376"/>
                    <a:pt x="13138" y="19447"/>
                    <a:pt x="12548" y="19452"/>
                  </a:cubicBezTo>
                  <a:cubicBezTo>
                    <a:pt x="12075" y="19203"/>
                    <a:pt x="11218" y="15557"/>
                    <a:pt x="11075" y="14124"/>
                  </a:cubicBezTo>
                  <a:cubicBezTo>
                    <a:pt x="10997" y="13344"/>
                    <a:pt x="12198" y="12987"/>
                    <a:pt x="12210" y="12983"/>
                  </a:cubicBezTo>
                  <a:cubicBezTo>
                    <a:pt x="12344" y="12944"/>
                    <a:pt x="12431" y="12812"/>
                    <a:pt x="12411" y="12671"/>
                  </a:cubicBezTo>
                  <a:cubicBezTo>
                    <a:pt x="12391" y="12532"/>
                    <a:pt x="12272" y="12428"/>
                    <a:pt x="12131" y="12428"/>
                  </a:cubicBezTo>
                  <a:lnTo>
                    <a:pt x="12130" y="12428"/>
                  </a:lnTo>
                  <a:cubicBezTo>
                    <a:pt x="12122" y="12428"/>
                    <a:pt x="12111" y="12429"/>
                    <a:pt x="12103" y="12430"/>
                  </a:cubicBezTo>
                  <a:cubicBezTo>
                    <a:pt x="12102" y="12430"/>
                    <a:pt x="12063" y="12434"/>
                    <a:pt x="11996" y="12434"/>
                  </a:cubicBezTo>
                  <a:cubicBezTo>
                    <a:pt x="11723" y="12434"/>
                    <a:pt x="10975" y="12381"/>
                    <a:pt x="10234" y="11862"/>
                  </a:cubicBezTo>
                  <a:cubicBezTo>
                    <a:pt x="10225" y="11856"/>
                    <a:pt x="10216" y="11850"/>
                    <a:pt x="10211" y="11845"/>
                  </a:cubicBezTo>
                  <a:cubicBezTo>
                    <a:pt x="10358" y="11617"/>
                    <a:pt x="11293" y="11209"/>
                    <a:pt x="11806" y="10986"/>
                  </a:cubicBezTo>
                  <a:cubicBezTo>
                    <a:pt x="12794" y="10554"/>
                    <a:pt x="13273" y="10333"/>
                    <a:pt x="13355" y="9998"/>
                  </a:cubicBezTo>
                  <a:cubicBezTo>
                    <a:pt x="13386" y="9877"/>
                    <a:pt x="13357" y="9749"/>
                    <a:pt x="13278" y="9653"/>
                  </a:cubicBezTo>
                  <a:cubicBezTo>
                    <a:pt x="12940" y="9231"/>
                    <a:pt x="11668" y="9044"/>
                    <a:pt x="10103" y="9044"/>
                  </a:cubicBezTo>
                  <a:cubicBezTo>
                    <a:pt x="8917" y="9044"/>
                    <a:pt x="7565" y="9151"/>
                    <a:pt x="6323" y="9344"/>
                  </a:cubicBezTo>
                  <a:cubicBezTo>
                    <a:pt x="5851" y="9418"/>
                    <a:pt x="5387" y="9454"/>
                    <a:pt x="4942" y="9454"/>
                  </a:cubicBezTo>
                  <a:cubicBezTo>
                    <a:pt x="3464" y="9454"/>
                    <a:pt x="2181" y="9059"/>
                    <a:pt x="1426" y="8336"/>
                  </a:cubicBezTo>
                  <a:cubicBezTo>
                    <a:pt x="833" y="7768"/>
                    <a:pt x="581" y="7035"/>
                    <a:pt x="679" y="6156"/>
                  </a:cubicBezTo>
                  <a:cubicBezTo>
                    <a:pt x="956" y="3660"/>
                    <a:pt x="6416" y="3629"/>
                    <a:pt x="6471" y="3629"/>
                  </a:cubicBezTo>
                  <a:cubicBezTo>
                    <a:pt x="6601" y="3629"/>
                    <a:pt x="6714" y="3539"/>
                    <a:pt x="6746" y="3412"/>
                  </a:cubicBezTo>
                  <a:cubicBezTo>
                    <a:pt x="6776" y="3285"/>
                    <a:pt x="6716" y="3154"/>
                    <a:pt x="6599" y="3094"/>
                  </a:cubicBezTo>
                  <a:cubicBezTo>
                    <a:pt x="4682" y="2112"/>
                    <a:pt x="4121" y="1382"/>
                    <a:pt x="4223" y="1056"/>
                  </a:cubicBezTo>
                  <a:cubicBezTo>
                    <a:pt x="4308" y="783"/>
                    <a:pt x="4893" y="564"/>
                    <a:pt x="5867" y="564"/>
                  </a:cubicBezTo>
                  <a:close/>
                  <a:moveTo>
                    <a:pt x="5882" y="0"/>
                  </a:moveTo>
                  <a:cubicBezTo>
                    <a:pt x="4827" y="0"/>
                    <a:pt x="3888" y="233"/>
                    <a:pt x="3683" y="887"/>
                  </a:cubicBezTo>
                  <a:cubicBezTo>
                    <a:pt x="3481" y="1535"/>
                    <a:pt x="4079" y="2281"/>
                    <a:pt x="5461" y="3111"/>
                  </a:cubicBezTo>
                  <a:cubicBezTo>
                    <a:pt x="3730" y="3256"/>
                    <a:pt x="368" y="3829"/>
                    <a:pt x="117" y="6092"/>
                  </a:cubicBezTo>
                  <a:cubicBezTo>
                    <a:pt x="1" y="7141"/>
                    <a:pt x="318" y="8058"/>
                    <a:pt x="1036" y="8744"/>
                  </a:cubicBezTo>
                  <a:cubicBezTo>
                    <a:pt x="1904" y="9575"/>
                    <a:pt x="3300" y="10022"/>
                    <a:pt x="4921" y="10022"/>
                  </a:cubicBezTo>
                  <a:cubicBezTo>
                    <a:pt x="5401" y="10022"/>
                    <a:pt x="5900" y="9983"/>
                    <a:pt x="6411" y="9903"/>
                  </a:cubicBezTo>
                  <a:cubicBezTo>
                    <a:pt x="7768" y="9691"/>
                    <a:pt x="9012" y="9609"/>
                    <a:pt x="10037" y="9609"/>
                  </a:cubicBezTo>
                  <a:cubicBezTo>
                    <a:pt x="11388" y="9609"/>
                    <a:pt x="12360" y="9751"/>
                    <a:pt x="12714" y="9919"/>
                  </a:cubicBezTo>
                  <a:cubicBezTo>
                    <a:pt x="12480" y="10075"/>
                    <a:pt x="11953" y="10304"/>
                    <a:pt x="11581" y="10467"/>
                  </a:cubicBezTo>
                  <a:cubicBezTo>
                    <a:pt x="10409" y="10978"/>
                    <a:pt x="9686" y="11317"/>
                    <a:pt x="9637" y="11808"/>
                  </a:cubicBezTo>
                  <a:cubicBezTo>
                    <a:pt x="9623" y="11947"/>
                    <a:pt x="9660" y="12149"/>
                    <a:pt x="9911" y="12325"/>
                  </a:cubicBezTo>
                  <a:cubicBezTo>
                    <a:pt x="10286" y="12588"/>
                    <a:pt x="10707" y="12780"/>
                    <a:pt x="11151" y="12891"/>
                  </a:cubicBezTo>
                  <a:cubicBezTo>
                    <a:pt x="10782" y="13169"/>
                    <a:pt x="10453" y="13586"/>
                    <a:pt x="10513" y="14180"/>
                  </a:cubicBezTo>
                  <a:cubicBezTo>
                    <a:pt x="10519" y="14239"/>
                    <a:pt x="11314" y="20011"/>
                    <a:pt x="12513" y="20011"/>
                  </a:cubicBezTo>
                  <a:cubicBezTo>
                    <a:pt x="13234" y="20011"/>
                    <a:pt x="14564" y="19923"/>
                    <a:pt x="14620" y="19921"/>
                  </a:cubicBezTo>
                  <a:cubicBezTo>
                    <a:pt x="14655" y="19918"/>
                    <a:pt x="14690" y="19909"/>
                    <a:pt x="14723" y="19894"/>
                  </a:cubicBezTo>
                  <a:cubicBezTo>
                    <a:pt x="14804" y="19854"/>
                    <a:pt x="16744" y="18924"/>
                    <a:pt x="18307" y="17258"/>
                  </a:cubicBezTo>
                  <a:cubicBezTo>
                    <a:pt x="19998" y="15454"/>
                    <a:pt x="20357" y="11824"/>
                    <a:pt x="18306" y="9665"/>
                  </a:cubicBezTo>
                  <a:cubicBezTo>
                    <a:pt x="17243" y="8547"/>
                    <a:pt x="16314" y="7462"/>
                    <a:pt x="15415" y="6413"/>
                  </a:cubicBezTo>
                  <a:cubicBezTo>
                    <a:pt x="14671" y="5547"/>
                    <a:pt x="13969" y="4727"/>
                    <a:pt x="13264" y="3975"/>
                  </a:cubicBezTo>
                  <a:lnTo>
                    <a:pt x="12968" y="3658"/>
                  </a:lnTo>
                  <a:cubicBezTo>
                    <a:pt x="11515" y="2095"/>
                    <a:pt x="10012" y="479"/>
                    <a:pt x="7022" y="80"/>
                  </a:cubicBezTo>
                  <a:cubicBezTo>
                    <a:pt x="6646" y="30"/>
                    <a:pt x="6257" y="0"/>
                    <a:pt x="5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8"/>
            <p:cNvSpPr/>
            <p:nvPr/>
          </p:nvSpPr>
          <p:spPr>
            <a:xfrm>
              <a:off x="5032475" y="2518475"/>
              <a:ext cx="18975" cy="59825"/>
            </a:xfrm>
            <a:custGeom>
              <a:avLst/>
              <a:gdLst/>
              <a:ahLst/>
              <a:cxnLst/>
              <a:rect l="l" t="t" r="r" b="b"/>
              <a:pathLst>
                <a:path w="759" h="2393" extrusionOk="0">
                  <a:moveTo>
                    <a:pt x="305" y="0"/>
                  </a:moveTo>
                  <a:cubicBezTo>
                    <a:pt x="290" y="0"/>
                    <a:pt x="274" y="1"/>
                    <a:pt x="259" y="4"/>
                  </a:cubicBezTo>
                  <a:cubicBezTo>
                    <a:pt x="105" y="30"/>
                    <a:pt x="0" y="175"/>
                    <a:pt x="25" y="329"/>
                  </a:cubicBezTo>
                  <a:cubicBezTo>
                    <a:pt x="186" y="1318"/>
                    <a:pt x="87" y="2064"/>
                    <a:pt x="86" y="2071"/>
                  </a:cubicBezTo>
                  <a:cubicBezTo>
                    <a:pt x="64" y="2225"/>
                    <a:pt x="173" y="2369"/>
                    <a:pt x="327" y="2391"/>
                  </a:cubicBezTo>
                  <a:cubicBezTo>
                    <a:pt x="340" y="2392"/>
                    <a:pt x="354" y="2393"/>
                    <a:pt x="367" y="2393"/>
                  </a:cubicBezTo>
                  <a:cubicBezTo>
                    <a:pt x="508" y="2393"/>
                    <a:pt x="626" y="2289"/>
                    <a:pt x="646" y="2149"/>
                  </a:cubicBezTo>
                  <a:cubicBezTo>
                    <a:pt x="651" y="2116"/>
                    <a:pt x="759" y="1316"/>
                    <a:pt x="583" y="238"/>
                  </a:cubicBezTo>
                  <a:cubicBezTo>
                    <a:pt x="560" y="99"/>
                    <a:pt x="441" y="0"/>
                    <a:pt x="3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4654750" y="2334100"/>
              <a:ext cx="383075" cy="161700"/>
            </a:xfrm>
            <a:custGeom>
              <a:avLst/>
              <a:gdLst/>
              <a:ahLst/>
              <a:cxnLst/>
              <a:rect l="l" t="t" r="r" b="b"/>
              <a:pathLst>
                <a:path w="15323" h="6468" extrusionOk="0">
                  <a:moveTo>
                    <a:pt x="4834" y="0"/>
                  </a:moveTo>
                  <a:cubicBezTo>
                    <a:pt x="4825" y="0"/>
                    <a:pt x="4817" y="0"/>
                    <a:pt x="4808" y="1"/>
                  </a:cubicBezTo>
                  <a:cubicBezTo>
                    <a:pt x="3448" y="133"/>
                    <a:pt x="268" y="541"/>
                    <a:pt x="92" y="1475"/>
                  </a:cubicBezTo>
                  <a:cubicBezTo>
                    <a:pt x="1" y="1963"/>
                    <a:pt x="585" y="2259"/>
                    <a:pt x="777" y="2355"/>
                  </a:cubicBezTo>
                  <a:cubicBezTo>
                    <a:pt x="1380" y="2661"/>
                    <a:pt x="2046" y="2760"/>
                    <a:pt x="2774" y="2760"/>
                  </a:cubicBezTo>
                  <a:cubicBezTo>
                    <a:pt x="3410" y="2760"/>
                    <a:pt x="4093" y="2684"/>
                    <a:pt x="4822" y="2603"/>
                  </a:cubicBezTo>
                  <a:cubicBezTo>
                    <a:pt x="5664" y="2509"/>
                    <a:pt x="6556" y="2410"/>
                    <a:pt x="7500" y="2410"/>
                  </a:cubicBezTo>
                  <a:cubicBezTo>
                    <a:pt x="8721" y="2410"/>
                    <a:pt x="10032" y="2576"/>
                    <a:pt x="11441" y="3134"/>
                  </a:cubicBezTo>
                  <a:cubicBezTo>
                    <a:pt x="13028" y="3762"/>
                    <a:pt x="14139" y="4824"/>
                    <a:pt x="14740" y="6291"/>
                  </a:cubicBezTo>
                  <a:cubicBezTo>
                    <a:pt x="14783" y="6397"/>
                    <a:pt x="14886" y="6466"/>
                    <a:pt x="15002" y="6467"/>
                  </a:cubicBezTo>
                  <a:cubicBezTo>
                    <a:pt x="15039" y="6467"/>
                    <a:pt x="15075" y="6459"/>
                    <a:pt x="15108" y="6445"/>
                  </a:cubicBezTo>
                  <a:cubicBezTo>
                    <a:pt x="15253" y="6387"/>
                    <a:pt x="15322" y="6221"/>
                    <a:pt x="15264" y="6077"/>
                  </a:cubicBezTo>
                  <a:cubicBezTo>
                    <a:pt x="14601" y="4462"/>
                    <a:pt x="13384" y="3294"/>
                    <a:pt x="11649" y="2608"/>
                  </a:cubicBezTo>
                  <a:cubicBezTo>
                    <a:pt x="10163" y="2019"/>
                    <a:pt x="8762" y="1847"/>
                    <a:pt x="7483" y="1847"/>
                  </a:cubicBezTo>
                  <a:cubicBezTo>
                    <a:pt x="6498" y="1847"/>
                    <a:pt x="5584" y="1949"/>
                    <a:pt x="4759" y="2041"/>
                  </a:cubicBezTo>
                  <a:cubicBezTo>
                    <a:pt x="4050" y="2120"/>
                    <a:pt x="3388" y="2194"/>
                    <a:pt x="2782" y="2194"/>
                  </a:cubicBezTo>
                  <a:cubicBezTo>
                    <a:pt x="2129" y="2194"/>
                    <a:pt x="1541" y="2108"/>
                    <a:pt x="1032" y="1851"/>
                  </a:cubicBezTo>
                  <a:cubicBezTo>
                    <a:pt x="703" y="1684"/>
                    <a:pt x="653" y="1580"/>
                    <a:pt x="649" y="1580"/>
                  </a:cubicBezTo>
                  <a:cubicBezTo>
                    <a:pt x="769" y="1246"/>
                    <a:pt x="2736" y="771"/>
                    <a:pt x="4862" y="563"/>
                  </a:cubicBezTo>
                  <a:cubicBezTo>
                    <a:pt x="5018" y="548"/>
                    <a:pt x="5132" y="410"/>
                    <a:pt x="5117" y="254"/>
                  </a:cubicBezTo>
                  <a:cubicBezTo>
                    <a:pt x="5100" y="109"/>
                    <a:pt x="4977" y="0"/>
                    <a:pt x="4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4863275" y="2453825"/>
              <a:ext cx="138100" cy="143650"/>
            </a:xfrm>
            <a:custGeom>
              <a:avLst/>
              <a:gdLst/>
              <a:ahLst/>
              <a:cxnLst/>
              <a:rect l="l" t="t" r="r" b="b"/>
              <a:pathLst>
                <a:path w="5524" h="5746" extrusionOk="0">
                  <a:moveTo>
                    <a:pt x="325" y="1"/>
                  </a:moveTo>
                  <a:cubicBezTo>
                    <a:pt x="220" y="1"/>
                    <a:pt x="119" y="59"/>
                    <a:pt x="70" y="160"/>
                  </a:cubicBezTo>
                  <a:cubicBezTo>
                    <a:pt x="0" y="301"/>
                    <a:pt x="61" y="473"/>
                    <a:pt x="205" y="540"/>
                  </a:cubicBezTo>
                  <a:cubicBezTo>
                    <a:pt x="246" y="561"/>
                    <a:pt x="4398" y="2624"/>
                    <a:pt x="4939" y="5515"/>
                  </a:cubicBezTo>
                  <a:cubicBezTo>
                    <a:pt x="4964" y="5648"/>
                    <a:pt x="5080" y="5745"/>
                    <a:pt x="5216" y="5745"/>
                  </a:cubicBezTo>
                  <a:cubicBezTo>
                    <a:pt x="5234" y="5745"/>
                    <a:pt x="5252" y="5743"/>
                    <a:pt x="5269" y="5740"/>
                  </a:cubicBezTo>
                  <a:cubicBezTo>
                    <a:pt x="5423" y="5711"/>
                    <a:pt x="5524" y="5564"/>
                    <a:pt x="5494" y="5410"/>
                  </a:cubicBezTo>
                  <a:cubicBezTo>
                    <a:pt x="4901" y="2240"/>
                    <a:pt x="634" y="121"/>
                    <a:pt x="452" y="31"/>
                  </a:cubicBezTo>
                  <a:cubicBezTo>
                    <a:pt x="412" y="10"/>
                    <a:pt x="368" y="1"/>
                    <a:pt x="3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8"/>
            <p:cNvSpPr/>
            <p:nvPr/>
          </p:nvSpPr>
          <p:spPr>
            <a:xfrm>
              <a:off x="4655275" y="2705725"/>
              <a:ext cx="171975" cy="50150"/>
            </a:xfrm>
            <a:custGeom>
              <a:avLst/>
              <a:gdLst/>
              <a:ahLst/>
              <a:cxnLst/>
              <a:rect l="l" t="t" r="r" b="b"/>
              <a:pathLst>
                <a:path w="6879" h="2006" extrusionOk="0">
                  <a:moveTo>
                    <a:pt x="6561" y="1"/>
                  </a:moveTo>
                  <a:cubicBezTo>
                    <a:pt x="6498" y="1"/>
                    <a:pt x="6434" y="22"/>
                    <a:pt x="6381" y="65"/>
                  </a:cubicBezTo>
                  <a:cubicBezTo>
                    <a:pt x="5343" y="945"/>
                    <a:pt x="1617" y="1356"/>
                    <a:pt x="268" y="1440"/>
                  </a:cubicBezTo>
                  <a:cubicBezTo>
                    <a:pt x="117" y="1450"/>
                    <a:pt x="0" y="1578"/>
                    <a:pt x="5" y="1731"/>
                  </a:cubicBezTo>
                  <a:cubicBezTo>
                    <a:pt x="9" y="1883"/>
                    <a:pt x="133" y="2003"/>
                    <a:pt x="285" y="2006"/>
                  </a:cubicBezTo>
                  <a:cubicBezTo>
                    <a:pt x="292" y="2006"/>
                    <a:pt x="297" y="2004"/>
                    <a:pt x="304" y="2004"/>
                  </a:cubicBezTo>
                  <a:cubicBezTo>
                    <a:pt x="509" y="1991"/>
                    <a:pt x="5353" y="1676"/>
                    <a:pt x="6748" y="497"/>
                  </a:cubicBezTo>
                  <a:cubicBezTo>
                    <a:pt x="6864" y="396"/>
                    <a:pt x="6878" y="219"/>
                    <a:pt x="6778" y="101"/>
                  </a:cubicBezTo>
                  <a:cubicBezTo>
                    <a:pt x="6722" y="35"/>
                    <a:pt x="6642" y="1"/>
                    <a:pt x="65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8"/>
            <p:cNvSpPr/>
            <p:nvPr/>
          </p:nvSpPr>
          <p:spPr>
            <a:xfrm>
              <a:off x="4616275" y="2610500"/>
              <a:ext cx="131400" cy="48675"/>
            </a:xfrm>
            <a:custGeom>
              <a:avLst/>
              <a:gdLst/>
              <a:ahLst/>
              <a:cxnLst/>
              <a:rect l="l" t="t" r="r" b="b"/>
              <a:pathLst>
                <a:path w="5256" h="1947" extrusionOk="0">
                  <a:moveTo>
                    <a:pt x="4933" y="0"/>
                  </a:moveTo>
                  <a:cubicBezTo>
                    <a:pt x="4828" y="0"/>
                    <a:pt x="4726" y="60"/>
                    <a:pt x="4679" y="162"/>
                  </a:cubicBezTo>
                  <a:cubicBezTo>
                    <a:pt x="4215" y="1135"/>
                    <a:pt x="3124" y="1376"/>
                    <a:pt x="2157" y="1376"/>
                  </a:cubicBezTo>
                  <a:cubicBezTo>
                    <a:pt x="1218" y="1376"/>
                    <a:pt x="396" y="1148"/>
                    <a:pt x="379" y="1143"/>
                  </a:cubicBezTo>
                  <a:cubicBezTo>
                    <a:pt x="357" y="1138"/>
                    <a:pt x="335" y="1136"/>
                    <a:pt x="314" y="1136"/>
                  </a:cubicBezTo>
                  <a:cubicBezTo>
                    <a:pt x="190" y="1136"/>
                    <a:pt x="77" y="1217"/>
                    <a:pt x="42" y="1341"/>
                  </a:cubicBezTo>
                  <a:cubicBezTo>
                    <a:pt x="1" y="1486"/>
                    <a:pt x="80" y="1639"/>
                    <a:pt x="224" y="1687"/>
                  </a:cubicBezTo>
                  <a:cubicBezTo>
                    <a:pt x="297" y="1707"/>
                    <a:pt x="1157" y="1946"/>
                    <a:pt x="2161" y="1946"/>
                  </a:cubicBezTo>
                  <a:cubicBezTo>
                    <a:pt x="3287" y="1946"/>
                    <a:pt x="4597" y="1646"/>
                    <a:pt x="5188" y="404"/>
                  </a:cubicBezTo>
                  <a:cubicBezTo>
                    <a:pt x="5256" y="263"/>
                    <a:pt x="5196" y="94"/>
                    <a:pt x="5055" y="28"/>
                  </a:cubicBezTo>
                  <a:cubicBezTo>
                    <a:pt x="5016" y="9"/>
                    <a:pt x="4974" y="0"/>
                    <a:pt x="4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8"/>
            <p:cNvSpPr/>
            <p:nvPr/>
          </p:nvSpPr>
          <p:spPr>
            <a:xfrm>
              <a:off x="4716300" y="2600225"/>
              <a:ext cx="54075" cy="29575"/>
            </a:xfrm>
            <a:custGeom>
              <a:avLst/>
              <a:gdLst/>
              <a:ahLst/>
              <a:cxnLst/>
              <a:rect l="l" t="t" r="r" b="b"/>
              <a:pathLst>
                <a:path w="2163" h="1183" extrusionOk="0">
                  <a:moveTo>
                    <a:pt x="320" y="0"/>
                  </a:moveTo>
                  <a:cubicBezTo>
                    <a:pt x="207" y="0"/>
                    <a:pt x="101" y="67"/>
                    <a:pt x="57" y="178"/>
                  </a:cubicBezTo>
                  <a:cubicBezTo>
                    <a:pt x="0" y="322"/>
                    <a:pt x="68" y="485"/>
                    <a:pt x="210" y="544"/>
                  </a:cubicBezTo>
                  <a:lnTo>
                    <a:pt x="1754" y="1162"/>
                  </a:lnTo>
                  <a:cubicBezTo>
                    <a:pt x="1787" y="1175"/>
                    <a:pt x="1823" y="1182"/>
                    <a:pt x="1859" y="1182"/>
                  </a:cubicBezTo>
                  <a:cubicBezTo>
                    <a:pt x="1994" y="1182"/>
                    <a:pt x="2111" y="1086"/>
                    <a:pt x="2136" y="953"/>
                  </a:cubicBezTo>
                  <a:cubicBezTo>
                    <a:pt x="2162" y="819"/>
                    <a:pt x="2089" y="687"/>
                    <a:pt x="1963" y="637"/>
                  </a:cubicBezTo>
                  <a:lnTo>
                    <a:pt x="420" y="18"/>
                  </a:lnTo>
                  <a:cubicBezTo>
                    <a:pt x="387" y="6"/>
                    <a:pt x="353" y="0"/>
                    <a:pt x="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8"/>
            <p:cNvSpPr/>
            <p:nvPr/>
          </p:nvSpPr>
          <p:spPr>
            <a:xfrm>
              <a:off x="4572350" y="2527500"/>
              <a:ext cx="79800" cy="72050"/>
            </a:xfrm>
            <a:custGeom>
              <a:avLst/>
              <a:gdLst/>
              <a:ahLst/>
              <a:cxnLst/>
              <a:rect l="l" t="t" r="r" b="b"/>
              <a:pathLst>
                <a:path w="3192" h="2882" extrusionOk="0">
                  <a:moveTo>
                    <a:pt x="3191" y="0"/>
                  </a:moveTo>
                  <a:cubicBezTo>
                    <a:pt x="3191" y="1"/>
                    <a:pt x="0" y="411"/>
                    <a:pt x="0" y="927"/>
                  </a:cubicBezTo>
                  <a:cubicBezTo>
                    <a:pt x="0" y="1441"/>
                    <a:pt x="2059" y="2882"/>
                    <a:pt x="2059" y="2882"/>
                  </a:cubicBezTo>
                  <a:lnTo>
                    <a:pt x="31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8"/>
            <p:cNvSpPr/>
            <p:nvPr/>
          </p:nvSpPr>
          <p:spPr>
            <a:xfrm>
              <a:off x="4565250" y="2520400"/>
              <a:ext cx="94400" cy="86225"/>
            </a:xfrm>
            <a:custGeom>
              <a:avLst/>
              <a:gdLst/>
              <a:ahLst/>
              <a:cxnLst/>
              <a:rect l="l" t="t" r="r" b="b"/>
              <a:pathLst>
                <a:path w="3776" h="3449" extrusionOk="0">
                  <a:moveTo>
                    <a:pt x="3474" y="1"/>
                  </a:moveTo>
                  <a:cubicBezTo>
                    <a:pt x="3462" y="1"/>
                    <a:pt x="3450" y="1"/>
                    <a:pt x="3438" y="3"/>
                  </a:cubicBezTo>
                  <a:cubicBezTo>
                    <a:pt x="1" y="448"/>
                    <a:pt x="1" y="1021"/>
                    <a:pt x="1" y="1211"/>
                  </a:cubicBezTo>
                  <a:cubicBezTo>
                    <a:pt x="1" y="1787"/>
                    <a:pt x="1367" y="2828"/>
                    <a:pt x="2180" y="3397"/>
                  </a:cubicBezTo>
                  <a:cubicBezTo>
                    <a:pt x="2227" y="3431"/>
                    <a:pt x="2284" y="3448"/>
                    <a:pt x="2342" y="3448"/>
                  </a:cubicBezTo>
                  <a:lnTo>
                    <a:pt x="2342" y="3448"/>
                  </a:lnTo>
                  <a:cubicBezTo>
                    <a:pt x="2466" y="3448"/>
                    <a:pt x="2574" y="3369"/>
                    <a:pt x="2611" y="3251"/>
                  </a:cubicBezTo>
                  <a:cubicBezTo>
                    <a:pt x="2649" y="3133"/>
                    <a:pt x="2606" y="3005"/>
                    <a:pt x="2505" y="2934"/>
                  </a:cubicBezTo>
                  <a:cubicBezTo>
                    <a:pt x="1554" y="2268"/>
                    <a:pt x="708" y="1522"/>
                    <a:pt x="581" y="1252"/>
                  </a:cubicBezTo>
                  <a:cubicBezTo>
                    <a:pt x="873" y="1028"/>
                    <a:pt x="2290" y="722"/>
                    <a:pt x="3511" y="565"/>
                  </a:cubicBezTo>
                  <a:cubicBezTo>
                    <a:pt x="3666" y="544"/>
                    <a:pt x="3775" y="403"/>
                    <a:pt x="3755" y="248"/>
                  </a:cubicBezTo>
                  <a:cubicBezTo>
                    <a:pt x="3737" y="104"/>
                    <a:pt x="3614" y="1"/>
                    <a:pt x="3474" y="1"/>
                  </a:cubicBezTo>
                  <a:close/>
                  <a:moveTo>
                    <a:pt x="2342" y="3448"/>
                  </a:moveTo>
                  <a:cubicBezTo>
                    <a:pt x="2342" y="3448"/>
                    <a:pt x="2342" y="3448"/>
                    <a:pt x="2342" y="3448"/>
                  </a:cubicBezTo>
                  <a:lnTo>
                    <a:pt x="2343" y="3448"/>
                  </a:lnTo>
                  <a:cubicBezTo>
                    <a:pt x="2343" y="3448"/>
                    <a:pt x="2342" y="3448"/>
                    <a:pt x="2342" y="34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8"/>
            <p:cNvSpPr/>
            <p:nvPr/>
          </p:nvSpPr>
          <p:spPr>
            <a:xfrm>
              <a:off x="4638400" y="2478975"/>
              <a:ext cx="27625" cy="40900"/>
            </a:xfrm>
            <a:custGeom>
              <a:avLst/>
              <a:gdLst/>
              <a:ahLst/>
              <a:cxnLst/>
              <a:rect l="l" t="t" r="r" b="b"/>
              <a:pathLst>
                <a:path w="1105" h="1636" extrusionOk="0">
                  <a:moveTo>
                    <a:pt x="750" y="1"/>
                  </a:moveTo>
                  <a:cubicBezTo>
                    <a:pt x="539" y="1"/>
                    <a:pt x="283" y="284"/>
                    <a:pt x="149" y="684"/>
                  </a:cubicBezTo>
                  <a:cubicBezTo>
                    <a:pt x="0" y="1129"/>
                    <a:pt x="60" y="1549"/>
                    <a:pt x="283" y="1624"/>
                  </a:cubicBezTo>
                  <a:cubicBezTo>
                    <a:pt x="306" y="1632"/>
                    <a:pt x="329" y="1635"/>
                    <a:pt x="353" y="1635"/>
                  </a:cubicBezTo>
                  <a:cubicBezTo>
                    <a:pt x="565" y="1635"/>
                    <a:pt x="821" y="1353"/>
                    <a:pt x="956" y="952"/>
                  </a:cubicBezTo>
                  <a:cubicBezTo>
                    <a:pt x="1105" y="508"/>
                    <a:pt x="1044" y="86"/>
                    <a:pt x="821" y="12"/>
                  </a:cubicBezTo>
                  <a:cubicBezTo>
                    <a:pt x="798" y="5"/>
                    <a:pt x="775" y="1"/>
                    <a:pt x="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8"/>
            <p:cNvSpPr/>
            <p:nvPr/>
          </p:nvSpPr>
          <p:spPr>
            <a:xfrm>
              <a:off x="4706025" y="2513300"/>
              <a:ext cx="27625" cy="40900"/>
            </a:xfrm>
            <a:custGeom>
              <a:avLst/>
              <a:gdLst/>
              <a:ahLst/>
              <a:cxnLst/>
              <a:rect l="l" t="t" r="r" b="b"/>
              <a:pathLst>
                <a:path w="1105" h="1636" extrusionOk="0">
                  <a:moveTo>
                    <a:pt x="751" y="1"/>
                  </a:moveTo>
                  <a:cubicBezTo>
                    <a:pt x="539" y="1"/>
                    <a:pt x="283" y="284"/>
                    <a:pt x="150" y="683"/>
                  </a:cubicBezTo>
                  <a:cubicBezTo>
                    <a:pt x="1" y="1128"/>
                    <a:pt x="62" y="1550"/>
                    <a:pt x="283" y="1624"/>
                  </a:cubicBezTo>
                  <a:cubicBezTo>
                    <a:pt x="306" y="1631"/>
                    <a:pt x="330" y="1635"/>
                    <a:pt x="354" y="1635"/>
                  </a:cubicBezTo>
                  <a:cubicBezTo>
                    <a:pt x="566" y="1635"/>
                    <a:pt x="822" y="1352"/>
                    <a:pt x="956" y="952"/>
                  </a:cubicBezTo>
                  <a:cubicBezTo>
                    <a:pt x="1105" y="508"/>
                    <a:pt x="1045" y="86"/>
                    <a:pt x="822" y="12"/>
                  </a:cubicBezTo>
                  <a:cubicBezTo>
                    <a:pt x="799" y="4"/>
                    <a:pt x="776" y="1"/>
                    <a:pt x="7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8"/>
            <p:cNvSpPr/>
            <p:nvPr/>
          </p:nvSpPr>
          <p:spPr>
            <a:xfrm>
              <a:off x="4733625" y="2464000"/>
              <a:ext cx="39000" cy="56675"/>
            </a:xfrm>
            <a:custGeom>
              <a:avLst/>
              <a:gdLst/>
              <a:ahLst/>
              <a:cxnLst/>
              <a:rect l="l" t="t" r="r" b="b"/>
              <a:pathLst>
                <a:path w="1560" h="2267" extrusionOk="0">
                  <a:moveTo>
                    <a:pt x="1" y="0"/>
                  </a:moveTo>
                  <a:lnTo>
                    <a:pt x="1418" y="2267"/>
                  </a:lnTo>
                  <a:cubicBezTo>
                    <a:pt x="1559" y="142"/>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8"/>
            <p:cNvSpPr/>
            <p:nvPr/>
          </p:nvSpPr>
          <p:spPr>
            <a:xfrm>
              <a:off x="4724650" y="2456925"/>
              <a:ext cx="55425" cy="70825"/>
            </a:xfrm>
            <a:custGeom>
              <a:avLst/>
              <a:gdLst/>
              <a:ahLst/>
              <a:cxnLst/>
              <a:rect l="l" t="t" r="r" b="b"/>
              <a:pathLst>
                <a:path w="2217" h="2833" extrusionOk="0">
                  <a:moveTo>
                    <a:pt x="358" y="1"/>
                  </a:moveTo>
                  <a:cubicBezTo>
                    <a:pt x="141" y="1"/>
                    <a:pt x="1" y="243"/>
                    <a:pt x="120" y="433"/>
                  </a:cubicBezTo>
                  <a:lnTo>
                    <a:pt x="1538" y="2700"/>
                  </a:lnTo>
                  <a:cubicBezTo>
                    <a:pt x="1589" y="2782"/>
                    <a:pt x="1679" y="2832"/>
                    <a:pt x="1777" y="2832"/>
                  </a:cubicBezTo>
                  <a:lnTo>
                    <a:pt x="1777" y="2832"/>
                  </a:lnTo>
                  <a:cubicBezTo>
                    <a:pt x="1925" y="2832"/>
                    <a:pt x="2048" y="2717"/>
                    <a:pt x="2059" y="2568"/>
                  </a:cubicBezTo>
                  <a:cubicBezTo>
                    <a:pt x="2216" y="197"/>
                    <a:pt x="403" y="4"/>
                    <a:pt x="385" y="2"/>
                  </a:cubicBezTo>
                  <a:cubicBezTo>
                    <a:pt x="376" y="1"/>
                    <a:pt x="367" y="1"/>
                    <a:pt x="358" y="1"/>
                  </a:cubicBezTo>
                  <a:close/>
                  <a:moveTo>
                    <a:pt x="1777" y="2832"/>
                  </a:moveTo>
                  <a:cubicBezTo>
                    <a:pt x="1776" y="2832"/>
                    <a:pt x="1776" y="2832"/>
                    <a:pt x="1776" y="2832"/>
                  </a:cubicBezTo>
                  <a:lnTo>
                    <a:pt x="1777" y="2832"/>
                  </a:lnTo>
                  <a:cubicBezTo>
                    <a:pt x="1777" y="2832"/>
                    <a:pt x="1777" y="2832"/>
                    <a:pt x="1777" y="283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8"/>
            <p:cNvSpPr/>
            <p:nvPr/>
          </p:nvSpPr>
          <p:spPr>
            <a:xfrm>
              <a:off x="4648650" y="2429275"/>
              <a:ext cx="49600" cy="20600"/>
            </a:xfrm>
            <a:custGeom>
              <a:avLst/>
              <a:gdLst/>
              <a:ahLst/>
              <a:cxnLst/>
              <a:rect l="l" t="t" r="r" b="b"/>
              <a:pathLst>
                <a:path w="1984" h="824" extrusionOk="0">
                  <a:moveTo>
                    <a:pt x="1206" y="0"/>
                  </a:moveTo>
                  <a:cubicBezTo>
                    <a:pt x="877" y="0"/>
                    <a:pt x="462" y="188"/>
                    <a:pt x="0" y="823"/>
                  </a:cubicBezTo>
                  <a:lnTo>
                    <a:pt x="1984" y="398"/>
                  </a:lnTo>
                  <a:cubicBezTo>
                    <a:pt x="1984" y="398"/>
                    <a:pt x="1685" y="0"/>
                    <a:pt x="12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8"/>
            <p:cNvSpPr/>
            <p:nvPr/>
          </p:nvSpPr>
          <p:spPr>
            <a:xfrm>
              <a:off x="4639550" y="2422200"/>
              <a:ext cx="67475" cy="34725"/>
            </a:xfrm>
            <a:custGeom>
              <a:avLst/>
              <a:gdLst/>
              <a:ahLst/>
              <a:cxnLst/>
              <a:rect l="l" t="t" r="r" b="b"/>
              <a:pathLst>
                <a:path w="2699" h="1389" extrusionOk="0">
                  <a:moveTo>
                    <a:pt x="1529" y="567"/>
                  </a:moveTo>
                  <a:lnTo>
                    <a:pt x="1355" y="604"/>
                  </a:lnTo>
                  <a:cubicBezTo>
                    <a:pt x="1411" y="585"/>
                    <a:pt x="1470" y="573"/>
                    <a:pt x="1529" y="567"/>
                  </a:cubicBezTo>
                  <a:close/>
                  <a:moveTo>
                    <a:pt x="1562" y="1"/>
                  </a:moveTo>
                  <a:cubicBezTo>
                    <a:pt x="1066" y="4"/>
                    <a:pt x="587" y="320"/>
                    <a:pt x="136" y="940"/>
                  </a:cubicBezTo>
                  <a:cubicBezTo>
                    <a:pt x="0" y="1127"/>
                    <a:pt x="134" y="1389"/>
                    <a:pt x="364" y="1389"/>
                  </a:cubicBezTo>
                  <a:cubicBezTo>
                    <a:pt x="385" y="1389"/>
                    <a:pt x="404" y="1387"/>
                    <a:pt x="424" y="1382"/>
                  </a:cubicBezTo>
                  <a:lnTo>
                    <a:pt x="2408" y="957"/>
                  </a:lnTo>
                  <a:cubicBezTo>
                    <a:pt x="2610" y="915"/>
                    <a:pt x="2699" y="677"/>
                    <a:pt x="2575" y="512"/>
                  </a:cubicBezTo>
                  <a:cubicBezTo>
                    <a:pt x="2559" y="491"/>
                    <a:pt x="2185" y="1"/>
                    <a:pt x="1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8"/>
            <p:cNvSpPr/>
            <p:nvPr/>
          </p:nvSpPr>
          <p:spPr>
            <a:xfrm>
              <a:off x="3243525" y="1029425"/>
              <a:ext cx="744700" cy="1174425"/>
            </a:xfrm>
            <a:custGeom>
              <a:avLst/>
              <a:gdLst/>
              <a:ahLst/>
              <a:cxnLst/>
              <a:rect l="l" t="t" r="r" b="b"/>
              <a:pathLst>
                <a:path w="29788" h="46977" extrusionOk="0">
                  <a:moveTo>
                    <a:pt x="14894" y="1"/>
                  </a:moveTo>
                  <a:lnTo>
                    <a:pt x="0" y="18750"/>
                  </a:lnTo>
                  <a:lnTo>
                    <a:pt x="5827" y="18750"/>
                  </a:lnTo>
                  <a:lnTo>
                    <a:pt x="5827" y="46977"/>
                  </a:lnTo>
                  <a:lnTo>
                    <a:pt x="23962" y="46977"/>
                  </a:lnTo>
                  <a:lnTo>
                    <a:pt x="23962" y="18750"/>
                  </a:lnTo>
                  <a:lnTo>
                    <a:pt x="29788" y="18750"/>
                  </a:lnTo>
                  <a:lnTo>
                    <a:pt x="148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8"/>
            <p:cNvSpPr/>
            <p:nvPr/>
          </p:nvSpPr>
          <p:spPr>
            <a:xfrm>
              <a:off x="3234300" y="1022500"/>
              <a:ext cx="763150" cy="1188425"/>
            </a:xfrm>
            <a:custGeom>
              <a:avLst/>
              <a:gdLst/>
              <a:ahLst/>
              <a:cxnLst/>
              <a:rect l="l" t="t" r="r" b="b"/>
              <a:pathLst>
                <a:path w="30526" h="47537" extrusionOk="0">
                  <a:moveTo>
                    <a:pt x="15263" y="732"/>
                  </a:moveTo>
                  <a:lnTo>
                    <a:pt x="29571" y="18744"/>
                  </a:lnTo>
                  <a:lnTo>
                    <a:pt x="24331" y="18744"/>
                  </a:lnTo>
                  <a:cubicBezTo>
                    <a:pt x="24331" y="18744"/>
                    <a:pt x="24330" y="18744"/>
                    <a:pt x="24329" y="18744"/>
                  </a:cubicBezTo>
                  <a:cubicBezTo>
                    <a:pt x="24175" y="18744"/>
                    <a:pt x="24049" y="18871"/>
                    <a:pt x="24049" y="19027"/>
                  </a:cubicBezTo>
                  <a:lnTo>
                    <a:pt x="24049" y="46971"/>
                  </a:lnTo>
                  <a:lnTo>
                    <a:pt x="6478" y="46971"/>
                  </a:lnTo>
                  <a:lnTo>
                    <a:pt x="6478" y="19027"/>
                  </a:lnTo>
                  <a:cubicBezTo>
                    <a:pt x="6478" y="18871"/>
                    <a:pt x="6352" y="18744"/>
                    <a:pt x="6198" y="18744"/>
                  </a:cubicBezTo>
                  <a:cubicBezTo>
                    <a:pt x="6197" y="18744"/>
                    <a:pt x="6196" y="18744"/>
                    <a:pt x="6196" y="18744"/>
                  </a:cubicBezTo>
                  <a:lnTo>
                    <a:pt x="955" y="18744"/>
                  </a:lnTo>
                  <a:lnTo>
                    <a:pt x="15263" y="732"/>
                  </a:lnTo>
                  <a:close/>
                  <a:moveTo>
                    <a:pt x="15263" y="1"/>
                  </a:moveTo>
                  <a:cubicBezTo>
                    <a:pt x="15180" y="1"/>
                    <a:pt x="15096" y="35"/>
                    <a:pt x="15042" y="102"/>
                  </a:cubicBezTo>
                  <a:lnTo>
                    <a:pt x="148" y="18850"/>
                  </a:lnTo>
                  <a:cubicBezTo>
                    <a:pt x="1" y="19035"/>
                    <a:pt x="133" y="19309"/>
                    <a:pt x="370" y="19309"/>
                  </a:cubicBezTo>
                  <a:lnTo>
                    <a:pt x="5913" y="19309"/>
                  </a:lnTo>
                  <a:lnTo>
                    <a:pt x="5913" y="47254"/>
                  </a:lnTo>
                  <a:cubicBezTo>
                    <a:pt x="5912" y="47410"/>
                    <a:pt x="6039" y="47536"/>
                    <a:pt x="6196" y="47536"/>
                  </a:cubicBezTo>
                  <a:lnTo>
                    <a:pt x="24331" y="47536"/>
                  </a:lnTo>
                  <a:cubicBezTo>
                    <a:pt x="24488" y="47536"/>
                    <a:pt x="24615" y="47410"/>
                    <a:pt x="24615" y="47254"/>
                  </a:cubicBezTo>
                  <a:lnTo>
                    <a:pt x="24615" y="19309"/>
                  </a:lnTo>
                  <a:lnTo>
                    <a:pt x="30157" y="19309"/>
                  </a:lnTo>
                  <a:cubicBezTo>
                    <a:pt x="30394" y="19309"/>
                    <a:pt x="30525" y="19035"/>
                    <a:pt x="30379" y="18850"/>
                  </a:cubicBezTo>
                  <a:lnTo>
                    <a:pt x="15485" y="102"/>
                  </a:lnTo>
                  <a:cubicBezTo>
                    <a:pt x="15431" y="35"/>
                    <a:pt x="15347" y="1"/>
                    <a:pt x="15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8"/>
            <p:cNvSpPr/>
            <p:nvPr/>
          </p:nvSpPr>
          <p:spPr>
            <a:xfrm>
              <a:off x="3243525" y="999075"/>
              <a:ext cx="744700" cy="1174425"/>
            </a:xfrm>
            <a:custGeom>
              <a:avLst/>
              <a:gdLst/>
              <a:ahLst/>
              <a:cxnLst/>
              <a:rect l="l" t="t" r="r" b="b"/>
              <a:pathLst>
                <a:path w="29788" h="46977" extrusionOk="0">
                  <a:moveTo>
                    <a:pt x="14894" y="1"/>
                  </a:moveTo>
                  <a:lnTo>
                    <a:pt x="0" y="18749"/>
                  </a:lnTo>
                  <a:lnTo>
                    <a:pt x="5827" y="18749"/>
                  </a:lnTo>
                  <a:lnTo>
                    <a:pt x="5827" y="46977"/>
                  </a:lnTo>
                  <a:lnTo>
                    <a:pt x="23962" y="46977"/>
                  </a:lnTo>
                  <a:lnTo>
                    <a:pt x="23962" y="18749"/>
                  </a:lnTo>
                  <a:lnTo>
                    <a:pt x="29788" y="18749"/>
                  </a:lnTo>
                  <a:lnTo>
                    <a:pt x="148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8"/>
            <p:cNvSpPr/>
            <p:nvPr/>
          </p:nvSpPr>
          <p:spPr>
            <a:xfrm>
              <a:off x="3234300" y="992150"/>
              <a:ext cx="763150" cy="1188450"/>
            </a:xfrm>
            <a:custGeom>
              <a:avLst/>
              <a:gdLst/>
              <a:ahLst/>
              <a:cxnLst/>
              <a:rect l="l" t="t" r="r" b="b"/>
              <a:pathLst>
                <a:path w="30526" h="47538" extrusionOk="0">
                  <a:moveTo>
                    <a:pt x="15263" y="732"/>
                  </a:moveTo>
                  <a:lnTo>
                    <a:pt x="29571" y="18744"/>
                  </a:lnTo>
                  <a:lnTo>
                    <a:pt x="24331" y="18744"/>
                  </a:lnTo>
                  <a:cubicBezTo>
                    <a:pt x="24331" y="18744"/>
                    <a:pt x="24330" y="18744"/>
                    <a:pt x="24329" y="18744"/>
                  </a:cubicBezTo>
                  <a:cubicBezTo>
                    <a:pt x="24175" y="18744"/>
                    <a:pt x="24049" y="18871"/>
                    <a:pt x="24049" y="19026"/>
                  </a:cubicBezTo>
                  <a:lnTo>
                    <a:pt x="24049" y="46971"/>
                  </a:lnTo>
                  <a:lnTo>
                    <a:pt x="6478" y="46971"/>
                  </a:lnTo>
                  <a:lnTo>
                    <a:pt x="6478" y="19026"/>
                  </a:lnTo>
                  <a:cubicBezTo>
                    <a:pt x="6478" y="18870"/>
                    <a:pt x="6351" y="18744"/>
                    <a:pt x="6196" y="18744"/>
                  </a:cubicBezTo>
                  <a:lnTo>
                    <a:pt x="955" y="18744"/>
                  </a:lnTo>
                  <a:lnTo>
                    <a:pt x="15263" y="732"/>
                  </a:lnTo>
                  <a:close/>
                  <a:moveTo>
                    <a:pt x="15263" y="1"/>
                  </a:moveTo>
                  <a:cubicBezTo>
                    <a:pt x="15180" y="1"/>
                    <a:pt x="15096" y="34"/>
                    <a:pt x="15042" y="102"/>
                  </a:cubicBezTo>
                  <a:lnTo>
                    <a:pt x="148" y="18850"/>
                  </a:lnTo>
                  <a:cubicBezTo>
                    <a:pt x="1" y="19036"/>
                    <a:pt x="133" y="19309"/>
                    <a:pt x="370" y="19309"/>
                  </a:cubicBezTo>
                  <a:lnTo>
                    <a:pt x="5913" y="19309"/>
                  </a:lnTo>
                  <a:lnTo>
                    <a:pt x="5913" y="47254"/>
                  </a:lnTo>
                  <a:cubicBezTo>
                    <a:pt x="5912" y="47410"/>
                    <a:pt x="6039" y="47537"/>
                    <a:pt x="6196" y="47537"/>
                  </a:cubicBezTo>
                  <a:lnTo>
                    <a:pt x="24331" y="47537"/>
                  </a:lnTo>
                  <a:cubicBezTo>
                    <a:pt x="24488" y="47537"/>
                    <a:pt x="24615" y="47410"/>
                    <a:pt x="24615" y="47254"/>
                  </a:cubicBezTo>
                  <a:lnTo>
                    <a:pt x="24615" y="19309"/>
                  </a:lnTo>
                  <a:lnTo>
                    <a:pt x="30157" y="19309"/>
                  </a:lnTo>
                  <a:cubicBezTo>
                    <a:pt x="30394" y="19309"/>
                    <a:pt x="30525" y="19036"/>
                    <a:pt x="30379" y="18850"/>
                  </a:cubicBezTo>
                  <a:lnTo>
                    <a:pt x="15485" y="102"/>
                  </a:lnTo>
                  <a:cubicBezTo>
                    <a:pt x="15431" y="34"/>
                    <a:pt x="15347" y="1"/>
                    <a:pt x="15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8"/>
            <p:cNvSpPr/>
            <p:nvPr/>
          </p:nvSpPr>
          <p:spPr>
            <a:xfrm>
              <a:off x="2827675" y="2093775"/>
              <a:ext cx="1514525" cy="1514525"/>
            </a:xfrm>
            <a:custGeom>
              <a:avLst/>
              <a:gdLst/>
              <a:ahLst/>
              <a:cxnLst/>
              <a:rect l="l" t="t" r="r" b="b"/>
              <a:pathLst>
                <a:path w="60581" h="60581" extrusionOk="0">
                  <a:moveTo>
                    <a:pt x="1" y="1"/>
                  </a:moveTo>
                  <a:lnTo>
                    <a:pt x="1" y="60581"/>
                  </a:lnTo>
                  <a:lnTo>
                    <a:pt x="60580" y="60581"/>
                  </a:lnTo>
                  <a:lnTo>
                    <a:pt x="605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8"/>
            <p:cNvSpPr/>
            <p:nvPr/>
          </p:nvSpPr>
          <p:spPr>
            <a:xfrm>
              <a:off x="2820625" y="2086725"/>
              <a:ext cx="1528625" cy="1528650"/>
            </a:xfrm>
            <a:custGeom>
              <a:avLst/>
              <a:gdLst/>
              <a:ahLst/>
              <a:cxnLst/>
              <a:rect l="l" t="t" r="r" b="b"/>
              <a:pathLst>
                <a:path w="61145" h="61146" extrusionOk="0">
                  <a:moveTo>
                    <a:pt x="60579" y="565"/>
                  </a:moveTo>
                  <a:lnTo>
                    <a:pt x="60579" y="60580"/>
                  </a:lnTo>
                  <a:lnTo>
                    <a:pt x="565" y="60580"/>
                  </a:lnTo>
                  <a:lnTo>
                    <a:pt x="565" y="565"/>
                  </a:lnTo>
                  <a:close/>
                  <a:moveTo>
                    <a:pt x="283" y="0"/>
                  </a:moveTo>
                  <a:cubicBezTo>
                    <a:pt x="126" y="0"/>
                    <a:pt x="0" y="127"/>
                    <a:pt x="0" y="283"/>
                  </a:cubicBezTo>
                  <a:lnTo>
                    <a:pt x="0" y="60863"/>
                  </a:lnTo>
                  <a:cubicBezTo>
                    <a:pt x="0" y="61019"/>
                    <a:pt x="126" y="61145"/>
                    <a:pt x="283" y="61145"/>
                  </a:cubicBezTo>
                  <a:lnTo>
                    <a:pt x="60862" y="61145"/>
                  </a:lnTo>
                  <a:cubicBezTo>
                    <a:pt x="61018" y="61145"/>
                    <a:pt x="61145" y="61019"/>
                    <a:pt x="61145" y="60863"/>
                  </a:cubicBezTo>
                  <a:lnTo>
                    <a:pt x="61145" y="283"/>
                  </a:lnTo>
                  <a:cubicBezTo>
                    <a:pt x="61145" y="127"/>
                    <a:pt x="61018" y="0"/>
                    <a:pt x="60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8"/>
            <p:cNvSpPr/>
            <p:nvPr/>
          </p:nvSpPr>
          <p:spPr>
            <a:xfrm>
              <a:off x="2898100" y="2164225"/>
              <a:ext cx="1373650" cy="1373625"/>
            </a:xfrm>
            <a:custGeom>
              <a:avLst/>
              <a:gdLst/>
              <a:ahLst/>
              <a:cxnLst/>
              <a:rect l="l" t="t" r="r" b="b"/>
              <a:pathLst>
                <a:path w="54946" h="54945" extrusionOk="0">
                  <a:moveTo>
                    <a:pt x="1" y="0"/>
                  </a:moveTo>
                  <a:lnTo>
                    <a:pt x="1" y="54945"/>
                  </a:lnTo>
                  <a:lnTo>
                    <a:pt x="54945" y="54945"/>
                  </a:lnTo>
                  <a:lnTo>
                    <a:pt x="549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8"/>
            <p:cNvSpPr/>
            <p:nvPr/>
          </p:nvSpPr>
          <p:spPr>
            <a:xfrm>
              <a:off x="2891050" y="2157150"/>
              <a:ext cx="1387775" cy="1387800"/>
            </a:xfrm>
            <a:custGeom>
              <a:avLst/>
              <a:gdLst/>
              <a:ahLst/>
              <a:cxnLst/>
              <a:rect l="l" t="t" r="r" b="b"/>
              <a:pathLst>
                <a:path w="55511" h="55512" extrusionOk="0">
                  <a:moveTo>
                    <a:pt x="54945" y="567"/>
                  </a:moveTo>
                  <a:lnTo>
                    <a:pt x="54945" y="54945"/>
                  </a:lnTo>
                  <a:lnTo>
                    <a:pt x="566" y="54945"/>
                  </a:lnTo>
                  <a:lnTo>
                    <a:pt x="566" y="567"/>
                  </a:lnTo>
                  <a:close/>
                  <a:moveTo>
                    <a:pt x="283" y="0"/>
                  </a:moveTo>
                  <a:cubicBezTo>
                    <a:pt x="127" y="0"/>
                    <a:pt x="0" y="128"/>
                    <a:pt x="0" y="284"/>
                  </a:cubicBezTo>
                  <a:lnTo>
                    <a:pt x="0" y="55229"/>
                  </a:lnTo>
                  <a:cubicBezTo>
                    <a:pt x="0" y="55385"/>
                    <a:pt x="127" y="55511"/>
                    <a:pt x="283" y="55511"/>
                  </a:cubicBezTo>
                  <a:lnTo>
                    <a:pt x="55227" y="55511"/>
                  </a:lnTo>
                  <a:cubicBezTo>
                    <a:pt x="55384" y="55511"/>
                    <a:pt x="55511" y="55384"/>
                    <a:pt x="55511" y="55228"/>
                  </a:cubicBezTo>
                  <a:lnTo>
                    <a:pt x="55511" y="284"/>
                  </a:lnTo>
                  <a:cubicBezTo>
                    <a:pt x="55511" y="128"/>
                    <a:pt x="55384" y="0"/>
                    <a:pt x="552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8"/>
            <p:cNvSpPr/>
            <p:nvPr/>
          </p:nvSpPr>
          <p:spPr>
            <a:xfrm>
              <a:off x="2898100" y="2600550"/>
              <a:ext cx="1373650" cy="937325"/>
            </a:xfrm>
            <a:custGeom>
              <a:avLst/>
              <a:gdLst/>
              <a:ahLst/>
              <a:cxnLst/>
              <a:rect l="l" t="t" r="r" b="b"/>
              <a:pathLst>
                <a:path w="54946" h="37493" extrusionOk="0">
                  <a:moveTo>
                    <a:pt x="44644" y="0"/>
                  </a:moveTo>
                  <a:cubicBezTo>
                    <a:pt x="43756" y="0"/>
                    <a:pt x="42867" y="348"/>
                    <a:pt x="42201" y="1044"/>
                  </a:cubicBezTo>
                  <a:lnTo>
                    <a:pt x="29390" y="14439"/>
                  </a:lnTo>
                  <a:lnTo>
                    <a:pt x="19409" y="11645"/>
                  </a:lnTo>
                  <a:cubicBezTo>
                    <a:pt x="19109" y="11560"/>
                    <a:pt x="18801" y="11519"/>
                    <a:pt x="18496" y="11519"/>
                  </a:cubicBezTo>
                  <a:cubicBezTo>
                    <a:pt x="17791" y="11519"/>
                    <a:pt x="17095" y="11740"/>
                    <a:pt x="16511" y="12163"/>
                  </a:cubicBezTo>
                  <a:lnTo>
                    <a:pt x="1" y="24137"/>
                  </a:lnTo>
                  <a:lnTo>
                    <a:pt x="1" y="37493"/>
                  </a:lnTo>
                  <a:lnTo>
                    <a:pt x="54945" y="37493"/>
                  </a:lnTo>
                  <a:lnTo>
                    <a:pt x="54945" y="9238"/>
                  </a:lnTo>
                  <a:lnTo>
                    <a:pt x="47086" y="1042"/>
                  </a:lnTo>
                  <a:cubicBezTo>
                    <a:pt x="46420" y="348"/>
                    <a:pt x="45532" y="0"/>
                    <a:pt x="44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8"/>
            <p:cNvSpPr/>
            <p:nvPr/>
          </p:nvSpPr>
          <p:spPr>
            <a:xfrm>
              <a:off x="2891050" y="2593475"/>
              <a:ext cx="1387775" cy="951475"/>
            </a:xfrm>
            <a:custGeom>
              <a:avLst/>
              <a:gdLst/>
              <a:ahLst/>
              <a:cxnLst/>
              <a:rect l="l" t="t" r="r" b="b"/>
              <a:pathLst>
                <a:path w="55511" h="38059" extrusionOk="0">
                  <a:moveTo>
                    <a:pt x="44939" y="567"/>
                  </a:moveTo>
                  <a:cubicBezTo>
                    <a:pt x="45779" y="567"/>
                    <a:pt x="46583" y="911"/>
                    <a:pt x="47163" y="1521"/>
                  </a:cubicBezTo>
                  <a:lnTo>
                    <a:pt x="54945" y="9636"/>
                  </a:lnTo>
                  <a:lnTo>
                    <a:pt x="54945" y="37492"/>
                  </a:lnTo>
                  <a:lnTo>
                    <a:pt x="566" y="37492"/>
                  </a:lnTo>
                  <a:lnTo>
                    <a:pt x="566" y="24565"/>
                  </a:lnTo>
                  <a:lnTo>
                    <a:pt x="16959" y="12676"/>
                  </a:lnTo>
                  <a:cubicBezTo>
                    <a:pt x="17492" y="12286"/>
                    <a:pt x="18129" y="12083"/>
                    <a:pt x="18775" y="12083"/>
                  </a:cubicBezTo>
                  <a:cubicBezTo>
                    <a:pt x="19056" y="12083"/>
                    <a:pt x="19338" y="12121"/>
                    <a:pt x="19614" y="12199"/>
                  </a:cubicBezTo>
                  <a:lnTo>
                    <a:pt x="29595" y="14995"/>
                  </a:lnTo>
                  <a:cubicBezTo>
                    <a:pt x="29620" y="15002"/>
                    <a:pt x="29645" y="15005"/>
                    <a:pt x="29670" y="15005"/>
                  </a:cubicBezTo>
                  <a:cubicBezTo>
                    <a:pt x="29747" y="15005"/>
                    <a:pt x="29821" y="14974"/>
                    <a:pt x="29876" y="14918"/>
                  </a:cubicBezTo>
                  <a:lnTo>
                    <a:pt x="42687" y="1523"/>
                  </a:lnTo>
                  <a:cubicBezTo>
                    <a:pt x="43267" y="913"/>
                    <a:pt x="44072" y="567"/>
                    <a:pt x="44913" y="567"/>
                  </a:cubicBezTo>
                  <a:cubicBezTo>
                    <a:pt x="44917" y="567"/>
                    <a:pt x="44921" y="567"/>
                    <a:pt x="44925" y="567"/>
                  </a:cubicBezTo>
                  <a:lnTo>
                    <a:pt x="44927" y="567"/>
                  </a:lnTo>
                  <a:cubicBezTo>
                    <a:pt x="44931" y="567"/>
                    <a:pt x="44935" y="567"/>
                    <a:pt x="44939" y="567"/>
                  </a:cubicBezTo>
                  <a:close/>
                  <a:moveTo>
                    <a:pt x="44913" y="0"/>
                  </a:moveTo>
                  <a:cubicBezTo>
                    <a:pt x="43917" y="0"/>
                    <a:pt x="42965" y="410"/>
                    <a:pt x="42278" y="1132"/>
                  </a:cubicBezTo>
                  <a:lnTo>
                    <a:pt x="29585" y="14405"/>
                  </a:lnTo>
                  <a:lnTo>
                    <a:pt x="19767" y="11655"/>
                  </a:lnTo>
                  <a:cubicBezTo>
                    <a:pt x="19441" y="11563"/>
                    <a:pt x="19107" y="11518"/>
                    <a:pt x="18776" y="11518"/>
                  </a:cubicBezTo>
                  <a:cubicBezTo>
                    <a:pt x="18012" y="11518"/>
                    <a:pt x="17258" y="11758"/>
                    <a:pt x="16627" y="12218"/>
                  </a:cubicBezTo>
                  <a:lnTo>
                    <a:pt x="118" y="24192"/>
                  </a:lnTo>
                  <a:cubicBezTo>
                    <a:pt x="44" y="24245"/>
                    <a:pt x="0" y="24330"/>
                    <a:pt x="0" y="24420"/>
                  </a:cubicBezTo>
                  <a:lnTo>
                    <a:pt x="0" y="37776"/>
                  </a:lnTo>
                  <a:cubicBezTo>
                    <a:pt x="0" y="37932"/>
                    <a:pt x="127" y="38058"/>
                    <a:pt x="283" y="38058"/>
                  </a:cubicBezTo>
                  <a:lnTo>
                    <a:pt x="55227" y="38058"/>
                  </a:lnTo>
                  <a:cubicBezTo>
                    <a:pt x="55384" y="38058"/>
                    <a:pt x="55511" y="37931"/>
                    <a:pt x="55511" y="37775"/>
                  </a:cubicBezTo>
                  <a:lnTo>
                    <a:pt x="55511" y="9520"/>
                  </a:lnTo>
                  <a:cubicBezTo>
                    <a:pt x="55511" y="9448"/>
                    <a:pt x="55483" y="9378"/>
                    <a:pt x="55433" y="9325"/>
                  </a:cubicBezTo>
                  <a:lnTo>
                    <a:pt x="47571" y="1129"/>
                  </a:lnTo>
                  <a:cubicBezTo>
                    <a:pt x="46874" y="401"/>
                    <a:pt x="45934" y="0"/>
                    <a:pt x="44927" y="0"/>
                  </a:cubicBezTo>
                  <a:lnTo>
                    <a:pt x="44925" y="0"/>
                  </a:lnTo>
                  <a:cubicBezTo>
                    <a:pt x="44921" y="0"/>
                    <a:pt x="44917" y="0"/>
                    <a:pt x="44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8"/>
            <p:cNvSpPr/>
            <p:nvPr/>
          </p:nvSpPr>
          <p:spPr>
            <a:xfrm>
              <a:off x="3234175" y="2360675"/>
              <a:ext cx="346675" cy="346650"/>
            </a:xfrm>
            <a:custGeom>
              <a:avLst/>
              <a:gdLst/>
              <a:ahLst/>
              <a:cxnLst/>
              <a:rect l="l" t="t" r="r" b="b"/>
              <a:pathLst>
                <a:path w="13867" h="13866" extrusionOk="0">
                  <a:moveTo>
                    <a:pt x="6933" y="0"/>
                  </a:moveTo>
                  <a:cubicBezTo>
                    <a:pt x="5094" y="0"/>
                    <a:pt x="3331" y="730"/>
                    <a:pt x="2032" y="2030"/>
                  </a:cubicBezTo>
                  <a:cubicBezTo>
                    <a:pt x="732" y="3330"/>
                    <a:pt x="0" y="5094"/>
                    <a:pt x="0" y="6933"/>
                  </a:cubicBezTo>
                  <a:cubicBezTo>
                    <a:pt x="0" y="8771"/>
                    <a:pt x="732" y="10535"/>
                    <a:pt x="2032" y="11835"/>
                  </a:cubicBezTo>
                  <a:cubicBezTo>
                    <a:pt x="3331" y="13135"/>
                    <a:pt x="5094" y="13865"/>
                    <a:pt x="6933" y="13865"/>
                  </a:cubicBezTo>
                  <a:cubicBezTo>
                    <a:pt x="8772" y="13865"/>
                    <a:pt x="10535" y="13135"/>
                    <a:pt x="11836" y="11835"/>
                  </a:cubicBezTo>
                  <a:cubicBezTo>
                    <a:pt x="13136" y="10535"/>
                    <a:pt x="13866" y="8771"/>
                    <a:pt x="13866" y="6933"/>
                  </a:cubicBezTo>
                  <a:cubicBezTo>
                    <a:pt x="13866" y="5094"/>
                    <a:pt x="13136" y="3330"/>
                    <a:pt x="11836" y="2030"/>
                  </a:cubicBezTo>
                  <a:cubicBezTo>
                    <a:pt x="10535" y="730"/>
                    <a:pt x="8772" y="0"/>
                    <a:pt x="69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8"/>
            <p:cNvSpPr/>
            <p:nvPr/>
          </p:nvSpPr>
          <p:spPr>
            <a:xfrm>
              <a:off x="3227100" y="2353600"/>
              <a:ext cx="360800" cy="360775"/>
            </a:xfrm>
            <a:custGeom>
              <a:avLst/>
              <a:gdLst/>
              <a:ahLst/>
              <a:cxnLst/>
              <a:rect l="l" t="t" r="r" b="b"/>
              <a:pathLst>
                <a:path w="14432" h="14431" extrusionOk="0">
                  <a:moveTo>
                    <a:pt x="7216" y="566"/>
                  </a:moveTo>
                  <a:cubicBezTo>
                    <a:pt x="10883" y="566"/>
                    <a:pt x="13867" y="3548"/>
                    <a:pt x="13867" y="7215"/>
                  </a:cubicBezTo>
                  <a:cubicBezTo>
                    <a:pt x="13867" y="10882"/>
                    <a:pt x="10883" y="13866"/>
                    <a:pt x="7216" y="13866"/>
                  </a:cubicBezTo>
                  <a:cubicBezTo>
                    <a:pt x="3550" y="13866"/>
                    <a:pt x="567" y="10882"/>
                    <a:pt x="567" y="7216"/>
                  </a:cubicBezTo>
                  <a:cubicBezTo>
                    <a:pt x="567" y="3549"/>
                    <a:pt x="3550" y="566"/>
                    <a:pt x="7216" y="566"/>
                  </a:cubicBezTo>
                  <a:close/>
                  <a:moveTo>
                    <a:pt x="7216" y="1"/>
                  </a:moveTo>
                  <a:cubicBezTo>
                    <a:pt x="3237" y="1"/>
                    <a:pt x="1" y="3237"/>
                    <a:pt x="1" y="7216"/>
                  </a:cubicBezTo>
                  <a:cubicBezTo>
                    <a:pt x="1" y="11194"/>
                    <a:pt x="3237" y="14431"/>
                    <a:pt x="7216" y="14431"/>
                  </a:cubicBezTo>
                  <a:cubicBezTo>
                    <a:pt x="11195" y="14431"/>
                    <a:pt x="14432" y="11194"/>
                    <a:pt x="14432" y="7216"/>
                  </a:cubicBezTo>
                  <a:cubicBezTo>
                    <a:pt x="14432" y="3237"/>
                    <a:pt x="11195" y="1"/>
                    <a:pt x="72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8"/>
            <p:cNvSpPr/>
            <p:nvPr/>
          </p:nvSpPr>
          <p:spPr>
            <a:xfrm>
              <a:off x="3513700" y="2949125"/>
              <a:ext cx="1528500" cy="720675"/>
            </a:xfrm>
            <a:custGeom>
              <a:avLst/>
              <a:gdLst/>
              <a:ahLst/>
              <a:cxnLst/>
              <a:rect l="l" t="t" r="r" b="b"/>
              <a:pathLst>
                <a:path w="61140" h="28827" extrusionOk="0">
                  <a:moveTo>
                    <a:pt x="55263" y="0"/>
                  </a:moveTo>
                  <a:lnTo>
                    <a:pt x="50402" y="3063"/>
                  </a:lnTo>
                  <a:lnTo>
                    <a:pt x="35262" y="18629"/>
                  </a:lnTo>
                  <a:lnTo>
                    <a:pt x="12189" y="24985"/>
                  </a:lnTo>
                  <a:cubicBezTo>
                    <a:pt x="12189" y="24985"/>
                    <a:pt x="10133" y="22591"/>
                    <a:pt x="8648" y="22577"/>
                  </a:cubicBezTo>
                  <a:cubicBezTo>
                    <a:pt x="8642" y="22577"/>
                    <a:pt x="8636" y="22577"/>
                    <a:pt x="8630" y="22577"/>
                  </a:cubicBezTo>
                  <a:cubicBezTo>
                    <a:pt x="7125" y="22577"/>
                    <a:pt x="2395" y="24302"/>
                    <a:pt x="2395" y="24302"/>
                  </a:cubicBezTo>
                  <a:cubicBezTo>
                    <a:pt x="2395" y="24302"/>
                    <a:pt x="1788" y="25781"/>
                    <a:pt x="2976" y="25792"/>
                  </a:cubicBezTo>
                  <a:cubicBezTo>
                    <a:pt x="2987" y="25792"/>
                    <a:pt x="2998" y="25792"/>
                    <a:pt x="3009" y="25792"/>
                  </a:cubicBezTo>
                  <a:cubicBezTo>
                    <a:pt x="3119" y="25792"/>
                    <a:pt x="3239" y="25787"/>
                    <a:pt x="3365" y="25779"/>
                  </a:cubicBezTo>
                  <a:lnTo>
                    <a:pt x="3365" y="25779"/>
                  </a:lnTo>
                  <a:lnTo>
                    <a:pt x="1" y="26358"/>
                  </a:lnTo>
                  <a:cubicBezTo>
                    <a:pt x="163" y="27387"/>
                    <a:pt x="1045" y="28149"/>
                    <a:pt x="2088" y="28159"/>
                  </a:cubicBezTo>
                  <a:lnTo>
                    <a:pt x="5033" y="28186"/>
                  </a:lnTo>
                  <a:lnTo>
                    <a:pt x="10075" y="28827"/>
                  </a:lnTo>
                  <a:lnTo>
                    <a:pt x="14840" y="27385"/>
                  </a:lnTo>
                  <a:cubicBezTo>
                    <a:pt x="14840" y="27385"/>
                    <a:pt x="37433" y="24920"/>
                    <a:pt x="38623" y="24634"/>
                  </a:cubicBezTo>
                  <a:cubicBezTo>
                    <a:pt x="39813" y="24348"/>
                    <a:pt x="58970" y="7893"/>
                    <a:pt x="58970" y="7893"/>
                  </a:cubicBezTo>
                  <a:cubicBezTo>
                    <a:pt x="58970" y="7893"/>
                    <a:pt x="61139" y="5986"/>
                    <a:pt x="60312" y="3775"/>
                  </a:cubicBezTo>
                  <a:cubicBezTo>
                    <a:pt x="59485" y="1564"/>
                    <a:pt x="55263" y="0"/>
                    <a:pt x="55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8"/>
            <p:cNvSpPr/>
            <p:nvPr/>
          </p:nvSpPr>
          <p:spPr>
            <a:xfrm>
              <a:off x="3506125" y="2942150"/>
              <a:ext cx="1544150" cy="734750"/>
            </a:xfrm>
            <a:custGeom>
              <a:avLst/>
              <a:gdLst/>
              <a:ahLst/>
              <a:cxnLst/>
              <a:rect l="l" t="t" r="r" b="b"/>
              <a:pathLst>
                <a:path w="61766" h="29390" extrusionOk="0">
                  <a:moveTo>
                    <a:pt x="55574" y="1"/>
                  </a:moveTo>
                  <a:cubicBezTo>
                    <a:pt x="55459" y="1"/>
                    <a:pt x="55350" y="72"/>
                    <a:pt x="55308" y="185"/>
                  </a:cubicBezTo>
                  <a:cubicBezTo>
                    <a:pt x="55255" y="328"/>
                    <a:pt x="55325" y="488"/>
                    <a:pt x="55467" y="546"/>
                  </a:cubicBezTo>
                  <a:cubicBezTo>
                    <a:pt x="55507" y="561"/>
                    <a:pt x="59578" y="2090"/>
                    <a:pt x="60350" y="4154"/>
                  </a:cubicBezTo>
                  <a:cubicBezTo>
                    <a:pt x="61098" y="6153"/>
                    <a:pt x="59107" y="7944"/>
                    <a:pt x="59088" y="7959"/>
                  </a:cubicBezTo>
                  <a:cubicBezTo>
                    <a:pt x="51463" y="14509"/>
                    <a:pt x="39781" y="24356"/>
                    <a:pt x="38859" y="24638"/>
                  </a:cubicBezTo>
                  <a:cubicBezTo>
                    <a:pt x="37700" y="24918"/>
                    <a:pt x="15337" y="27359"/>
                    <a:pt x="15061" y="27395"/>
                  </a:cubicBezTo>
                  <a:lnTo>
                    <a:pt x="10354" y="28819"/>
                  </a:lnTo>
                  <a:lnTo>
                    <a:pt x="5337" y="28184"/>
                  </a:lnTo>
                  <a:lnTo>
                    <a:pt x="2393" y="28157"/>
                  </a:lnTo>
                  <a:cubicBezTo>
                    <a:pt x="1593" y="28151"/>
                    <a:pt x="886" y="27630"/>
                    <a:pt x="646" y="26865"/>
                  </a:cubicBezTo>
                  <a:lnTo>
                    <a:pt x="3701" y="26338"/>
                  </a:lnTo>
                  <a:cubicBezTo>
                    <a:pt x="4961" y="26251"/>
                    <a:pt x="6825" y="25806"/>
                    <a:pt x="6913" y="25785"/>
                  </a:cubicBezTo>
                  <a:cubicBezTo>
                    <a:pt x="7062" y="25750"/>
                    <a:pt x="7157" y="25603"/>
                    <a:pt x="7126" y="25453"/>
                  </a:cubicBezTo>
                  <a:cubicBezTo>
                    <a:pt x="7098" y="25318"/>
                    <a:pt x="6981" y="25226"/>
                    <a:pt x="6849" y="25226"/>
                  </a:cubicBezTo>
                  <a:cubicBezTo>
                    <a:pt x="6833" y="25226"/>
                    <a:pt x="6816" y="25228"/>
                    <a:pt x="6799" y="25231"/>
                  </a:cubicBezTo>
                  <a:lnTo>
                    <a:pt x="3633" y="25777"/>
                  </a:lnTo>
                  <a:cubicBezTo>
                    <a:pt x="3508" y="25786"/>
                    <a:pt x="3389" y="25788"/>
                    <a:pt x="3282" y="25788"/>
                  </a:cubicBezTo>
                  <a:cubicBezTo>
                    <a:pt x="2993" y="25786"/>
                    <a:pt x="2921" y="25678"/>
                    <a:pt x="2897" y="25643"/>
                  </a:cubicBezTo>
                  <a:cubicBezTo>
                    <a:pt x="2761" y="25437"/>
                    <a:pt x="2847" y="25031"/>
                    <a:pt x="2920" y="24803"/>
                  </a:cubicBezTo>
                  <a:cubicBezTo>
                    <a:pt x="3674" y="24533"/>
                    <a:pt x="7628" y="23140"/>
                    <a:pt x="8932" y="23140"/>
                  </a:cubicBezTo>
                  <a:lnTo>
                    <a:pt x="8948" y="23140"/>
                  </a:lnTo>
                  <a:cubicBezTo>
                    <a:pt x="10060" y="23149"/>
                    <a:pt x="11728" y="24811"/>
                    <a:pt x="12278" y="25449"/>
                  </a:cubicBezTo>
                  <a:cubicBezTo>
                    <a:pt x="12332" y="25513"/>
                    <a:pt x="12412" y="25548"/>
                    <a:pt x="12493" y="25548"/>
                  </a:cubicBezTo>
                  <a:cubicBezTo>
                    <a:pt x="12518" y="25548"/>
                    <a:pt x="12543" y="25545"/>
                    <a:pt x="12567" y="25538"/>
                  </a:cubicBezTo>
                  <a:lnTo>
                    <a:pt x="35640" y="19181"/>
                  </a:lnTo>
                  <a:cubicBezTo>
                    <a:pt x="35688" y="19168"/>
                    <a:pt x="35732" y="19142"/>
                    <a:pt x="35767" y="19106"/>
                  </a:cubicBezTo>
                  <a:lnTo>
                    <a:pt x="50907" y="3539"/>
                  </a:lnTo>
                  <a:cubicBezTo>
                    <a:pt x="51009" y="3426"/>
                    <a:pt x="51004" y="3253"/>
                    <a:pt x="50894" y="3147"/>
                  </a:cubicBezTo>
                  <a:cubicBezTo>
                    <a:pt x="50839" y="3094"/>
                    <a:pt x="50768" y="3067"/>
                    <a:pt x="50697" y="3067"/>
                  </a:cubicBezTo>
                  <a:cubicBezTo>
                    <a:pt x="50627" y="3067"/>
                    <a:pt x="50556" y="3093"/>
                    <a:pt x="50502" y="3144"/>
                  </a:cubicBezTo>
                  <a:lnTo>
                    <a:pt x="35415" y="18656"/>
                  </a:lnTo>
                  <a:lnTo>
                    <a:pt x="12585" y="24945"/>
                  </a:lnTo>
                  <a:cubicBezTo>
                    <a:pt x="12110" y="24421"/>
                    <a:pt x="10350" y="22586"/>
                    <a:pt x="8953" y="22573"/>
                  </a:cubicBezTo>
                  <a:lnTo>
                    <a:pt x="8934" y="22573"/>
                  </a:lnTo>
                  <a:cubicBezTo>
                    <a:pt x="7396" y="22573"/>
                    <a:pt x="2797" y="24244"/>
                    <a:pt x="2601" y="24316"/>
                  </a:cubicBezTo>
                  <a:cubicBezTo>
                    <a:pt x="2526" y="24342"/>
                    <a:pt x="2467" y="24399"/>
                    <a:pt x="2436" y="24473"/>
                  </a:cubicBezTo>
                  <a:cubicBezTo>
                    <a:pt x="2397" y="24569"/>
                    <a:pt x="2067" y="25414"/>
                    <a:pt x="2424" y="25955"/>
                  </a:cubicBezTo>
                  <a:cubicBezTo>
                    <a:pt x="2430" y="25963"/>
                    <a:pt x="2436" y="25972"/>
                    <a:pt x="2444" y="25982"/>
                  </a:cubicBezTo>
                  <a:lnTo>
                    <a:pt x="255" y="26359"/>
                  </a:lnTo>
                  <a:cubicBezTo>
                    <a:pt x="103" y="26385"/>
                    <a:pt x="1" y="26529"/>
                    <a:pt x="25" y="26682"/>
                  </a:cubicBezTo>
                  <a:cubicBezTo>
                    <a:pt x="205" y="27849"/>
                    <a:pt x="1206" y="28713"/>
                    <a:pt x="2388" y="28722"/>
                  </a:cubicBezTo>
                  <a:lnTo>
                    <a:pt x="5300" y="28747"/>
                  </a:lnTo>
                  <a:lnTo>
                    <a:pt x="10342" y="29386"/>
                  </a:lnTo>
                  <a:cubicBezTo>
                    <a:pt x="10354" y="29388"/>
                    <a:pt x="10366" y="29389"/>
                    <a:pt x="10378" y="29389"/>
                  </a:cubicBezTo>
                  <a:cubicBezTo>
                    <a:pt x="10405" y="29389"/>
                    <a:pt x="10432" y="29385"/>
                    <a:pt x="10460" y="29377"/>
                  </a:cubicBezTo>
                  <a:lnTo>
                    <a:pt x="15173" y="27947"/>
                  </a:lnTo>
                  <a:cubicBezTo>
                    <a:pt x="16096" y="27846"/>
                    <a:pt x="37798" y="25475"/>
                    <a:pt x="38992" y="25188"/>
                  </a:cubicBezTo>
                  <a:cubicBezTo>
                    <a:pt x="40213" y="24895"/>
                    <a:pt x="57492" y="10077"/>
                    <a:pt x="59460" y="8385"/>
                  </a:cubicBezTo>
                  <a:cubicBezTo>
                    <a:pt x="59554" y="8303"/>
                    <a:pt x="61765" y="6322"/>
                    <a:pt x="60880" y="3956"/>
                  </a:cubicBezTo>
                  <a:cubicBezTo>
                    <a:pt x="60017" y="1651"/>
                    <a:pt x="55841" y="82"/>
                    <a:pt x="55663" y="15"/>
                  </a:cubicBezTo>
                  <a:cubicBezTo>
                    <a:pt x="55634" y="6"/>
                    <a:pt x="55604" y="1"/>
                    <a:pt x="555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8"/>
            <p:cNvSpPr/>
            <p:nvPr/>
          </p:nvSpPr>
          <p:spPr>
            <a:xfrm>
              <a:off x="4416950" y="2923850"/>
              <a:ext cx="632475" cy="586425"/>
            </a:xfrm>
            <a:custGeom>
              <a:avLst/>
              <a:gdLst/>
              <a:ahLst/>
              <a:cxnLst/>
              <a:rect l="l" t="t" r="r" b="b"/>
              <a:pathLst>
                <a:path w="25299" h="23457" extrusionOk="0">
                  <a:moveTo>
                    <a:pt x="19818" y="1"/>
                  </a:moveTo>
                  <a:lnTo>
                    <a:pt x="11540" y="5699"/>
                  </a:lnTo>
                  <a:lnTo>
                    <a:pt x="0" y="17277"/>
                  </a:lnTo>
                  <a:lnTo>
                    <a:pt x="8588" y="23456"/>
                  </a:lnTo>
                  <a:lnTo>
                    <a:pt x="23478" y="9434"/>
                  </a:lnTo>
                  <a:cubicBezTo>
                    <a:pt x="24969" y="8030"/>
                    <a:pt x="25298" y="5774"/>
                    <a:pt x="24239" y="4021"/>
                  </a:cubicBezTo>
                  <a:cubicBezTo>
                    <a:pt x="24222" y="3994"/>
                    <a:pt x="24206" y="3967"/>
                    <a:pt x="24189" y="3940"/>
                  </a:cubicBezTo>
                  <a:cubicBezTo>
                    <a:pt x="22519" y="1213"/>
                    <a:pt x="19818" y="1"/>
                    <a:pt x="19818"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8"/>
            <p:cNvSpPr/>
            <p:nvPr/>
          </p:nvSpPr>
          <p:spPr>
            <a:xfrm>
              <a:off x="4409750" y="2916800"/>
              <a:ext cx="647150" cy="600550"/>
            </a:xfrm>
            <a:custGeom>
              <a:avLst/>
              <a:gdLst/>
              <a:ahLst/>
              <a:cxnLst/>
              <a:rect l="l" t="t" r="r" b="b"/>
              <a:pathLst>
                <a:path w="25886" h="24022" extrusionOk="0">
                  <a:moveTo>
                    <a:pt x="20108" y="0"/>
                  </a:moveTo>
                  <a:cubicBezTo>
                    <a:pt x="20000" y="0"/>
                    <a:pt x="19897" y="62"/>
                    <a:pt x="19850" y="166"/>
                  </a:cubicBezTo>
                  <a:cubicBezTo>
                    <a:pt x="19786" y="309"/>
                    <a:pt x="19849" y="477"/>
                    <a:pt x="19992" y="541"/>
                  </a:cubicBezTo>
                  <a:cubicBezTo>
                    <a:pt x="20018" y="553"/>
                    <a:pt x="22636" y="1753"/>
                    <a:pt x="24255" y="4399"/>
                  </a:cubicBezTo>
                  <a:lnTo>
                    <a:pt x="24285" y="4449"/>
                  </a:lnTo>
                  <a:cubicBezTo>
                    <a:pt x="25265" y="6070"/>
                    <a:pt x="24965" y="8198"/>
                    <a:pt x="23572" y="9510"/>
                  </a:cubicBezTo>
                  <a:lnTo>
                    <a:pt x="8851" y="23373"/>
                  </a:lnTo>
                  <a:lnTo>
                    <a:pt x="723" y="17523"/>
                  </a:lnTo>
                  <a:lnTo>
                    <a:pt x="12030" y="6180"/>
                  </a:lnTo>
                  <a:cubicBezTo>
                    <a:pt x="12140" y="6069"/>
                    <a:pt x="12139" y="5891"/>
                    <a:pt x="12028" y="5780"/>
                  </a:cubicBezTo>
                  <a:cubicBezTo>
                    <a:pt x="11973" y="5726"/>
                    <a:pt x="11902" y="5698"/>
                    <a:pt x="11830" y="5698"/>
                  </a:cubicBezTo>
                  <a:cubicBezTo>
                    <a:pt x="11757" y="5698"/>
                    <a:pt x="11684" y="5726"/>
                    <a:pt x="11629" y="5782"/>
                  </a:cubicBezTo>
                  <a:lnTo>
                    <a:pt x="90" y="17359"/>
                  </a:lnTo>
                  <a:cubicBezTo>
                    <a:pt x="30" y="17417"/>
                    <a:pt x="0" y="17499"/>
                    <a:pt x="8" y="17581"/>
                  </a:cubicBezTo>
                  <a:cubicBezTo>
                    <a:pt x="15" y="17664"/>
                    <a:pt x="57" y="17739"/>
                    <a:pt x="124" y="17788"/>
                  </a:cubicBezTo>
                  <a:lnTo>
                    <a:pt x="8711" y="23968"/>
                  </a:lnTo>
                  <a:cubicBezTo>
                    <a:pt x="8758" y="24003"/>
                    <a:pt x="8816" y="24021"/>
                    <a:pt x="8876" y="24021"/>
                  </a:cubicBezTo>
                  <a:cubicBezTo>
                    <a:pt x="8948" y="24021"/>
                    <a:pt x="9017" y="23994"/>
                    <a:pt x="9069" y="23944"/>
                  </a:cubicBezTo>
                  <a:lnTo>
                    <a:pt x="23959" y="9922"/>
                  </a:lnTo>
                  <a:cubicBezTo>
                    <a:pt x="25545" y="8429"/>
                    <a:pt x="25885" y="6004"/>
                    <a:pt x="24771" y="4158"/>
                  </a:cubicBezTo>
                  <a:lnTo>
                    <a:pt x="24720" y="4074"/>
                  </a:lnTo>
                  <a:cubicBezTo>
                    <a:pt x="23022" y="1303"/>
                    <a:pt x="20337" y="75"/>
                    <a:pt x="20224" y="25"/>
                  </a:cubicBezTo>
                  <a:cubicBezTo>
                    <a:pt x="20186" y="8"/>
                    <a:pt x="20146" y="0"/>
                    <a:pt x="201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8"/>
            <p:cNvSpPr/>
            <p:nvPr/>
          </p:nvSpPr>
          <p:spPr>
            <a:xfrm>
              <a:off x="4416950" y="3305775"/>
              <a:ext cx="265150" cy="204500"/>
            </a:xfrm>
            <a:custGeom>
              <a:avLst/>
              <a:gdLst/>
              <a:ahLst/>
              <a:cxnLst/>
              <a:rect l="l" t="t" r="r" b="b"/>
              <a:pathLst>
                <a:path w="10606" h="8180" extrusionOk="0">
                  <a:moveTo>
                    <a:pt x="1992" y="1"/>
                  </a:moveTo>
                  <a:lnTo>
                    <a:pt x="0" y="1998"/>
                  </a:lnTo>
                  <a:lnTo>
                    <a:pt x="8588" y="8179"/>
                  </a:lnTo>
                  <a:lnTo>
                    <a:pt x="10605" y="6279"/>
                  </a:lnTo>
                  <a:lnTo>
                    <a:pt x="19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8"/>
            <p:cNvSpPr/>
            <p:nvPr/>
          </p:nvSpPr>
          <p:spPr>
            <a:xfrm>
              <a:off x="4409750" y="3298750"/>
              <a:ext cx="280425" cy="218600"/>
            </a:xfrm>
            <a:custGeom>
              <a:avLst/>
              <a:gdLst/>
              <a:ahLst/>
              <a:cxnLst/>
              <a:rect l="l" t="t" r="r" b="b"/>
              <a:pathLst>
                <a:path w="11217" h="8744" extrusionOk="0">
                  <a:moveTo>
                    <a:pt x="2309" y="653"/>
                  </a:moveTo>
                  <a:lnTo>
                    <a:pt x="10452" y="6588"/>
                  </a:lnTo>
                  <a:lnTo>
                    <a:pt x="8851" y="8095"/>
                  </a:lnTo>
                  <a:lnTo>
                    <a:pt x="724" y="2245"/>
                  </a:lnTo>
                  <a:lnTo>
                    <a:pt x="2309" y="653"/>
                  </a:lnTo>
                  <a:close/>
                  <a:moveTo>
                    <a:pt x="2281" y="0"/>
                  </a:moveTo>
                  <a:cubicBezTo>
                    <a:pt x="2208" y="0"/>
                    <a:pt x="2135" y="29"/>
                    <a:pt x="2080" y="84"/>
                  </a:cubicBezTo>
                  <a:lnTo>
                    <a:pt x="90" y="2081"/>
                  </a:lnTo>
                  <a:cubicBezTo>
                    <a:pt x="30" y="2139"/>
                    <a:pt x="0" y="2221"/>
                    <a:pt x="8" y="2303"/>
                  </a:cubicBezTo>
                  <a:cubicBezTo>
                    <a:pt x="15" y="2386"/>
                    <a:pt x="57" y="2461"/>
                    <a:pt x="124" y="2510"/>
                  </a:cubicBezTo>
                  <a:lnTo>
                    <a:pt x="8711" y="8690"/>
                  </a:lnTo>
                  <a:cubicBezTo>
                    <a:pt x="8758" y="8725"/>
                    <a:pt x="8816" y="8743"/>
                    <a:pt x="8876" y="8743"/>
                  </a:cubicBezTo>
                  <a:cubicBezTo>
                    <a:pt x="8948" y="8743"/>
                    <a:pt x="9017" y="8716"/>
                    <a:pt x="9069" y="8667"/>
                  </a:cubicBezTo>
                  <a:lnTo>
                    <a:pt x="11088" y="6767"/>
                  </a:lnTo>
                  <a:cubicBezTo>
                    <a:pt x="11217" y="6645"/>
                    <a:pt x="11204" y="6437"/>
                    <a:pt x="11060" y="6332"/>
                  </a:cubicBezTo>
                  <a:lnTo>
                    <a:pt x="2447" y="55"/>
                  </a:lnTo>
                  <a:cubicBezTo>
                    <a:pt x="2397" y="18"/>
                    <a:pt x="2339" y="0"/>
                    <a:pt x="22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8"/>
            <p:cNvSpPr/>
            <p:nvPr/>
          </p:nvSpPr>
          <p:spPr>
            <a:xfrm>
              <a:off x="3250625" y="3574150"/>
              <a:ext cx="107125" cy="70225"/>
            </a:xfrm>
            <a:custGeom>
              <a:avLst/>
              <a:gdLst/>
              <a:ahLst/>
              <a:cxnLst/>
              <a:rect l="l" t="t" r="r" b="b"/>
              <a:pathLst>
                <a:path w="4285" h="2809" extrusionOk="0">
                  <a:moveTo>
                    <a:pt x="1009" y="1"/>
                  </a:moveTo>
                  <a:lnTo>
                    <a:pt x="1" y="219"/>
                  </a:lnTo>
                  <a:lnTo>
                    <a:pt x="2179" y="2573"/>
                  </a:lnTo>
                  <a:lnTo>
                    <a:pt x="4284" y="2808"/>
                  </a:lnTo>
                  <a:lnTo>
                    <a:pt x="10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8"/>
            <p:cNvSpPr/>
            <p:nvPr/>
          </p:nvSpPr>
          <p:spPr>
            <a:xfrm>
              <a:off x="3241750" y="3567075"/>
              <a:ext cx="125550" cy="84350"/>
            </a:xfrm>
            <a:custGeom>
              <a:avLst/>
              <a:gdLst/>
              <a:ahLst/>
              <a:cxnLst/>
              <a:rect l="l" t="t" r="r" b="b"/>
              <a:pathLst>
                <a:path w="5022" h="3374" extrusionOk="0">
                  <a:moveTo>
                    <a:pt x="1286" y="589"/>
                  </a:moveTo>
                  <a:lnTo>
                    <a:pt x="3759" y="2709"/>
                  </a:lnTo>
                  <a:lnTo>
                    <a:pt x="2670" y="2587"/>
                  </a:lnTo>
                  <a:lnTo>
                    <a:pt x="900" y="674"/>
                  </a:lnTo>
                  <a:lnTo>
                    <a:pt x="1286" y="589"/>
                  </a:lnTo>
                  <a:close/>
                  <a:moveTo>
                    <a:pt x="1365" y="1"/>
                  </a:moveTo>
                  <a:cubicBezTo>
                    <a:pt x="1345" y="1"/>
                    <a:pt x="1324" y="3"/>
                    <a:pt x="1304" y="8"/>
                  </a:cubicBezTo>
                  <a:lnTo>
                    <a:pt x="296" y="226"/>
                  </a:lnTo>
                  <a:cubicBezTo>
                    <a:pt x="83" y="272"/>
                    <a:pt x="0" y="534"/>
                    <a:pt x="148" y="695"/>
                  </a:cubicBezTo>
                  <a:lnTo>
                    <a:pt x="2325" y="3049"/>
                  </a:lnTo>
                  <a:cubicBezTo>
                    <a:pt x="2372" y="3099"/>
                    <a:pt x="2434" y="3130"/>
                    <a:pt x="2502" y="3138"/>
                  </a:cubicBezTo>
                  <a:lnTo>
                    <a:pt x="4608" y="3372"/>
                  </a:lnTo>
                  <a:cubicBezTo>
                    <a:pt x="4619" y="3373"/>
                    <a:pt x="4628" y="3374"/>
                    <a:pt x="4639" y="3374"/>
                  </a:cubicBezTo>
                  <a:cubicBezTo>
                    <a:pt x="4901" y="3374"/>
                    <a:pt x="5022" y="3047"/>
                    <a:pt x="4823" y="2876"/>
                  </a:cubicBezTo>
                  <a:lnTo>
                    <a:pt x="1548" y="69"/>
                  </a:lnTo>
                  <a:cubicBezTo>
                    <a:pt x="1497" y="25"/>
                    <a:pt x="1432" y="1"/>
                    <a:pt x="13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8"/>
            <p:cNvSpPr/>
            <p:nvPr/>
          </p:nvSpPr>
          <p:spPr>
            <a:xfrm>
              <a:off x="3353000" y="3574150"/>
              <a:ext cx="107075" cy="70225"/>
            </a:xfrm>
            <a:custGeom>
              <a:avLst/>
              <a:gdLst/>
              <a:ahLst/>
              <a:cxnLst/>
              <a:rect l="l" t="t" r="r" b="b"/>
              <a:pathLst>
                <a:path w="4283" h="2809" extrusionOk="0">
                  <a:moveTo>
                    <a:pt x="1008" y="1"/>
                  </a:moveTo>
                  <a:lnTo>
                    <a:pt x="0" y="219"/>
                  </a:lnTo>
                  <a:lnTo>
                    <a:pt x="2177" y="2573"/>
                  </a:lnTo>
                  <a:lnTo>
                    <a:pt x="4282" y="2808"/>
                  </a:lnTo>
                  <a:lnTo>
                    <a:pt x="10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a:off x="3344075" y="3567075"/>
              <a:ext cx="125575" cy="84350"/>
            </a:xfrm>
            <a:custGeom>
              <a:avLst/>
              <a:gdLst/>
              <a:ahLst/>
              <a:cxnLst/>
              <a:rect l="l" t="t" r="r" b="b"/>
              <a:pathLst>
                <a:path w="5023" h="3374" extrusionOk="0">
                  <a:moveTo>
                    <a:pt x="1287" y="589"/>
                  </a:moveTo>
                  <a:lnTo>
                    <a:pt x="3759" y="2709"/>
                  </a:lnTo>
                  <a:lnTo>
                    <a:pt x="2671" y="2587"/>
                  </a:lnTo>
                  <a:lnTo>
                    <a:pt x="900" y="674"/>
                  </a:lnTo>
                  <a:lnTo>
                    <a:pt x="1287" y="589"/>
                  </a:lnTo>
                  <a:close/>
                  <a:moveTo>
                    <a:pt x="1366" y="1"/>
                  </a:moveTo>
                  <a:cubicBezTo>
                    <a:pt x="1346" y="1"/>
                    <a:pt x="1325" y="3"/>
                    <a:pt x="1305" y="8"/>
                  </a:cubicBezTo>
                  <a:lnTo>
                    <a:pt x="297" y="226"/>
                  </a:lnTo>
                  <a:cubicBezTo>
                    <a:pt x="83" y="272"/>
                    <a:pt x="1" y="534"/>
                    <a:pt x="149" y="695"/>
                  </a:cubicBezTo>
                  <a:lnTo>
                    <a:pt x="2326" y="3049"/>
                  </a:lnTo>
                  <a:cubicBezTo>
                    <a:pt x="2372" y="3099"/>
                    <a:pt x="2435" y="3130"/>
                    <a:pt x="2503" y="3138"/>
                  </a:cubicBezTo>
                  <a:lnTo>
                    <a:pt x="4609" y="3372"/>
                  </a:lnTo>
                  <a:cubicBezTo>
                    <a:pt x="4619" y="3373"/>
                    <a:pt x="4630" y="3374"/>
                    <a:pt x="4639" y="3374"/>
                  </a:cubicBezTo>
                  <a:cubicBezTo>
                    <a:pt x="4902" y="3374"/>
                    <a:pt x="5023" y="3047"/>
                    <a:pt x="4824" y="2876"/>
                  </a:cubicBezTo>
                  <a:lnTo>
                    <a:pt x="1549" y="69"/>
                  </a:lnTo>
                  <a:cubicBezTo>
                    <a:pt x="1498" y="25"/>
                    <a:pt x="1433" y="1"/>
                    <a:pt x="1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a:off x="3296300" y="3565375"/>
              <a:ext cx="114075" cy="84825"/>
            </a:xfrm>
            <a:custGeom>
              <a:avLst/>
              <a:gdLst/>
              <a:ahLst/>
              <a:cxnLst/>
              <a:rect l="l" t="t" r="r" b="b"/>
              <a:pathLst>
                <a:path w="4563" h="3393" extrusionOk="0">
                  <a:moveTo>
                    <a:pt x="1" y="1"/>
                  </a:moveTo>
                  <a:lnTo>
                    <a:pt x="2457" y="3159"/>
                  </a:lnTo>
                  <a:lnTo>
                    <a:pt x="3276" y="3393"/>
                  </a:lnTo>
                  <a:lnTo>
                    <a:pt x="4562" y="3159"/>
                  </a:lnTo>
                  <a:lnTo>
                    <a:pt x="15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a:off x="3287125" y="3558325"/>
              <a:ext cx="132250" cy="98950"/>
            </a:xfrm>
            <a:custGeom>
              <a:avLst/>
              <a:gdLst/>
              <a:ahLst/>
              <a:cxnLst/>
              <a:rect l="l" t="t" r="r" b="b"/>
              <a:pathLst>
                <a:path w="5290" h="3958" extrusionOk="0">
                  <a:moveTo>
                    <a:pt x="1768" y="566"/>
                  </a:moveTo>
                  <a:lnTo>
                    <a:pt x="4360" y="3258"/>
                  </a:lnTo>
                  <a:lnTo>
                    <a:pt x="3658" y="3385"/>
                  </a:lnTo>
                  <a:lnTo>
                    <a:pt x="2990" y="3194"/>
                  </a:lnTo>
                  <a:lnTo>
                    <a:pt x="946" y="566"/>
                  </a:lnTo>
                  <a:close/>
                  <a:moveTo>
                    <a:pt x="368" y="0"/>
                  </a:moveTo>
                  <a:cubicBezTo>
                    <a:pt x="132" y="0"/>
                    <a:pt x="0" y="271"/>
                    <a:pt x="144" y="457"/>
                  </a:cubicBezTo>
                  <a:lnTo>
                    <a:pt x="2601" y="3614"/>
                  </a:lnTo>
                  <a:cubicBezTo>
                    <a:pt x="2637" y="3662"/>
                    <a:pt x="2688" y="3697"/>
                    <a:pt x="2746" y="3713"/>
                  </a:cubicBezTo>
                  <a:lnTo>
                    <a:pt x="3565" y="3947"/>
                  </a:lnTo>
                  <a:cubicBezTo>
                    <a:pt x="3590" y="3953"/>
                    <a:pt x="3616" y="3957"/>
                    <a:pt x="3643" y="3957"/>
                  </a:cubicBezTo>
                  <a:cubicBezTo>
                    <a:pt x="3660" y="3957"/>
                    <a:pt x="3676" y="3955"/>
                    <a:pt x="3694" y="3953"/>
                  </a:cubicBezTo>
                  <a:lnTo>
                    <a:pt x="4979" y="3719"/>
                  </a:lnTo>
                  <a:cubicBezTo>
                    <a:pt x="5202" y="3678"/>
                    <a:pt x="5289" y="3407"/>
                    <a:pt x="5133" y="3244"/>
                  </a:cubicBezTo>
                  <a:lnTo>
                    <a:pt x="2093" y="86"/>
                  </a:lnTo>
                  <a:cubicBezTo>
                    <a:pt x="2038" y="32"/>
                    <a:pt x="1966" y="0"/>
                    <a:pt x="18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a:off x="3229050" y="3579625"/>
              <a:ext cx="76050" cy="58875"/>
            </a:xfrm>
            <a:custGeom>
              <a:avLst/>
              <a:gdLst/>
              <a:ahLst/>
              <a:cxnLst/>
              <a:rect l="l" t="t" r="r" b="b"/>
              <a:pathLst>
                <a:path w="3042" h="2355" extrusionOk="0">
                  <a:moveTo>
                    <a:pt x="864" y="0"/>
                  </a:moveTo>
                  <a:lnTo>
                    <a:pt x="1" y="249"/>
                  </a:lnTo>
                  <a:lnTo>
                    <a:pt x="1053" y="2238"/>
                  </a:lnTo>
                  <a:lnTo>
                    <a:pt x="3042" y="2354"/>
                  </a:lnTo>
                  <a:lnTo>
                    <a:pt x="8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8"/>
            <p:cNvSpPr/>
            <p:nvPr/>
          </p:nvSpPr>
          <p:spPr>
            <a:xfrm>
              <a:off x="3220700" y="3572575"/>
              <a:ext cx="93800" cy="73050"/>
            </a:xfrm>
            <a:custGeom>
              <a:avLst/>
              <a:gdLst/>
              <a:ahLst/>
              <a:cxnLst/>
              <a:rect l="l" t="t" r="r" b="b"/>
              <a:pathLst>
                <a:path w="3752" h="2922" extrusionOk="0">
                  <a:moveTo>
                    <a:pt x="1109" y="602"/>
                  </a:moveTo>
                  <a:lnTo>
                    <a:pt x="2691" y="2314"/>
                  </a:lnTo>
                  <a:lnTo>
                    <a:pt x="1563" y="2247"/>
                  </a:lnTo>
                  <a:lnTo>
                    <a:pt x="748" y="706"/>
                  </a:lnTo>
                  <a:lnTo>
                    <a:pt x="1109" y="602"/>
                  </a:lnTo>
                  <a:close/>
                  <a:moveTo>
                    <a:pt x="1198" y="1"/>
                  </a:moveTo>
                  <a:cubicBezTo>
                    <a:pt x="1172" y="1"/>
                    <a:pt x="1146" y="4"/>
                    <a:pt x="1120" y="12"/>
                  </a:cubicBezTo>
                  <a:lnTo>
                    <a:pt x="255" y="261"/>
                  </a:lnTo>
                  <a:cubicBezTo>
                    <a:pt x="84" y="311"/>
                    <a:pt x="0" y="506"/>
                    <a:pt x="85" y="665"/>
                  </a:cubicBezTo>
                  <a:lnTo>
                    <a:pt x="1137" y="2653"/>
                  </a:lnTo>
                  <a:cubicBezTo>
                    <a:pt x="1184" y="2740"/>
                    <a:pt x="1272" y="2797"/>
                    <a:pt x="1371" y="2803"/>
                  </a:cubicBezTo>
                  <a:lnTo>
                    <a:pt x="3358" y="2919"/>
                  </a:lnTo>
                  <a:lnTo>
                    <a:pt x="3376" y="2919"/>
                  </a:lnTo>
                  <a:lnTo>
                    <a:pt x="3376" y="2921"/>
                  </a:lnTo>
                  <a:cubicBezTo>
                    <a:pt x="3623" y="2921"/>
                    <a:pt x="3752" y="2627"/>
                    <a:pt x="3583" y="2445"/>
                  </a:cubicBezTo>
                  <a:lnTo>
                    <a:pt x="1405" y="91"/>
                  </a:lnTo>
                  <a:cubicBezTo>
                    <a:pt x="1351" y="32"/>
                    <a:pt x="1276" y="1"/>
                    <a:pt x="1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44"/>
          <p:cNvSpPr/>
          <p:nvPr/>
        </p:nvSpPr>
        <p:spPr>
          <a:xfrm rot="6517079">
            <a:off x="6027285" y="1234244"/>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4"/>
          <p:cNvSpPr txBox="1">
            <a:spLocks noGrp="1"/>
          </p:cNvSpPr>
          <p:nvPr>
            <p:ph type="subTitle" idx="1"/>
          </p:nvPr>
        </p:nvSpPr>
        <p:spPr>
          <a:xfrm>
            <a:off x="2065930" y="968251"/>
            <a:ext cx="4550095" cy="40536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Due to the increasing frequency and sophistication of cyber threats, it is now more crucial than ever to detect and block DDoS attacks using machine learning (ML) in a cloud context. Security teams can swiftly detect and </a:t>
            </a:r>
            <a:r>
              <a:rPr lang="en-US" sz="1200" dirty="0" err="1"/>
              <a:t>neutralise</a:t>
            </a:r>
            <a:r>
              <a:rPr lang="en-US" sz="1200" dirty="0"/>
              <a:t> DDoS assaults before they do substantial harm because to the ability of ML algorithms to </a:t>
            </a:r>
            <a:r>
              <a:rPr lang="en-US" sz="1200" dirty="0" err="1"/>
              <a:t>analyse</a:t>
            </a:r>
            <a:r>
              <a:rPr lang="en-US" sz="1200" dirty="0"/>
              <a:t> vast volumes of data in real-time and discover aberrant patterns and </a:t>
            </a:r>
            <a:r>
              <a:rPr lang="en-US" sz="1200" dirty="0" err="1"/>
              <a:t>behaviours</a:t>
            </a:r>
            <a:r>
              <a:rPr lang="en-US" sz="1200" dirty="0"/>
              <a:t>.</a:t>
            </a:r>
          </a:p>
          <a:p>
            <a:pPr marL="0" lvl="0" indent="0" algn="l" rtl="0">
              <a:spcBef>
                <a:spcPts val="0"/>
              </a:spcBef>
              <a:spcAft>
                <a:spcPts val="0"/>
              </a:spcAft>
              <a:buNone/>
            </a:pPr>
            <a:endParaRPr lang="en-US" sz="500" dirty="0"/>
          </a:p>
          <a:p>
            <a:pPr marL="0" lvl="0" indent="0" algn="l" rtl="0">
              <a:spcBef>
                <a:spcPts val="0"/>
              </a:spcBef>
              <a:spcAft>
                <a:spcPts val="0"/>
              </a:spcAft>
              <a:buNone/>
            </a:pPr>
            <a:r>
              <a:rPr lang="en-US" sz="1200" dirty="0"/>
              <a:t>Due to the scalability and flexibility of cloud services, ML- based DDoS detection and prevention can be very useful in a cloud setting. Cloud-based ML solutions can swiftly react to changing attack patterns and reduce the effects of DDoS attacks thanks to their capacity to instantly spin up extra resources and intelligently disperse traffic over many servers. However, the quality of the data and the precision of the algorithms are what determine how well ML-based DDoS detection and prevention works. To ensure that ML models are </a:t>
            </a:r>
            <a:r>
              <a:rPr lang="en-US" sz="1200" dirty="0" err="1"/>
              <a:t>optimised</a:t>
            </a:r>
            <a:r>
              <a:rPr lang="en-US" sz="1200" dirty="0"/>
              <a:t> for the unique features of the cloud environment, it is crucial to regularly monitor and improve them.</a:t>
            </a:r>
          </a:p>
        </p:txBody>
      </p:sp>
      <p:sp>
        <p:nvSpPr>
          <p:cNvPr id="1652" name="Google Shape;1652;p44"/>
          <p:cNvSpPr txBox="1">
            <a:spLocks noGrp="1"/>
          </p:cNvSpPr>
          <p:nvPr>
            <p:ph type="title" idx="2"/>
          </p:nvPr>
        </p:nvSpPr>
        <p:spPr>
          <a:xfrm>
            <a:off x="2588250" y="218101"/>
            <a:ext cx="4048776"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CONCLUSION</a:t>
            </a:r>
            <a:endParaRPr dirty="0"/>
          </a:p>
        </p:txBody>
      </p:sp>
      <p:grpSp>
        <p:nvGrpSpPr>
          <p:cNvPr id="1653" name="Google Shape;1653;p44"/>
          <p:cNvGrpSpPr/>
          <p:nvPr/>
        </p:nvGrpSpPr>
        <p:grpSpPr>
          <a:xfrm>
            <a:off x="6654253" y="792428"/>
            <a:ext cx="2285012" cy="4128237"/>
            <a:chOff x="2360075" y="238275"/>
            <a:chExt cx="2899025" cy="5237550"/>
          </a:xfrm>
        </p:grpSpPr>
        <p:sp>
          <p:nvSpPr>
            <p:cNvPr id="1654" name="Google Shape;1654;p44"/>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4"/>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4"/>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4"/>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4"/>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4"/>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4"/>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4"/>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4"/>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4"/>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4"/>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4"/>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4"/>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4"/>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4"/>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4"/>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4"/>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4"/>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4"/>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4"/>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4"/>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4"/>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4"/>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4"/>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4"/>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4"/>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4"/>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4"/>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4"/>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4"/>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4"/>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4"/>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4"/>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4"/>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4"/>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4"/>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4"/>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4"/>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4"/>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4"/>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4"/>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4"/>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4"/>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4"/>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4"/>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4"/>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4"/>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4"/>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4"/>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4"/>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4"/>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4"/>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4"/>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4"/>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4"/>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4"/>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4"/>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4"/>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4"/>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4"/>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4"/>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4"/>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4"/>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4"/>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4"/>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4"/>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4"/>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4"/>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4"/>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4"/>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4"/>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4"/>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4"/>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4"/>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4"/>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4"/>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4"/>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4"/>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4"/>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4"/>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4"/>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4"/>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4"/>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4"/>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4"/>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4"/>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4"/>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4"/>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4"/>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4"/>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4"/>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4"/>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4"/>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4"/>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4"/>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4"/>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4"/>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4"/>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4"/>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4"/>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4"/>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4"/>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4"/>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1" name="Google Shape;1761;p44"/>
          <p:cNvSpPr/>
          <p:nvPr/>
        </p:nvSpPr>
        <p:spPr>
          <a:xfrm rot="6517079">
            <a:off x="-2063315" y="808781"/>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2" name="Google Shape;1762;p44"/>
          <p:cNvGrpSpPr/>
          <p:nvPr/>
        </p:nvGrpSpPr>
        <p:grpSpPr>
          <a:xfrm>
            <a:off x="528025" y="1372087"/>
            <a:ext cx="1710463" cy="3314796"/>
            <a:chOff x="794725" y="1585024"/>
            <a:chExt cx="1710463" cy="3314796"/>
          </a:xfrm>
        </p:grpSpPr>
        <p:sp>
          <p:nvSpPr>
            <p:cNvPr id="1763" name="Google Shape;1763;p44"/>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4"/>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4"/>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4"/>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4"/>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4"/>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4"/>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4"/>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4"/>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4"/>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4"/>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4"/>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4"/>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4"/>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4"/>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4"/>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4"/>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4"/>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4"/>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4"/>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4"/>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4"/>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4"/>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4"/>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4"/>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4"/>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4"/>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4"/>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4"/>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4"/>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4"/>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4"/>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4"/>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4"/>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4"/>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4"/>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4"/>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4"/>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4"/>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4"/>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4"/>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4"/>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4"/>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4"/>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4"/>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4"/>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4"/>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4"/>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4"/>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4"/>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4"/>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4"/>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4"/>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4"/>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4"/>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4"/>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4"/>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4"/>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4"/>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4"/>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4"/>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4"/>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4"/>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4"/>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4"/>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4"/>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4"/>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4"/>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4"/>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4"/>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4"/>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4"/>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4"/>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4"/>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4"/>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4"/>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4"/>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4"/>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4"/>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4"/>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4"/>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4"/>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4"/>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4"/>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3862;p64">
            <a:extLst>
              <a:ext uri="{FF2B5EF4-FFF2-40B4-BE49-F238E27FC236}">
                <a16:creationId xmlns:a16="http://schemas.microsoft.com/office/drawing/2014/main" id="{D483CF41-F594-6E4F-4352-D5D4E23ED295}"/>
              </a:ext>
            </a:extLst>
          </p:cNvPr>
          <p:cNvGrpSpPr/>
          <p:nvPr/>
        </p:nvGrpSpPr>
        <p:grpSpPr>
          <a:xfrm>
            <a:off x="2998381" y="1854900"/>
            <a:ext cx="3141711" cy="2856336"/>
            <a:chOff x="962450" y="238100"/>
            <a:chExt cx="5751300" cy="5238100"/>
          </a:xfrm>
        </p:grpSpPr>
        <p:sp>
          <p:nvSpPr>
            <p:cNvPr id="3" name="Google Shape;3863;p64">
              <a:extLst>
                <a:ext uri="{FF2B5EF4-FFF2-40B4-BE49-F238E27FC236}">
                  <a16:creationId xmlns:a16="http://schemas.microsoft.com/office/drawing/2014/main" id="{90740C86-8C18-E2F8-11D1-CF191FF6E14E}"/>
                </a:ext>
              </a:extLst>
            </p:cNvPr>
            <p:cNvSpPr/>
            <p:nvPr/>
          </p:nvSpPr>
          <p:spPr>
            <a:xfrm>
              <a:off x="962450" y="238100"/>
              <a:ext cx="5751300" cy="5155000"/>
            </a:xfrm>
            <a:custGeom>
              <a:avLst/>
              <a:gdLst/>
              <a:ahLst/>
              <a:cxnLst/>
              <a:rect l="l" t="t" r="r" b="b"/>
              <a:pathLst>
                <a:path w="230052" h="206200" extrusionOk="0">
                  <a:moveTo>
                    <a:pt x="102974" y="1"/>
                  </a:moveTo>
                  <a:cubicBezTo>
                    <a:pt x="98160" y="1"/>
                    <a:pt x="93442" y="789"/>
                    <a:pt x="89459" y="2228"/>
                  </a:cubicBezTo>
                  <a:cubicBezTo>
                    <a:pt x="72174" y="8474"/>
                    <a:pt x="74478" y="22392"/>
                    <a:pt x="59497" y="32184"/>
                  </a:cubicBezTo>
                  <a:cubicBezTo>
                    <a:pt x="44516" y="41977"/>
                    <a:pt x="30110" y="38539"/>
                    <a:pt x="15706" y="51234"/>
                  </a:cubicBezTo>
                  <a:cubicBezTo>
                    <a:pt x="1301" y="63930"/>
                    <a:pt x="1" y="87997"/>
                    <a:pt x="5910" y="99256"/>
                  </a:cubicBezTo>
                  <a:cubicBezTo>
                    <a:pt x="11821" y="110515"/>
                    <a:pt x="18587" y="118762"/>
                    <a:pt x="12825" y="138129"/>
                  </a:cubicBezTo>
                  <a:cubicBezTo>
                    <a:pt x="7063" y="157496"/>
                    <a:pt x="7639" y="179991"/>
                    <a:pt x="30689" y="191829"/>
                  </a:cubicBezTo>
                  <a:cubicBezTo>
                    <a:pt x="35157" y="194125"/>
                    <a:pt x="39430" y="195026"/>
                    <a:pt x="43526" y="195026"/>
                  </a:cubicBezTo>
                  <a:cubicBezTo>
                    <a:pt x="58540" y="195026"/>
                    <a:pt x="71160" y="182906"/>
                    <a:pt x="82213" y="182906"/>
                  </a:cubicBezTo>
                  <a:cubicBezTo>
                    <a:pt x="83696" y="182906"/>
                    <a:pt x="85150" y="183124"/>
                    <a:pt x="86579" y="183619"/>
                  </a:cubicBezTo>
                  <a:cubicBezTo>
                    <a:pt x="99641" y="188143"/>
                    <a:pt x="122779" y="206199"/>
                    <a:pt x="149118" y="206199"/>
                  </a:cubicBezTo>
                  <a:cubicBezTo>
                    <a:pt x="152986" y="206199"/>
                    <a:pt x="156923" y="205810"/>
                    <a:pt x="160908" y="204931"/>
                  </a:cubicBezTo>
                  <a:cubicBezTo>
                    <a:pt x="192023" y="198068"/>
                    <a:pt x="178195" y="174485"/>
                    <a:pt x="198361" y="167774"/>
                  </a:cubicBezTo>
                  <a:cubicBezTo>
                    <a:pt x="218527" y="161063"/>
                    <a:pt x="230051" y="137885"/>
                    <a:pt x="223138" y="113418"/>
                  </a:cubicBezTo>
                  <a:cubicBezTo>
                    <a:pt x="216223" y="88949"/>
                    <a:pt x="198936" y="84248"/>
                    <a:pt x="202970" y="68845"/>
                  </a:cubicBezTo>
                  <a:cubicBezTo>
                    <a:pt x="206014" y="57223"/>
                    <a:pt x="210094" y="46044"/>
                    <a:pt x="202339" y="34863"/>
                  </a:cubicBezTo>
                  <a:cubicBezTo>
                    <a:pt x="193280" y="21800"/>
                    <a:pt x="178398" y="15485"/>
                    <a:pt x="163366" y="15485"/>
                  </a:cubicBezTo>
                  <a:cubicBezTo>
                    <a:pt x="161783" y="15485"/>
                    <a:pt x="160199" y="15555"/>
                    <a:pt x="158620" y="15695"/>
                  </a:cubicBezTo>
                  <a:cubicBezTo>
                    <a:pt x="155939" y="15932"/>
                    <a:pt x="153087" y="16107"/>
                    <a:pt x="150191" y="16107"/>
                  </a:cubicBezTo>
                  <a:cubicBezTo>
                    <a:pt x="146408" y="16107"/>
                    <a:pt x="142552" y="15808"/>
                    <a:pt x="138910" y="14960"/>
                  </a:cubicBezTo>
                  <a:cubicBezTo>
                    <a:pt x="131547" y="13246"/>
                    <a:pt x="128157" y="9128"/>
                    <a:pt x="122308" y="5219"/>
                  </a:cubicBezTo>
                  <a:lnTo>
                    <a:pt x="122283" y="5202"/>
                  </a:lnTo>
                  <a:cubicBezTo>
                    <a:pt x="116888" y="1602"/>
                    <a:pt x="109834" y="1"/>
                    <a:pt x="102974"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864;p64">
              <a:extLst>
                <a:ext uri="{FF2B5EF4-FFF2-40B4-BE49-F238E27FC236}">
                  <a16:creationId xmlns:a16="http://schemas.microsoft.com/office/drawing/2014/main" id="{B03A069F-4D1E-CADF-FFF1-C2A1D21EF56E}"/>
                </a:ext>
              </a:extLst>
            </p:cNvPr>
            <p:cNvSpPr/>
            <p:nvPr/>
          </p:nvSpPr>
          <p:spPr>
            <a:xfrm>
              <a:off x="1030525" y="242725"/>
              <a:ext cx="5561175" cy="5150350"/>
            </a:xfrm>
            <a:custGeom>
              <a:avLst/>
              <a:gdLst/>
              <a:ahLst/>
              <a:cxnLst/>
              <a:rect l="l" t="t" r="r" b="b"/>
              <a:pathLst>
                <a:path w="222447" h="206014" extrusionOk="0">
                  <a:moveTo>
                    <a:pt x="110280" y="112230"/>
                  </a:moveTo>
                  <a:lnTo>
                    <a:pt x="110417" y="112549"/>
                  </a:lnTo>
                  <a:lnTo>
                    <a:pt x="110251" y="112325"/>
                  </a:lnTo>
                  <a:lnTo>
                    <a:pt x="110280" y="112230"/>
                  </a:lnTo>
                  <a:close/>
                  <a:moveTo>
                    <a:pt x="109811" y="112342"/>
                  </a:moveTo>
                  <a:lnTo>
                    <a:pt x="110049" y="112595"/>
                  </a:lnTo>
                  <a:lnTo>
                    <a:pt x="109817" y="112440"/>
                  </a:lnTo>
                  <a:lnTo>
                    <a:pt x="109811" y="112342"/>
                  </a:lnTo>
                  <a:close/>
                  <a:moveTo>
                    <a:pt x="110758" y="112287"/>
                  </a:moveTo>
                  <a:lnTo>
                    <a:pt x="110778" y="112633"/>
                  </a:lnTo>
                  <a:lnTo>
                    <a:pt x="110699" y="112366"/>
                  </a:lnTo>
                  <a:lnTo>
                    <a:pt x="110758" y="112287"/>
                  </a:lnTo>
                  <a:close/>
                  <a:moveTo>
                    <a:pt x="109408" y="112607"/>
                  </a:moveTo>
                  <a:lnTo>
                    <a:pt x="109718" y="112763"/>
                  </a:lnTo>
                  <a:lnTo>
                    <a:pt x="109446" y="112698"/>
                  </a:lnTo>
                  <a:lnTo>
                    <a:pt x="109408" y="112607"/>
                  </a:lnTo>
                  <a:close/>
                  <a:moveTo>
                    <a:pt x="111190" y="112504"/>
                  </a:moveTo>
                  <a:lnTo>
                    <a:pt x="111090" y="112836"/>
                  </a:lnTo>
                  <a:lnTo>
                    <a:pt x="111107" y="112558"/>
                  </a:lnTo>
                  <a:lnTo>
                    <a:pt x="111190" y="112504"/>
                  </a:lnTo>
                  <a:close/>
                  <a:moveTo>
                    <a:pt x="109120" y="112994"/>
                  </a:moveTo>
                  <a:lnTo>
                    <a:pt x="109464" y="113034"/>
                  </a:lnTo>
                  <a:lnTo>
                    <a:pt x="109187" y="113066"/>
                  </a:lnTo>
                  <a:lnTo>
                    <a:pt x="109120" y="112994"/>
                  </a:lnTo>
                  <a:close/>
                  <a:moveTo>
                    <a:pt x="111520" y="112854"/>
                  </a:moveTo>
                  <a:lnTo>
                    <a:pt x="111312" y="113133"/>
                  </a:lnTo>
                  <a:lnTo>
                    <a:pt x="111424" y="112877"/>
                  </a:lnTo>
                  <a:lnTo>
                    <a:pt x="111520" y="112854"/>
                  </a:lnTo>
                  <a:close/>
                  <a:moveTo>
                    <a:pt x="111613" y="113286"/>
                  </a:moveTo>
                  <a:lnTo>
                    <a:pt x="111712" y="113297"/>
                  </a:lnTo>
                  <a:lnTo>
                    <a:pt x="111421" y="113488"/>
                  </a:lnTo>
                  <a:lnTo>
                    <a:pt x="111613" y="113286"/>
                  </a:lnTo>
                  <a:close/>
                  <a:moveTo>
                    <a:pt x="109319" y="113376"/>
                  </a:moveTo>
                  <a:lnTo>
                    <a:pt x="109069" y="113500"/>
                  </a:lnTo>
                  <a:lnTo>
                    <a:pt x="108981" y="113456"/>
                  </a:lnTo>
                  <a:lnTo>
                    <a:pt x="109319" y="113376"/>
                  </a:lnTo>
                  <a:close/>
                  <a:moveTo>
                    <a:pt x="111650" y="113734"/>
                  </a:moveTo>
                  <a:lnTo>
                    <a:pt x="111739" y="113779"/>
                  </a:lnTo>
                  <a:lnTo>
                    <a:pt x="111401" y="113859"/>
                  </a:lnTo>
                  <a:lnTo>
                    <a:pt x="111401" y="113859"/>
                  </a:lnTo>
                  <a:lnTo>
                    <a:pt x="111650" y="113734"/>
                  </a:lnTo>
                  <a:close/>
                  <a:moveTo>
                    <a:pt x="109300" y="113746"/>
                  </a:moveTo>
                  <a:lnTo>
                    <a:pt x="109108" y="113949"/>
                  </a:lnTo>
                  <a:lnTo>
                    <a:pt x="109009" y="113937"/>
                  </a:lnTo>
                  <a:lnTo>
                    <a:pt x="109300" y="113746"/>
                  </a:lnTo>
                  <a:close/>
                  <a:moveTo>
                    <a:pt x="110332" y="113136"/>
                  </a:moveTo>
                  <a:lnTo>
                    <a:pt x="110498" y="113155"/>
                  </a:lnTo>
                  <a:lnTo>
                    <a:pt x="110648" y="113231"/>
                  </a:lnTo>
                  <a:lnTo>
                    <a:pt x="110763" y="113352"/>
                  </a:lnTo>
                  <a:lnTo>
                    <a:pt x="110829" y="113505"/>
                  </a:lnTo>
                  <a:lnTo>
                    <a:pt x="110840" y="113673"/>
                  </a:lnTo>
                  <a:lnTo>
                    <a:pt x="110790" y="113834"/>
                  </a:lnTo>
                  <a:lnTo>
                    <a:pt x="110691" y="113968"/>
                  </a:lnTo>
                  <a:lnTo>
                    <a:pt x="110551" y="114059"/>
                  </a:lnTo>
                  <a:lnTo>
                    <a:pt x="110387" y="114099"/>
                  </a:lnTo>
                  <a:lnTo>
                    <a:pt x="110222" y="114080"/>
                  </a:lnTo>
                  <a:lnTo>
                    <a:pt x="110072" y="114004"/>
                  </a:lnTo>
                  <a:lnTo>
                    <a:pt x="109957" y="113882"/>
                  </a:lnTo>
                  <a:lnTo>
                    <a:pt x="109891" y="113728"/>
                  </a:lnTo>
                  <a:lnTo>
                    <a:pt x="109881" y="113562"/>
                  </a:lnTo>
                  <a:lnTo>
                    <a:pt x="109929" y="113401"/>
                  </a:lnTo>
                  <a:lnTo>
                    <a:pt x="110029" y="113267"/>
                  </a:lnTo>
                  <a:lnTo>
                    <a:pt x="110169" y="113174"/>
                  </a:lnTo>
                  <a:lnTo>
                    <a:pt x="110332" y="113136"/>
                  </a:lnTo>
                  <a:close/>
                  <a:moveTo>
                    <a:pt x="111533" y="114169"/>
                  </a:moveTo>
                  <a:lnTo>
                    <a:pt x="111600" y="114241"/>
                  </a:lnTo>
                  <a:lnTo>
                    <a:pt x="111600" y="114241"/>
                  </a:lnTo>
                  <a:lnTo>
                    <a:pt x="111255" y="114200"/>
                  </a:lnTo>
                  <a:lnTo>
                    <a:pt x="111533" y="114169"/>
                  </a:lnTo>
                  <a:close/>
                  <a:moveTo>
                    <a:pt x="109408" y="114101"/>
                  </a:moveTo>
                  <a:lnTo>
                    <a:pt x="109296" y="114358"/>
                  </a:lnTo>
                  <a:lnTo>
                    <a:pt x="109200" y="114381"/>
                  </a:lnTo>
                  <a:lnTo>
                    <a:pt x="109408" y="114101"/>
                  </a:lnTo>
                  <a:close/>
                  <a:moveTo>
                    <a:pt x="111002" y="114471"/>
                  </a:moveTo>
                  <a:lnTo>
                    <a:pt x="111273" y="114537"/>
                  </a:lnTo>
                  <a:lnTo>
                    <a:pt x="111312" y="114628"/>
                  </a:lnTo>
                  <a:lnTo>
                    <a:pt x="111312" y="114628"/>
                  </a:lnTo>
                  <a:lnTo>
                    <a:pt x="111002" y="114471"/>
                  </a:lnTo>
                  <a:close/>
                  <a:moveTo>
                    <a:pt x="109631" y="114398"/>
                  </a:moveTo>
                  <a:lnTo>
                    <a:pt x="109614" y="114677"/>
                  </a:lnTo>
                  <a:lnTo>
                    <a:pt x="109531" y="114731"/>
                  </a:lnTo>
                  <a:lnTo>
                    <a:pt x="109631" y="114398"/>
                  </a:lnTo>
                  <a:close/>
                  <a:moveTo>
                    <a:pt x="110672" y="114640"/>
                  </a:moveTo>
                  <a:lnTo>
                    <a:pt x="110904" y="114793"/>
                  </a:lnTo>
                  <a:lnTo>
                    <a:pt x="110910" y="114893"/>
                  </a:lnTo>
                  <a:lnTo>
                    <a:pt x="110672" y="114640"/>
                  </a:lnTo>
                  <a:close/>
                  <a:moveTo>
                    <a:pt x="109941" y="114600"/>
                  </a:moveTo>
                  <a:lnTo>
                    <a:pt x="110020" y="114868"/>
                  </a:lnTo>
                  <a:lnTo>
                    <a:pt x="109962" y="114948"/>
                  </a:lnTo>
                  <a:lnTo>
                    <a:pt x="109941" y="114600"/>
                  </a:lnTo>
                  <a:close/>
                  <a:moveTo>
                    <a:pt x="110302" y="114684"/>
                  </a:moveTo>
                  <a:lnTo>
                    <a:pt x="110469" y="114910"/>
                  </a:lnTo>
                  <a:lnTo>
                    <a:pt x="110440" y="115003"/>
                  </a:lnTo>
                  <a:lnTo>
                    <a:pt x="110302" y="114684"/>
                  </a:lnTo>
                  <a:close/>
                  <a:moveTo>
                    <a:pt x="104234" y="1"/>
                  </a:moveTo>
                  <a:lnTo>
                    <a:pt x="110755" y="112213"/>
                  </a:lnTo>
                  <a:lnTo>
                    <a:pt x="110678" y="112294"/>
                  </a:lnTo>
                  <a:lnTo>
                    <a:pt x="79198" y="6022"/>
                  </a:lnTo>
                  <a:cubicBezTo>
                    <a:pt x="74748" y="9347"/>
                    <a:pt x="72244" y="13504"/>
                    <a:pt x="69568" y="17815"/>
                  </a:cubicBezTo>
                  <a:lnTo>
                    <a:pt x="110251" y="112163"/>
                  </a:lnTo>
                  <a:lnTo>
                    <a:pt x="110206" y="112265"/>
                  </a:lnTo>
                  <a:lnTo>
                    <a:pt x="52601" y="34415"/>
                  </a:lnTo>
                  <a:cubicBezTo>
                    <a:pt x="48537" y="36485"/>
                    <a:pt x="44514" y="37772"/>
                    <a:pt x="40518" y="38876"/>
                  </a:cubicBezTo>
                  <a:lnTo>
                    <a:pt x="109759" y="112288"/>
                  </a:lnTo>
                  <a:lnTo>
                    <a:pt x="109753" y="112399"/>
                  </a:lnTo>
                  <a:lnTo>
                    <a:pt x="14793" y="49546"/>
                  </a:lnTo>
                  <a:cubicBezTo>
                    <a:pt x="14190" y="50024"/>
                    <a:pt x="13587" y="50518"/>
                    <a:pt x="12983" y="51049"/>
                  </a:cubicBezTo>
                  <a:cubicBezTo>
                    <a:pt x="9931" y="53739"/>
                    <a:pt x="7472" y="56943"/>
                    <a:pt x="5541" y="60425"/>
                  </a:cubicBezTo>
                  <a:lnTo>
                    <a:pt x="109342" y="112575"/>
                  </a:lnTo>
                  <a:lnTo>
                    <a:pt x="109373" y="112680"/>
                  </a:lnTo>
                  <a:lnTo>
                    <a:pt x="1" y="86422"/>
                  </a:lnTo>
                  <a:lnTo>
                    <a:pt x="1" y="86422"/>
                  </a:lnTo>
                  <a:cubicBezTo>
                    <a:pt x="341" y="91335"/>
                    <a:pt x="1449" y="95760"/>
                    <a:pt x="3187" y="99071"/>
                  </a:cubicBezTo>
                  <a:cubicBezTo>
                    <a:pt x="3477" y="99621"/>
                    <a:pt x="3767" y="100163"/>
                    <a:pt x="4058" y="100699"/>
                  </a:cubicBezTo>
                  <a:lnTo>
                    <a:pt x="109045" y="112986"/>
                  </a:lnTo>
                  <a:lnTo>
                    <a:pt x="109111" y="113075"/>
                  </a:lnTo>
                  <a:lnTo>
                    <a:pt x="12288" y="124106"/>
                  </a:lnTo>
                  <a:cubicBezTo>
                    <a:pt x="12327" y="127780"/>
                    <a:pt x="11778" y="131934"/>
                    <a:pt x="10425" y="136800"/>
                  </a:cubicBezTo>
                  <a:lnTo>
                    <a:pt x="108909" y="113473"/>
                  </a:lnTo>
                  <a:lnTo>
                    <a:pt x="109001" y="113534"/>
                  </a:lnTo>
                  <a:lnTo>
                    <a:pt x="7547" y="164117"/>
                  </a:lnTo>
                  <a:cubicBezTo>
                    <a:pt x="8256" y="168831"/>
                    <a:pt x="9754" y="173372"/>
                    <a:pt x="12270" y="177545"/>
                  </a:cubicBezTo>
                  <a:lnTo>
                    <a:pt x="108947" y="113978"/>
                  </a:lnTo>
                  <a:lnTo>
                    <a:pt x="109055" y="114004"/>
                  </a:lnTo>
                  <a:lnTo>
                    <a:pt x="33340" y="193791"/>
                  </a:lnTo>
                  <a:cubicBezTo>
                    <a:pt x="35891" y="194524"/>
                    <a:pt x="38376" y="194840"/>
                    <a:pt x="40798" y="194840"/>
                  </a:cubicBezTo>
                  <a:cubicBezTo>
                    <a:pt x="44116" y="194840"/>
                    <a:pt x="47317" y="194248"/>
                    <a:pt x="50411" y="193326"/>
                  </a:cubicBezTo>
                  <a:lnTo>
                    <a:pt x="109156" y="114440"/>
                  </a:lnTo>
                  <a:lnTo>
                    <a:pt x="109266" y="114428"/>
                  </a:lnTo>
                  <a:lnTo>
                    <a:pt x="79571" y="182722"/>
                  </a:lnTo>
                  <a:cubicBezTo>
                    <a:pt x="81025" y="182729"/>
                    <a:pt x="82452" y="182948"/>
                    <a:pt x="83856" y="183434"/>
                  </a:cubicBezTo>
                  <a:cubicBezTo>
                    <a:pt x="85254" y="183919"/>
                    <a:pt x="86768" y="184558"/>
                    <a:pt x="88389" y="185314"/>
                  </a:cubicBezTo>
                  <a:lnTo>
                    <a:pt x="109509" y="114802"/>
                  </a:lnTo>
                  <a:lnTo>
                    <a:pt x="109609" y="114753"/>
                  </a:lnTo>
                  <a:lnTo>
                    <a:pt x="104776" y="193771"/>
                  </a:lnTo>
                  <a:cubicBezTo>
                    <a:pt x="107955" y="195391"/>
                    <a:pt x="111311" y="197023"/>
                    <a:pt x="114819" y="198543"/>
                  </a:cubicBezTo>
                  <a:lnTo>
                    <a:pt x="109966" y="115021"/>
                  </a:lnTo>
                  <a:lnTo>
                    <a:pt x="110042" y="114941"/>
                  </a:lnTo>
                  <a:lnTo>
                    <a:pt x="136792" y="205246"/>
                  </a:lnTo>
                  <a:cubicBezTo>
                    <a:pt x="139937" y="205738"/>
                    <a:pt x="143144" y="206014"/>
                    <a:pt x="146400" y="206014"/>
                  </a:cubicBezTo>
                  <a:cubicBezTo>
                    <a:pt x="147476" y="206014"/>
                    <a:pt x="148557" y="205983"/>
                    <a:pt x="149643" y="205921"/>
                  </a:cubicBezTo>
                  <a:lnTo>
                    <a:pt x="110470" y="115072"/>
                  </a:lnTo>
                  <a:lnTo>
                    <a:pt x="110515" y="114970"/>
                  </a:lnTo>
                  <a:lnTo>
                    <a:pt x="172423" y="198633"/>
                  </a:lnTo>
                  <a:cubicBezTo>
                    <a:pt x="176323" y="195605"/>
                    <a:pt x="178505" y="191987"/>
                    <a:pt x="180127" y="188277"/>
                  </a:cubicBezTo>
                  <a:lnTo>
                    <a:pt x="110961" y="114947"/>
                  </a:lnTo>
                  <a:lnTo>
                    <a:pt x="110968" y="114835"/>
                  </a:lnTo>
                  <a:lnTo>
                    <a:pt x="192588" y="168858"/>
                  </a:lnTo>
                  <a:cubicBezTo>
                    <a:pt x="193571" y="168359"/>
                    <a:pt x="194591" y="167936"/>
                    <a:pt x="195638" y="167589"/>
                  </a:cubicBezTo>
                  <a:cubicBezTo>
                    <a:pt x="199352" y="166353"/>
                    <a:pt x="202846" y="164531"/>
                    <a:pt x="205986" y="162191"/>
                  </a:cubicBezTo>
                  <a:lnTo>
                    <a:pt x="111379" y="114660"/>
                  </a:lnTo>
                  <a:lnTo>
                    <a:pt x="111347" y="114555"/>
                  </a:lnTo>
                  <a:lnTo>
                    <a:pt x="220545" y="140771"/>
                  </a:lnTo>
                  <a:cubicBezTo>
                    <a:pt x="221794" y="136507"/>
                    <a:pt x="222446" y="131946"/>
                    <a:pt x="222420" y="127209"/>
                  </a:cubicBezTo>
                  <a:lnTo>
                    <a:pt x="111674" y="114249"/>
                  </a:lnTo>
                  <a:lnTo>
                    <a:pt x="111609" y="114159"/>
                  </a:lnTo>
                  <a:lnTo>
                    <a:pt x="216103" y="102253"/>
                  </a:lnTo>
                  <a:cubicBezTo>
                    <a:pt x="213778" y="97725"/>
                    <a:pt x="211166" y="94053"/>
                    <a:pt x="208713" y="90809"/>
                  </a:cubicBezTo>
                  <a:lnTo>
                    <a:pt x="111811" y="113762"/>
                  </a:lnTo>
                  <a:lnTo>
                    <a:pt x="111719" y="113701"/>
                  </a:lnTo>
                  <a:lnTo>
                    <a:pt x="200019" y="69675"/>
                  </a:lnTo>
                  <a:cubicBezTo>
                    <a:pt x="200089" y="69341"/>
                    <a:pt x="200156" y="69006"/>
                    <a:pt x="200247" y="68660"/>
                  </a:cubicBezTo>
                  <a:cubicBezTo>
                    <a:pt x="201661" y="63261"/>
                    <a:pt x="203297" y="57957"/>
                    <a:pt x="203868" y="52703"/>
                  </a:cubicBezTo>
                  <a:lnTo>
                    <a:pt x="203868" y="52703"/>
                  </a:lnTo>
                  <a:lnTo>
                    <a:pt x="111773" y="113257"/>
                  </a:lnTo>
                  <a:lnTo>
                    <a:pt x="111665" y="113231"/>
                  </a:lnTo>
                  <a:lnTo>
                    <a:pt x="193180" y="27331"/>
                  </a:lnTo>
                  <a:cubicBezTo>
                    <a:pt x="189554" y="24030"/>
                    <a:pt x="185444" y="21425"/>
                    <a:pt x="181047" y="19492"/>
                  </a:cubicBezTo>
                  <a:lnTo>
                    <a:pt x="111564" y="112795"/>
                  </a:lnTo>
                  <a:lnTo>
                    <a:pt x="111455" y="112807"/>
                  </a:lnTo>
                  <a:lnTo>
                    <a:pt x="153684" y="15686"/>
                  </a:lnTo>
                  <a:lnTo>
                    <a:pt x="153684" y="15686"/>
                  </a:lnTo>
                  <a:cubicBezTo>
                    <a:pt x="151675" y="15827"/>
                    <a:pt x="149594" y="15920"/>
                    <a:pt x="147490" y="15920"/>
                  </a:cubicBezTo>
                  <a:cubicBezTo>
                    <a:pt x="145081" y="15920"/>
                    <a:pt x="142642" y="15799"/>
                    <a:pt x="140248" y="15493"/>
                  </a:cubicBezTo>
                  <a:lnTo>
                    <a:pt x="111210" y="112433"/>
                  </a:lnTo>
                  <a:lnTo>
                    <a:pt x="111112" y="112482"/>
                  </a:lnTo>
                  <a:lnTo>
                    <a:pt x="117752" y="3918"/>
                  </a:lnTo>
                  <a:cubicBezTo>
                    <a:pt x="113747" y="1703"/>
                    <a:pt x="109031" y="442"/>
                    <a:pt x="104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865;p64">
              <a:extLst>
                <a:ext uri="{FF2B5EF4-FFF2-40B4-BE49-F238E27FC236}">
                  <a16:creationId xmlns:a16="http://schemas.microsoft.com/office/drawing/2014/main" id="{3CCC95BA-B02D-F246-13FF-D025BADD2026}"/>
                </a:ext>
              </a:extLst>
            </p:cNvPr>
            <p:cNvSpPr/>
            <p:nvPr/>
          </p:nvSpPr>
          <p:spPr>
            <a:xfrm>
              <a:off x="1506350" y="5243875"/>
              <a:ext cx="4508750" cy="232325"/>
            </a:xfrm>
            <a:custGeom>
              <a:avLst/>
              <a:gdLst/>
              <a:ahLst/>
              <a:cxnLst/>
              <a:rect l="l" t="t" r="r" b="b"/>
              <a:pathLst>
                <a:path w="180350" h="9293" extrusionOk="0">
                  <a:moveTo>
                    <a:pt x="90174" y="0"/>
                  </a:moveTo>
                  <a:cubicBezTo>
                    <a:pt x="66259" y="0"/>
                    <a:pt x="43323" y="490"/>
                    <a:pt x="26412" y="1362"/>
                  </a:cubicBezTo>
                  <a:cubicBezTo>
                    <a:pt x="9501" y="2232"/>
                    <a:pt x="0" y="3414"/>
                    <a:pt x="0" y="4646"/>
                  </a:cubicBezTo>
                  <a:cubicBezTo>
                    <a:pt x="0" y="5879"/>
                    <a:pt x="9501" y="7060"/>
                    <a:pt x="26412" y="7931"/>
                  </a:cubicBezTo>
                  <a:cubicBezTo>
                    <a:pt x="43323" y="8803"/>
                    <a:pt x="66259" y="9292"/>
                    <a:pt x="90174" y="9292"/>
                  </a:cubicBezTo>
                  <a:cubicBezTo>
                    <a:pt x="114090" y="9292"/>
                    <a:pt x="137027" y="8803"/>
                    <a:pt x="153938" y="7931"/>
                  </a:cubicBezTo>
                  <a:cubicBezTo>
                    <a:pt x="170849" y="7060"/>
                    <a:pt x="180349" y="5879"/>
                    <a:pt x="180349" y="4646"/>
                  </a:cubicBezTo>
                  <a:cubicBezTo>
                    <a:pt x="180349" y="3414"/>
                    <a:pt x="170849" y="2232"/>
                    <a:pt x="153938" y="1362"/>
                  </a:cubicBezTo>
                  <a:cubicBezTo>
                    <a:pt x="137027" y="490"/>
                    <a:pt x="114090" y="0"/>
                    <a:pt x="901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866;p64">
              <a:extLst>
                <a:ext uri="{FF2B5EF4-FFF2-40B4-BE49-F238E27FC236}">
                  <a16:creationId xmlns:a16="http://schemas.microsoft.com/office/drawing/2014/main" id="{6C1F6173-DC9B-9F03-409D-25F7DFB4AD8A}"/>
                </a:ext>
              </a:extLst>
            </p:cNvPr>
            <p:cNvSpPr/>
            <p:nvPr/>
          </p:nvSpPr>
          <p:spPr>
            <a:xfrm>
              <a:off x="2371200" y="3301350"/>
              <a:ext cx="2908425" cy="1849500"/>
            </a:xfrm>
            <a:custGeom>
              <a:avLst/>
              <a:gdLst/>
              <a:ahLst/>
              <a:cxnLst/>
              <a:rect l="l" t="t" r="r" b="b"/>
              <a:pathLst>
                <a:path w="116337" h="73980" extrusionOk="0">
                  <a:moveTo>
                    <a:pt x="64" y="0"/>
                  </a:moveTo>
                  <a:cubicBezTo>
                    <a:pt x="29" y="0"/>
                    <a:pt x="1" y="30"/>
                    <a:pt x="1" y="64"/>
                  </a:cubicBezTo>
                  <a:lnTo>
                    <a:pt x="1" y="73979"/>
                  </a:lnTo>
                  <a:lnTo>
                    <a:pt x="116337" y="73979"/>
                  </a:lnTo>
                  <a:lnTo>
                    <a:pt x="116337" y="64"/>
                  </a:lnTo>
                  <a:cubicBezTo>
                    <a:pt x="116337" y="29"/>
                    <a:pt x="116308" y="0"/>
                    <a:pt x="116273" y="0"/>
                  </a:cubicBezTo>
                  <a:lnTo>
                    <a:pt x="67" y="0"/>
                  </a:lnTo>
                  <a:cubicBezTo>
                    <a:pt x="66" y="0"/>
                    <a:pt x="65" y="0"/>
                    <a:pt x="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867;p64">
              <a:extLst>
                <a:ext uri="{FF2B5EF4-FFF2-40B4-BE49-F238E27FC236}">
                  <a16:creationId xmlns:a16="http://schemas.microsoft.com/office/drawing/2014/main" id="{83558C80-7575-B1F8-DFB9-F461F125D21E}"/>
                </a:ext>
              </a:extLst>
            </p:cNvPr>
            <p:cNvSpPr/>
            <p:nvPr/>
          </p:nvSpPr>
          <p:spPr>
            <a:xfrm>
              <a:off x="2364000" y="3294125"/>
              <a:ext cx="2922825" cy="1863925"/>
            </a:xfrm>
            <a:custGeom>
              <a:avLst/>
              <a:gdLst/>
              <a:ahLst/>
              <a:cxnLst/>
              <a:rect l="l" t="t" r="r" b="b"/>
              <a:pathLst>
                <a:path w="116913" h="74557" extrusionOk="0">
                  <a:moveTo>
                    <a:pt x="114150" y="577"/>
                  </a:moveTo>
                  <a:cubicBezTo>
                    <a:pt x="115356" y="577"/>
                    <a:pt x="116337" y="1557"/>
                    <a:pt x="116337" y="2764"/>
                  </a:cubicBezTo>
                  <a:lnTo>
                    <a:pt x="116337" y="73981"/>
                  </a:lnTo>
                  <a:lnTo>
                    <a:pt x="578" y="73981"/>
                  </a:lnTo>
                  <a:lnTo>
                    <a:pt x="576" y="2764"/>
                  </a:lnTo>
                  <a:cubicBezTo>
                    <a:pt x="576" y="1557"/>
                    <a:pt x="1558" y="577"/>
                    <a:pt x="2764" y="577"/>
                  </a:cubicBezTo>
                  <a:close/>
                  <a:moveTo>
                    <a:pt x="2764" y="0"/>
                  </a:moveTo>
                  <a:cubicBezTo>
                    <a:pt x="1240" y="0"/>
                    <a:pt x="1" y="1240"/>
                    <a:pt x="1" y="2764"/>
                  </a:cubicBezTo>
                  <a:lnTo>
                    <a:pt x="1" y="74268"/>
                  </a:lnTo>
                  <a:cubicBezTo>
                    <a:pt x="1" y="74427"/>
                    <a:pt x="130" y="74556"/>
                    <a:pt x="289" y="74556"/>
                  </a:cubicBezTo>
                  <a:lnTo>
                    <a:pt x="116625" y="74556"/>
                  </a:lnTo>
                  <a:cubicBezTo>
                    <a:pt x="116783" y="74556"/>
                    <a:pt x="116913" y="74427"/>
                    <a:pt x="116913" y="74268"/>
                  </a:cubicBezTo>
                  <a:lnTo>
                    <a:pt x="116913" y="2764"/>
                  </a:lnTo>
                  <a:cubicBezTo>
                    <a:pt x="116913" y="1240"/>
                    <a:pt x="115672" y="0"/>
                    <a:pt x="114149" y="0"/>
                  </a:cubicBezTo>
                  <a:close/>
                </a:path>
              </a:pathLst>
            </a:custGeom>
            <a:solidFill>
              <a:srgbClr val="263238"/>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868;p64">
              <a:extLst>
                <a:ext uri="{FF2B5EF4-FFF2-40B4-BE49-F238E27FC236}">
                  <a16:creationId xmlns:a16="http://schemas.microsoft.com/office/drawing/2014/main" id="{196735C8-75F5-782C-F344-A571A560A54D}"/>
                </a:ext>
              </a:extLst>
            </p:cNvPr>
            <p:cNvSpPr/>
            <p:nvPr/>
          </p:nvSpPr>
          <p:spPr>
            <a:xfrm>
              <a:off x="2520625" y="3441725"/>
              <a:ext cx="2609575" cy="1734000"/>
            </a:xfrm>
            <a:custGeom>
              <a:avLst/>
              <a:gdLst/>
              <a:ahLst/>
              <a:cxnLst/>
              <a:rect l="l" t="t" r="r" b="b"/>
              <a:pathLst>
                <a:path w="104383" h="69360" extrusionOk="0">
                  <a:moveTo>
                    <a:pt x="64" y="1"/>
                  </a:moveTo>
                  <a:cubicBezTo>
                    <a:pt x="29" y="1"/>
                    <a:pt x="0" y="30"/>
                    <a:pt x="0" y="65"/>
                  </a:cubicBezTo>
                  <a:lnTo>
                    <a:pt x="0" y="69360"/>
                  </a:lnTo>
                  <a:lnTo>
                    <a:pt x="104383" y="69360"/>
                  </a:lnTo>
                  <a:lnTo>
                    <a:pt x="104383" y="65"/>
                  </a:lnTo>
                  <a:cubicBezTo>
                    <a:pt x="104383" y="30"/>
                    <a:pt x="104354" y="1"/>
                    <a:pt x="104319" y="1"/>
                  </a:cubicBezTo>
                  <a:close/>
                </a:path>
              </a:pathLst>
            </a:custGeom>
            <a:gradFill>
              <a:gsLst>
                <a:gs pos="0">
                  <a:srgbClr val="8BE3FF"/>
                </a:gs>
                <a:gs pos="100000">
                  <a:srgbClr val="ACFFD9"/>
                </a:gs>
              </a:gsLst>
              <a:path path="circle">
                <a:fillToRect l="50000" t="50000" r="50000" b="50000"/>
              </a:path>
              <a:tileRect/>
            </a:gra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869;p64">
              <a:extLst>
                <a:ext uri="{FF2B5EF4-FFF2-40B4-BE49-F238E27FC236}">
                  <a16:creationId xmlns:a16="http://schemas.microsoft.com/office/drawing/2014/main" id="{CAE3E83B-A34A-047F-193D-D1341C2748C9}"/>
                </a:ext>
              </a:extLst>
            </p:cNvPr>
            <p:cNvSpPr/>
            <p:nvPr/>
          </p:nvSpPr>
          <p:spPr>
            <a:xfrm>
              <a:off x="2017725" y="5114250"/>
              <a:ext cx="3486000" cy="186000"/>
            </a:xfrm>
            <a:custGeom>
              <a:avLst/>
              <a:gdLst/>
              <a:ahLst/>
              <a:cxnLst/>
              <a:rect l="l" t="t" r="r" b="b"/>
              <a:pathLst>
                <a:path w="139440" h="7440" extrusionOk="0">
                  <a:moveTo>
                    <a:pt x="1" y="0"/>
                  </a:moveTo>
                  <a:cubicBezTo>
                    <a:pt x="1" y="4108"/>
                    <a:pt x="4459" y="7439"/>
                    <a:pt x="9959" y="7439"/>
                  </a:cubicBezTo>
                  <a:lnTo>
                    <a:pt x="129479" y="7439"/>
                  </a:lnTo>
                  <a:cubicBezTo>
                    <a:pt x="134980" y="7439"/>
                    <a:pt x="139439" y="4108"/>
                    <a:pt x="139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70;p64">
              <a:extLst>
                <a:ext uri="{FF2B5EF4-FFF2-40B4-BE49-F238E27FC236}">
                  <a16:creationId xmlns:a16="http://schemas.microsoft.com/office/drawing/2014/main" id="{E3B6EC68-939E-220C-9994-F7DAD4948C37}"/>
                </a:ext>
              </a:extLst>
            </p:cNvPr>
            <p:cNvSpPr/>
            <p:nvPr/>
          </p:nvSpPr>
          <p:spPr>
            <a:xfrm>
              <a:off x="2010500" y="5107050"/>
              <a:ext cx="3500400" cy="200425"/>
            </a:xfrm>
            <a:custGeom>
              <a:avLst/>
              <a:gdLst/>
              <a:ahLst/>
              <a:cxnLst/>
              <a:rect l="l" t="t" r="r" b="b"/>
              <a:pathLst>
                <a:path w="140016" h="8017" extrusionOk="0">
                  <a:moveTo>
                    <a:pt x="139432" y="576"/>
                  </a:moveTo>
                  <a:cubicBezTo>
                    <a:pt x="139227" y="4387"/>
                    <a:pt x="134971" y="7439"/>
                    <a:pt x="129768" y="7439"/>
                  </a:cubicBezTo>
                  <a:lnTo>
                    <a:pt x="10248" y="7439"/>
                  </a:lnTo>
                  <a:cubicBezTo>
                    <a:pt x="5047" y="7439"/>
                    <a:pt x="790" y="4387"/>
                    <a:pt x="585" y="576"/>
                  </a:cubicBezTo>
                  <a:close/>
                  <a:moveTo>
                    <a:pt x="290" y="0"/>
                  </a:moveTo>
                  <a:cubicBezTo>
                    <a:pt x="130" y="0"/>
                    <a:pt x="0" y="129"/>
                    <a:pt x="0" y="288"/>
                  </a:cubicBezTo>
                  <a:cubicBezTo>
                    <a:pt x="0" y="4549"/>
                    <a:pt x="4598" y="8016"/>
                    <a:pt x="10248" y="8016"/>
                  </a:cubicBezTo>
                  <a:lnTo>
                    <a:pt x="129768" y="8016"/>
                  </a:lnTo>
                  <a:cubicBezTo>
                    <a:pt x="135420" y="8016"/>
                    <a:pt x="140016" y="4549"/>
                    <a:pt x="140016" y="288"/>
                  </a:cubicBezTo>
                  <a:cubicBezTo>
                    <a:pt x="140016" y="129"/>
                    <a:pt x="139888" y="0"/>
                    <a:pt x="1397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71;p64">
              <a:extLst>
                <a:ext uri="{FF2B5EF4-FFF2-40B4-BE49-F238E27FC236}">
                  <a16:creationId xmlns:a16="http://schemas.microsoft.com/office/drawing/2014/main" id="{24FB6630-9C2C-C60B-0DD7-A74209F1F936}"/>
                </a:ext>
              </a:extLst>
            </p:cNvPr>
            <p:cNvSpPr/>
            <p:nvPr/>
          </p:nvSpPr>
          <p:spPr>
            <a:xfrm>
              <a:off x="2558025" y="1598375"/>
              <a:ext cx="1254950" cy="2801925"/>
            </a:xfrm>
            <a:custGeom>
              <a:avLst/>
              <a:gdLst/>
              <a:ahLst/>
              <a:cxnLst/>
              <a:rect l="l" t="t" r="r" b="b"/>
              <a:pathLst>
                <a:path w="50198" h="112077" extrusionOk="0">
                  <a:moveTo>
                    <a:pt x="50198" y="0"/>
                  </a:moveTo>
                  <a:cubicBezTo>
                    <a:pt x="42527" y="7305"/>
                    <a:pt x="22893" y="14678"/>
                    <a:pt x="0" y="30321"/>
                  </a:cubicBezTo>
                  <a:cubicBezTo>
                    <a:pt x="0" y="30321"/>
                    <a:pt x="1430" y="83182"/>
                    <a:pt x="50198" y="112076"/>
                  </a:cubicBezTo>
                  <a:lnTo>
                    <a:pt x="50198"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72;p64">
              <a:extLst>
                <a:ext uri="{FF2B5EF4-FFF2-40B4-BE49-F238E27FC236}">
                  <a16:creationId xmlns:a16="http://schemas.microsoft.com/office/drawing/2014/main" id="{BFF7C756-3540-2C8E-07CA-4C153E0DDDBC}"/>
                </a:ext>
              </a:extLst>
            </p:cNvPr>
            <p:cNvSpPr/>
            <p:nvPr/>
          </p:nvSpPr>
          <p:spPr>
            <a:xfrm>
              <a:off x="2550725" y="1591175"/>
              <a:ext cx="1269450" cy="2816325"/>
            </a:xfrm>
            <a:custGeom>
              <a:avLst/>
              <a:gdLst/>
              <a:ahLst/>
              <a:cxnLst/>
              <a:rect l="l" t="t" r="r" b="b"/>
              <a:pathLst>
                <a:path w="50778" h="112653" extrusionOk="0">
                  <a:moveTo>
                    <a:pt x="50202" y="948"/>
                  </a:moveTo>
                  <a:lnTo>
                    <a:pt x="50202" y="111857"/>
                  </a:lnTo>
                  <a:cubicBezTo>
                    <a:pt x="25383" y="96990"/>
                    <a:pt x="13218" y="75784"/>
                    <a:pt x="7380" y="60569"/>
                  </a:cubicBezTo>
                  <a:cubicBezTo>
                    <a:pt x="1386" y="44948"/>
                    <a:pt x="654" y="32294"/>
                    <a:pt x="586" y="30757"/>
                  </a:cubicBezTo>
                  <a:cubicBezTo>
                    <a:pt x="12079" y="22915"/>
                    <a:pt x="22836" y="17111"/>
                    <a:pt x="31485" y="12441"/>
                  </a:cubicBezTo>
                  <a:cubicBezTo>
                    <a:pt x="39724" y="7995"/>
                    <a:pt x="46301" y="4444"/>
                    <a:pt x="50202" y="948"/>
                  </a:cubicBezTo>
                  <a:close/>
                  <a:moveTo>
                    <a:pt x="50487" y="0"/>
                  </a:moveTo>
                  <a:cubicBezTo>
                    <a:pt x="50419" y="0"/>
                    <a:pt x="50349" y="25"/>
                    <a:pt x="50291" y="80"/>
                  </a:cubicBezTo>
                  <a:cubicBezTo>
                    <a:pt x="46521" y="3671"/>
                    <a:pt x="39764" y="7317"/>
                    <a:pt x="31211" y="11934"/>
                  </a:cubicBezTo>
                  <a:cubicBezTo>
                    <a:pt x="22516" y="16627"/>
                    <a:pt x="11696" y="22466"/>
                    <a:pt x="129" y="30372"/>
                  </a:cubicBezTo>
                  <a:cubicBezTo>
                    <a:pt x="49" y="30427"/>
                    <a:pt x="1" y="30519"/>
                    <a:pt x="4" y="30616"/>
                  </a:cubicBezTo>
                  <a:cubicBezTo>
                    <a:pt x="8" y="30749"/>
                    <a:pt x="437" y="44074"/>
                    <a:pt x="6834" y="60755"/>
                  </a:cubicBezTo>
                  <a:cubicBezTo>
                    <a:pt x="12739" y="76150"/>
                    <a:pt x="25080" y="97645"/>
                    <a:pt x="50344" y="112611"/>
                  </a:cubicBezTo>
                  <a:cubicBezTo>
                    <a:pt x="50388" y="112638"/>
                    <a:pt x="50438" y="112652"/>
                    <a:pt x="50490" y="112652"/>
                  </a:cubicBezTo>
                  <a:cubicBezTo>
                    <a:pt x="50649" y="112652"/>
                    <a:pt x="50778" y="112524"/>
                    <a:pt x="50778" y="112364"/>
                  </a:cubicBezTo>
                  <a:lnTo>
                    <a:pt x="50778" y="288"/>
                  </a:lnTo>
                  <a:cubicBezTo>
                    <a:pt x="50778" y="115"/>
                    <a:pt x="50636" y="0"/>
                    <a:pt x="50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73;p64">
              <a:extLst>
                <a:ext uri="{FF2B5EF4-FFF2-40B4-BE49-F238E27FC236}">
                  <a16:creationId xmlns:a16="http://schemas.microsoft.com/office/drawing/2014/main" id="{6ADBED2B-1430-D1BE-D694-25ED53F832B5}"/>
                </a:ext>
              </a:extLst>
            </p:cNvPr>
            <p:cNvSpPr/>
            <p:nvPr/>
          </p:nvSpPr>
          <p:spPr>
            <a:xfrm>
              <a:off x="3812950" y="1598375"/>
              <a:ext cx="1254975" cy="2801925"/>
            </a:xfrm>
            <a:custGeom>
              <a:avLst/>
              <a:gdLst/>
              <a:ahLst/>
              <a:cxnLst/>
              <a:rect l="l" t="t" r="r" b="b"/>
              <a:pathLst>
                <a:path w="50199" h="112077" extrusionOk="0">
                  <a:moveTo>
                    <a:pt x="1" y="0"/>
                  </a:moveTo>
                  <a:lnTo>
                    <a:pt x="1" y="112076"/>
                  </a:lnTo>
                  <a:cubicBezTo>
                    <a:pt x="48769" y="83182"/>
                    <a:pt x="50199" y="30321"/>
                    <a:pt x="50199" y="30321"/>
                  </a:cubicBezTo>
                  <a:cubicBezTo>
                    <a:pt x="27307" y="14678"/>
                    <a:pt x="7671" y="7305"/>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74;p64">
              <a:extLst>
                <a:ext uri="{FF2B5EF4-FFF2-40B4-BE49-F238E27FC236}">
                  <a16:creationId xmlns:a16="http://schemas.microsoft.com/office/drawing/2014/main" id="{59547306-48EC-EC7C-F456-795B395AC510}"/>
                </a:ext>
              </a:extLst>
            </p:cNvPr>
            <p:cNvSpPr/>
            <p:nvPr/>
          </p:nvSpPr>
          <p:spPr>
            <a:xfrm>
              <a:off x="3805750" y="1591175"/>
              <a:ext cx="1269475" cy="2816325"/>
            </a:xfrm>
            <a:custGeom>
              <a:avLst/>
              <a:gdLst/>
              <a:ahLst/>
              <a:cxnLst/>
              <a:rect l="l" t="t" r="r" b="b"/>
              <a:pathLst>
                <a:path w="50779" h="112653" extrusionOk="0">
                  <a:moveTo>
                    <a:pt x="577" y="948"/>
                  </a:moveTo>
                  <a:cubicBezTo>
                    <a:pt x="4477" y="4444"/>
                    <a:pt x="11056" y="7995"/>
                    <a:pt x="19294" y="12441"/>
                  </a:cubicBezTo>
                  <a:cubicBezTo>
                    <a:pt x="27943" y="17111"/>
                    <a:pt x="38700" y="22915"/>
                    <a:pt x="50193" y="30758"/>
                  </a:cubicBezTo>
                  <a:cubicBezTo>
                    <a:pt x="50124" y="32296"/>
                    <a:pt x="49394" y="44948"/>
                    <a:pt x="43399" y="60570"/>
                  </a:cubicBezTo>
                  <a:cubicBezTo>
                    <a:pt x="37560" y="75785"/>
                    <a:pt x="25396" y="96991"/>
                    <a:pt x="577" y="111858"/>
                  </a:cubicBezTo>
                  <a:lnTo>
                    <a:pt x="577" y="948"/>
                  </a:lnTo>
                  <a:close/>
                  <a:moveTo>
                    <a:pt x="291" y="0"/>
                  </a:moveTo>
                  <a:cubicBezTo>
                    <a:pt x="143" y="0"/>
                    <a:pt x="1" y="115"/>
                    <a:pt x="1" y="288"/>
                  </a:cubicBezTo>
                  <a:lnTo>
                    <a:pt x="1" y="112364"/>
                  </a:lnTo>
                  <a:cubicBezTo>
                    <a:pt x="1" y="112524"/>
                    <a:pt x="129" y="112652"/>
                    <a:pt x="289" y="112652"/>
                  </a:cubicBezTo>
                  <a:cubicBezTo>
                    <a:pt x="340" y="112652"/>
                    <a:pt x="391" y="112638"/>
                    <a:pt x="435" y="112611"/>
                  </a:cubicBezTo>
                  <a:cubicBezTo>
                    <a:pt x="25699" y="97644"/>
                    <a:pt x="38040" y="76150"/>
                    <a:pt x="43945" y="60755"/>
                  </a:cubicBezTo>
                  <a:cubicBezTo>
                    <a:pt x="50343" y="44074"/>
                    <a:pt x="50772" y="30749"/>
                    <a:pt x="50776" y="30616"/>
                  </a:cubicBezTo>
                  <a:cubicBezTo>
                    <a:pt x="50778" y="30519"/>
                    <a:pt x="50731" y="30427"/>
                    <a:pt x="50650" y="30372"/>
                  </a:cubicBezTo>
                  <a:cubicBezTo>
                    <a:pt x="39082" y="22466"/>
                    <a:pt x="28262" y="16627"/>
                    <a:pt x="19567" y="11934"/>
                  </a:cubicBezTo>
                  <a:cubicBezTo>
                    <a:pt x="11014" y="7317"/>
                    <a:pt x="4258" y="3671"/>
                    <a:pt x="488" y="80"/>
                  </a:cubicBezTo>
                  <a:cubicBezTo>
                    <a:pt x="430" y="25"/>
                    <a:pt x="360" y="0"/>
                    <a:pt x="2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75;p64">
              <a:extLst>
                <a:ext uri="{FF2B5EF4-FFF2-40B4-BE49-F238E27FC236}">
                  <a16:creationId xmlns:a16="http://schemas.microsoft.com/office/drawing/2014/main" id="{7BD2F17C-3B01-350A-C989-00F218FB0D65}"/>
                </a:ext>
              </a:extLst>
            </p:cNvPr>
            <p:cNvSpPr/>
            <p:nvPr/>
          </p:nvSpPr>
          <p:spPr>
            <a:xfrm>
              <a:off x="2650050" y="1710875"/>
              <a:ext cx="2325850" cy="2576950"/>
            </a:xfrm>
            <a:custGeom>
              <a:avLst/>
              <a:gdLst/>
              <a:ahLst/>
              <a:cxnLst/>
              <a:rect l="l" t="t" r="r" b="b"/>
              <a:pathLst>
                <a:path w="93034" h="103078" extrusionOk="0">
                  <a:moveTo>
                    <a:pt x="46517" y="1"/>
                  </a:moveTo>
                  <a:cubicBezTo>
                    <a:pt x="37257" y="6566"/>
                    <a:pt x="21213" y="12822"/>
                    <a:pt x="0" y="27317"/>
                  </a:cubicBezTo>
                  <a:cubicBezTo>
                    <a:pt x="0" y="27317"/>
                    <a:pt x="1326" y="76301"/>
                    <a:pt x="46517" y="103077"/>
                  </a:cubicBezTo>
                  <a:cubicBezTo>
                    <a:pt x="91708" y="76302"/>
                    <a:pt x="93034" y="27318"/>
                    <a:pt x="93034" y="27318"/>
                  </a:cubicBezTo>
                  <a:cubicBezTo>
                    <a:pt x="71820" y="12822"/>
                    <a:pt x="55847" y="6566"/>
                    <a:pt x="465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76;p64">
              <a:extLst>
                <a:ext uri="{FF2B5EF4-FFF2-40B4-BE49-F238E27FC236}">
                  <a16:creationId xmlns:a16="http://schemas.microsoft.com/office/drawing/2014/main" id="{2FE39214-3D45-D4FD-E9CE-825426E2C5EB}"/>
                </a:ext>
              </a:extLst>
            </p:cNvPr>
            <p:cNvSpPr/>
            <p:nvPr/>
          </p:nvSpPr>
          <p:spPr>
            <a:xfrm>
              <a:off x="2642775" y="1703675"/>
              <a:ext cx="2340350" cy="2591300"/>
            </a:xfrm>
            <a:custGeom>
              <a:avLst/>
              <a:gdLst/>
              <a:ahLst/>
              <a:cxnLst/>
              <a:rect l="l" t="t" r="r" b="b"/>
              <a:pathLst>
                <a:path w="93614" h="103652" extrusionOk="0">
                  <a:moveTo>
                    <a:pt x="46808" y="641"/>
                  </a:moveTo>
                  <a:cubicBezTo>
                    <a:pt x="50665" y="3330"/>
                    <a:pt x="55728" y="6028"/>
                    <a:pt x="61577" y="9144"/>
                  </a:cubicBezTo>
                  <a:cubicBezTo>
                    <a:pt x="70085" y="13678"/>
                    <a:pt x="80668" y="19317"/>
                    <a:pt x="93029" y="27754"/>
                  </a:cubicBezTo>
                  <a:cubicBezTo>
                    <a:pt x="92964" y="29226"/>
                    <a:pt x="92277" y="40909"/>
                    <a:pt x="86743" y="55341"/>
                  </a:cubicBezTo>
                  <a:cubicBezTo>
                    <a:pt x="81315" y="69495"/>
                    <a:pt x="69983" y="89244"/>
                    <a:pt x="46808" y="103029"/>
                  </a:cubicBezTo>
                  <a:cubicBezTo>
                    <a:pt x="23643" y="89249"/>
                    <a:pt x="12310" y="69509"/>
                    <a:pt x="6880" y="55361"/>
                  </a:cubicBezTo>
                  <a:cubicBezTo>
                    <a:pt x="1341" y="40927"/>
                    <a:pt x="652" y="29228"/>
                    <a:pt x="586" y="27754"/>
                  </a:cubicBezTo>
                  <a:cubicBezTo>
                    <a:pt x="12888" y="19359"/>
                    <a:pt x="23451" y="13733"/>
                    <a:pt x="31946" y="9210"/>
                  </a:cubicBezTo>
                  <a:cubicBezTo>
                    <a:pt x="37846" y="6069"/>
                    <a:pt x="42953" y="3350"/>
                    <a:pt x="46808" y="641"/>
                  </a:cubicBezTo>
                  <a:close/>
                  <a:moveTo>
                    <a:pt x="46807" y="1"/>
                  </a:moveTo>
                  <a:cubicBezTo>
                    <a:pt x="46749" y="1"/>
                    <a:pt x="46691" y="18"/>
                    <a:pt x="46641" y="54"/>
                  </a:cubicBezTo>
                  <a:cubicBezTo>
                    <a:pt x="42796" y="2779"/>
                    <a:pt x="37888" y="5392"/>
                    <a:pt x="31675" y="8702"/>
                  </a:cubicBezTo>
                  <a:cubicBezTo>
                    <a:pt x="23138" y="13247"/>
                    <a:pt x="12513" y="18904"/>
                    <a:pt x="129" y="27367"/>
                  </a:cubicBezTo>
                  <a:cubicBezTo>
                    <a:pt x="48" y="27422"/>
                    <a:pt x="1" y="27515"/>
                    <a:pt x="3" y="27613"/>
                  </a:cubicBezTo>
                  <a:cubicBezTo>
                    <a:pt x="7" y="27736"/>
                    <a:pt x="405" y="40087"/>
                    <a:pt x="6334" y="55547"/>
                  </a:cubicBezTo>
                  <a:cubicBezTo>
                    <a:pt x="11807" y="69817"/>
                    <a:pt x="23246" y="89738"/>
                    <a:pt x="46662" y="103612"/>
                  </a:cubicBezTo>
                  <a:cubicBezTo>
                    <a:pt x="46706" y="103639"/>
                    <a:pt x="46756" y="103652"/>
                    <a:pt x="46808" y="103652"/>
                  </a:cubicBezTo>
                  <a:cubicBezTo>
                    <a:pt x="46859" y="103652"/>
                    <a:pt x="46910" y="103639"/>
                    <a:pt x="46954" y="103612"/>
                  </a:cubicBezTo>
                  <a:cubicBezTo>
                    <a:pt x="70370" y="89740"/>
                    <a:pt x="81808" y="69817"/>
                    <a:pt x="87281" y="55548"/>
                  </a:cubicBezTo>
                  <a:cubicBezTo>
                    <a:pt x="93209" y="40087"/>
                    <a:pt x="93608" y="27737"/>
                    <a:pt x="93611" y="27613"/>
                  </a:cubicBezTo>
                  <a:cubicBezTo>
                    <a:pt x="93614" y="27515"/>
                    <a:pt x="93567" y="27422"/>
                    <a:pt x="93485" y="27367"/>
                  </a:cubicBezTo>
                  <a:cubicBezTo>
                    <a:pt x="81042" y="18864"/>
                    <a:pt x="70398" y="13192"/>
                    <a:pt x="61846" y="8636"/>
                  </a:cubicBezTo>
                  <a:cubicBezTo>
                    <a:pt x="55931" y="5483"/>
                    <a:pt x="50821" y="2761"/>
                    <a:pt x="46973" y="54"/>
                  </a:cubicBezTo>
                  <a:cubicBezTo>
                    <a:pt x="46924" y="18"/>
                    <a:pt x="46865" y="1"/>
                    <a:pt x="46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877;p64">
              <a:extLst>
                <a:ext uri="{FF2B5EF4-FFF2-40B4-BE49-F238E27FC236}">
                  <a16:creationId xmlns:a16="http://schemas.microsoft.com/office/drawing/2014/main" id="{5DD6B49B-F6AF-0370-1938-BBA216E071DD}"/>
                </a:ext>
              </a:extLst>
            </p:cNvPr>
            <p:cNvSpPr/>
            <p:nvPr/>
          </p:nvSpPr>
          <p:spPr>
            <a:xfrm>
              <a:off x="3070950" y="2263700"/>
              <a:ext cx="1904950" cy="2024100"/>
            </a:xfrm>
            <a:custGeom>
              <a:avLst/>
              <a:gdLst/>
              <a:ahLst/>
              <a:cxnLst/>
              <a:rect l="l" t="t" r="r" b="b"/>
              <a:pathLst>
                <a:path w="76198" h="80964" extrusionOk="0">
                  <a:moveTo>
                    <a:pt x="68272" y="1"/>
                  </a:moveTo>
                  <a:cubicBezTo>
                    <a:pt x="35912" y="9790"/>
                    <a:pt x="11201" y="38229"/>
                    <a:pt x="1" y="53227"/>
                  </a:cubicBezTo>
                  <a:cubicBezTo>
                    <a:pt x="6793" y="63187"/>
                    <a:pt x="16319" y="73047"/>
                    <a:pt x="29681" y="80963"/>
                  </a:cubicBezTo>
                  <a:cubicBezTo>
                    <a:pt x="74872" y="54188"/>
                    <a:pt x="76198" y="5204"/>
                    <a:pt x="76198" y="5204"/>
                  </a:cubicBezTo>
                  <a:cubicBezTo>
                    <a:pt x="73466" y="3339"/>
                    <a:pt x="70825" y="1611"/>
                    <a:pt x="6827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878;p64">
              <a:extLst>
                <a:ext uri="{FF2B5EF4-FFF2-40B4-BE49-F238E27FC236}">
                  <a16:creationId xmlns:a16="http://schemas.microsoft.com/office/drawing/2014/main" id="{77C9A22D-4968-079F-238A-614548E304DA}"/>
                </a:ext>
              </a:extLst>
            </p:cNvPr>
            <p:cNvSpPr/>
            <p:nvPr/>
          </p:nvSpPr>
          <p:spPr>
            <a:xfrm>
              <a:off x="3063275" y="2256475"/>
              <a:ext cx="1919875" cy="2038500"/>
            </a:xfrm>
            <a:custGeom>
              <a:avLst/>
              <a:gdLst/>
              <a:ahLst/>
              <a:cxnLst/>
              <a:rect l="l" t="t" r="r" b="b"/>
              <a:pathLst>
                <a:path w="76795" h="81540" extrusionOk="0">
                  <a:moveTo>
                    <a:pt x="68537" y="604"/>
                  </a:moveTo>
                  <a:cubicBezTo>
                    <a:pt x="71132" y="2242"/>
                    <a:pt x="73712" y="3936"/>
                    <a:pt x="76211" y="5642"/>
                  </a:cubicBezTo>
                  <a:cubicBezTo>
                    <a:pt x="76145" y="7116"/>
                    <a:pt x="75456" y="18815"/>
                    <a:pt x="69916" y="33249"/>
                  </a:cubicBezTo>
                  <a:cubicBezTo>
                    <a:pt x="64487" y="47397"/>
                    <a:pt x="53153" y="67137"/>
                    <a:pt x="29989" y="80917"/>
                  </a:cubicBezTo>
                  <a:cubicBezTo>
                    <a:pt x="18161" y="73883"/>
                    <a:pt x="8297" y="64669"/>
                    <a:pt x="663" y="53523"/>
                  </a:cubicBezTo>
                  <a:cubicBezTo>
                    <a:pt x="27829" y="17217"/>
                    <a:pt x="54790" y="4788"/>
                    <a:pt x="68537" y="604"/>
                  </a:cubicBezTo>
                  <a:close/>
                  <a:moveTo>
                    <a:pt x="68579" y="1"/>
                  </a:moveTo>
                  <a:cubicBezTo>
                    <a:pt x="68551" y="1"/>
                    <a:pt x="68523" y="5"/>
                    <a:pt x="68495" y="14"/>
                  </a:cubicBezTo>
                  <a:cubicBezTo>
                    <a:pt x="54291" y="4310"/>
                    <a:pt x="40100" y="12628"/>
                    <a:pt x="26318" y="24733"/>
                  </a:cubicBezTo>
                  <a:cubicBezTo>
                    <a:pt x="14607" y="35018"/>
                    <a:pt x="5585" y="45969"/>
                    <a:pt x="77" y="53343"/>
                  </a:cubicBezTo>
                  <a:cubicBezTo>
                    <a:pt x="4" y="53442"/>
                    <a:pt x="1" y="53576"/>
                    <a:pt x="70" y="53678"/>
                  </a:cubicBezTo>
                  <a:cubicBezTo>
                    <a:pt x="7802" y="65015"/>
                    <a:pt x="17817" y="74377"/>
                    <a:pt x="29842" y="81500"/>
                  </a:cubicBezTo>
                  <a:cubicBezTo>
                    <a:pt x="29886" y="81527"/>
                    <a:pt x="29936" y="81540"/>
                    <a:pt x="29988" y="81540"/>
                  </a:cubicBezTo>
                  <a:cubicBezTo>
                    <a:pt x="30039" y="81540"/>
                    <a:pt x="30090" y="81527"/>
                    <a:pt x="30134" y="81500"/>
                  </a:cubicBezTo>
                  <a:cubicBezTo>
                    <a:pt x="53550" y="67626"/>
                    <a:pt x="64989" y="47705"/>
                    <a:pt x="70462" y="33435"/>
                  </a:cubicBezTo>
                  <a:cubicBezTo>
                    <a:pt x="76391" y="17975"/>
                    <a:pt x="76789" y="5624"/>
                    <a:pt x="76792" y="5501"/>
                  </a:cubicBezTo>
                  <a:cubicBezTo>
                    <a:pt x="76795" y="5403"/>
                    <a:pt x="76748" y="5310"/>
                    <a:pt x="76666" y="5255"/>
                  </a:cubicBezTo>
                  <a:cubicBezTo>
                    <a:pt x="74085" y="3491"/>
                    <a:pt x="71417" y="1739"/>
                    <a:pt x="68732" y="45"/>
                  </a:cubicBezTo>
                  <a:cubicBezTo>
                    <a:pt x="68686" y="16"/>
                    <a:pt x="68633" y="1"/>
                    <a:pt x="685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879;p64">
              <a:extLst>
                <a:ext uri="{FF2B5EF4-FFF2-40B4-BE49-F238E27FC236}">
                  <a16:creationId xmlns:a16="http://schemas.microsoft.com/office/drawing/2014/main" id="{9DD7D042-770B-FCC3-1B01-7902D13F024C}"/>
                </a:ext>
              </a:extLst>
            </p:cNvPr>
            <p:cNvSpPr/>
            <p:nvPr/>
          </p:nvSpPr>
          <p:spPr>
            <a:xfrm>
              <a:off x="3314775" y="1960000"/>
              <a:ext cx="1010750" cy="985675"/>
            </a:xfrm>
            <a:custGeom>
              <a:avLst/>
              <a:gdLst/>
              <a:ahLst/>
              <a:cxnLst/>
              <a:rect l="l" t="t" r="r" b="b"/>
              <a:pathLst>
                <a:path w="40430" h="39427" extrusionOk="0">
                  <a:moveTo>
                    <a:pt x="20215" y="5762"/>
                  </a:moveTo>
                  <a:cubicBezTo>
                    <a:pt x="28185" y="5762"/>
                    <a:pt x="34668" y="12246"/>
                    <a:pt x="34668" y="20215"/>
                  </a:cubicBezTo>
                  <a:lnTo>
                    <a:pt x="34668" y="33664"/>
                  </a:lnTo>
                  <a:lnTo>
                    <a:pt x="5761" y="33664"/>
                  </a:lnTo>
                  <a:lnTo>
                    <a:pt x="5761" y="20215"/>
                  </a:lnTo>
                  <a:cubicBezTo>
                    <a:pt x="5761" y="12246"/>
                    <a:pt x="12245" y="5762"/>
                    <a:pt x="20215" y="5762"/>
                  </a:cubicBezTo>
                  <a:close/>
                  <a:moveTo>
                    <a:pt x="20215" y="1"/>
                  </a:moveTo>
                  <a:cubicBezTo>
                    <a:pt x="9068" y="1"/>
                    <a:pt x="0" y="9070"/>
                    <a:pt x="0" y="20216"/>
                  </a:cubicBezTo>
                  <a:lnTo>
                    <a:pt x="0" y="36545"/>
                  </a:lnTo>
                  <a:cubicBezTo>
                    <a:pt x="0" y="38137"/>
                    <a:pt x="1290" y="39426"/>
                    <a:pt x="2881" y="39426"/>
                  </a:cubicBezTo>
                  <a:lnTo>
                    <a:pt x="37549" y="39426"/>
                  </a:lnTo>
                  <a:cubicBezTo>
                    <a:pt x="39140" y="39426"/>
                    <a:pt x="40430" y="38136"/>
                    <a:pt x="40430" y="36545"/>
                  </a:cubicBezTo>
                  <a:lnTo>
                    <a:pt x="40430" y="20216"/>
                  </a:lnTo>
                  <a:cubicBezTo>
                    <a:pt x="40430" y="9068"/>
                    <a:pt x="31362" y="1"/>
                    <a:pt x="202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880;p64">
              <a:extLst>
                <a:ext uri="{FF2B5EF4-FFF2-40B4-BE49-F238E27FC236}">
                  <a16:creationId xmlns:a16="http://schemas.microsoft.com/office/drawing/2014/main" id="{ED22D90A-C63D-650F-90F2-B36E0B862596}"/>
                </a:ext>
              </a:extLst>
            </p:cNvPr>
            <p:cNvSpPr/>
            <p:nvPr/>
          </p:nvSpPr>
          <p:spPr>
            <a:xfrm>
              <a:off x="3307550" y="1952800"/>
              <a:ext cx="1025175" cy="1000075"/>
            </a:xfrm>
            <a:custGeom>
              <a:avLst/>
              <a:gdLst/>
              <a:ahLst/>
              <a:cxnLst/>
              <a:rect l="l" t="t" r="r" b="b"/>
              <a:pathLst>
                <a:path w="41007" h="40003" extrusionOk="0">
                  <a:moveTo>
                    <a:pt x="20504" y="6339"/>
                  </a:moveTo>
                  <a:cubicBezTo>
                    <a:pt x="28314" y="6339"/>
                    <a:pt x="34669" y="12693"/>
                    <a:pt x="34669" y="20504"/>
                  </a:cubicBezTo>
                  <a:lnTo>
                    <a:pt x="34669" y="33663"/>
                  </a:lnTo>
                  <a:lnTo>
                    <a:pt x="6339" y="33663"/>
                  </a:lnTo>
                  <a:lnTo>
                    <a:pt x="6338" y="20504"/>
                  </a:lnTo>
                  <a:cubicBezTo>
                    <a:pt x="6338" y="12693"/>
                    <a:pt x="12694" y="6339"/>
                    <a:pt x="20504" y="6339"/>
                  </a:cubicBezTo>
                  <a:close/>
                  <a:moveTo>
                    <a:pt x="20504" y="5762"/>
                  </a:moveTo>
                  <a:cubicBezTo>
                    <a:pt x="12376" y="5762"/>
                    <a:pt x="5762" y="12374"/>
                    <a:pt x="5762" y="20503"/>
                  </a:cubicBezTo>
                  <a:lnTo>
                    <a:pt x="5762" y="33951"/>
                  </a:lnTo>
                  <a:cubicBezTo>
                    <a:pt x="5762" y="34111"/>
                    <a:pt x="5892" y="34240"/>
                    <a:pt x="6050" y="34240"/>
                  </a:cubicBezTo>
                  <a:lnTo>
                    <a:pt x="34957" y="34240"/>
                  </a:lnTo>
                  <a:cubicBezTo>
                    <a:pt x="35116" y="34240"/>
                    <a:pt x="35245" y="34111"/>
                    <a:pt x="35245" y="33951"/>
                  </a:cubicBezTo>
                  <a:lnTo>
                    <a:pt x="35245" y="20503"/>
                  </a:lnTo>
                  <a:cubicBezTo>
                    <a:pt x="35245" y="12374"/>
                    <a:pt x="28632" y="5762"/>
                    <a:pt x="20504" y="5762"/>
                  </a:cubicBezTo>
                  <a:close/>
                  <a:moveTo>
                    <a:pt x="20504" y="577"/>
                  </a:moveTo>
                  <a:cubicBezTo>
                    <a:pt x="31492" y="577"/>
                    <a:pt x="40431" y="9516"/>
                    <a:pt x="40431" y="20504"/>
                  </a:cubicBezTo>
                  <a:lnTo>
                    <a:pt x="40431" y="36833"/>
                  </a:lnTo>
                  <a:cubicBezTo>
                    <a:pt x="40431" y="38263"/>
                    <a:pt x="39268" y="39427"/>
                    <a:pt x="37838" y="39427"/>
                  </a:cubicBezTo>
                  <a:lnTo>
                    <a:pt x="3170" y="39427"/>
                  </a:lnTo>
                  <a:cubicBezTo>
                    <a:pt x="1739" y="39427"/>
                    <a:pt x="577" y="38263"/>
                    <a:pt x="577" y="36833"/>
                  </a:cubicBezTo>
                  <a:lnTo>
                    <a:pt x="577" y="20503"/>
                  </a:lnTo>
                  <a:cubicBezTo>
                    <a:pt x="577" y="9515"/>
                    <a:pt x="9517" y="577"/>
                    <a:pt x="20504" y="577"/>
                  </a:cubicBezTo>
                  <a:close/>
                  <a:moveTo>
                    <a:pt x="20504" y="1"/>
                  </a:moveTo>
                  <a:cubicBezTo>
                    <a:pt x="9199" y="1"/>
                    <a:pt x="0" y="9198"/>
                    <a:pt x="0" y="20504"/>
                  </a:cubicBezTo>
                  <a:lnTo>
                    <a:pt x="0" y="36833"/>
                  </a:lnTo>
                  <a:cubicBezTo>
                    <a:pt x="0" y="38580"/>
                    <a:pt x="1423" y="40002"/>
                    <a:pt x="3170" y="40002"/>
                  </a:cubicBezTo>
                  <a:lnTo>
                    <a:pt x="37838" y="40002"/>
                  </a:lnTo>
                  <a:cubicBezTo>
                    <a:pt x="39585" y="40002"/>
                    <a:pt x="41007" y="38580"/>
                    <a:pt x="41007" y="36833"/>
                  </a:cubicBezTo>
                  <a:lnTo>
                    <a:pt x="41007" y="20504"/>
                  </a:lnTo>
                  <a:cubicBezTo>
                    <a:pt x="41007" y="9198"/>
                    <a:pt x="31809" y="1"/>
                    <a:pt x="20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881;p64">
              <a:extLst>
                <a:ext uri="{FF2B5EF4-FFF2-40B4-BE49-F238E27FC236}">
                  <a16:creationId xmlns:a16="http://schemas.microsoft.com/office/drawing/2014/main" id="{1794C93D-1A73-2735-1D5B-07E0C867ADD5}"/>
                </a:ext>
              </a:extLst>
            </p:cNvPr>
            <p:cNvSpPr/>
            <p:nvPr/>
          </p:nvSpPr>
          <p:spPr>
            <a:xfrm>
              <a:off x="3261250" y="2748875"/>
              <a:ext cx="1103450" cy="932375"/>
            </a:xfrm>
            <a:custGeom>
              <a:avLst/>
              <a:gdLst/>
              <a:ahLst/>
              <a:cxnLst/>
              <a:rect l="l" t="t" r="r" b="b"/>
              <a:pathLst>
                <a:path w="44138" h="37295" extrusionOk="0">
                  <a:moveTo>
                    <a:pt x="0" y="1"/>
                  </a:moveTo>
                  <a:lnTo>
                    <a:pt x="0" y="37295"/>
                  </a:lnTo>
                  <a:lnTo>
                    <a:pt x="44137" y="37295"/>
                  </a:lnTo>
                  <a:lnTo>
                    <a:pt x="441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882;p64">
              <a:extLst>
                <a:ext uri="{FF2B5EF4-FFF2-40B4-BE49-F238E27FC236}">
                  <a16:creationId xmlns:a16="http://schemas.microsoft.com/office/drawing/2014/main" id="{B118DB6F-24AE-5FF3-C88A-E1FDC73FA216}"/>
                </a:ext>
              </a:extLst>
            </p:cNvPr>
            <p:cNvSpPr/>
            <p:nvPr/>
          </p:nvSpPr>
          <p:spPr>
            <a:xfrm>
              <a:off x="3254025" y="2741675"/>
              <a:ext cx="1117900" cy="946775"/>
            </a:xfrm>
            <a:custGeom>
              <a:avLst/>
              <a:gdLst/>
              <a:ahLst/>
              <a:cxnLst/>
              <a:rect l="l" t="t" r="r" b="b"/>
              <a:pathLst>
                <a:path w="44716" h="37871" extrusionOk="0">
                  <a:moveTo>
                    <a:pt x="44138" y="576"/>
                  </a:moveTo>
                  <a:lnTo>
                    <a:pt x="44138" y="37295"/>
                  </a:lnTo>
                  <a:lnTo>
                    <a:pt x="577" y="37295"/>
                  </a:lnTo>
                  <a:lnTo>
                    <a:pt x="577" y="576"/>
                  </a:lnTo>
                  <a:close/>
                  <a:moveTo>
                    <a:pt x="287" y="1"/>
                  </a:moveTo>
                  <a:cubicBezTo>
                    <a:pt x="129" y="1"/>
                    <a:pt x="0" y="130"/>
                    <a:pt x="1" y="289"/>
                  </a:cubicBezTo>
                  <a:lnTo>
                    <a:pt x="1" y="37583"/>
                  </a:lnTo>
                  <a:cubicBezTo>
                    <a:pt x="0" y="37742"/>
                    <a:pt x="130" y="37871"/>
                    <a:pt x="289" y="37871"/>
                  </a:cubicBezTo>
                  <a:lnTo>
                    <a:pt x="44426" y="37871"/>
                  </a:lnTo>
                  <a:cubicBezTo>
                    <a:pt x="44586" y="37871"/>
                    <a:pt x="44715" y="37742"/>
                    <a:pt x="44714" y="37583"/>
                  </a:cubicBezTo>
                  <a:lnTo>
                    <a:pt x="44714" y="289"/>
                  </a:lnTo>
                  <a:cubicBezTo>
                    <a:pt x="44715" y="129"/>
                    <a:pt x="44586" y="1"/>
                    <a:pt x="44426" y="1"/>
                  </a:cubicBezTo>
                  <a:lnTo>
                    <a:pt x="289" y="1"/>
                  </a:lnTo>
                  <a:cubicBezTo>
                    <a:pt x="289" y="1"/>
                    <a:pt x="288"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83;p64">
              <a:extLst>
                <a:ext uri="{FF2B5EF4-FFF2-40B4-BE49-F238E27FC236}">
                  <a16:creationId xmlns:a16="http://schemas.microsoft.com/office/drawing/2014/main" id="{206C5252-8BC4-E3E1-5E7F-B375AA534257}"/>
                </a:ext>
              </a:extLst>
            </p:cNvPr>
            <p:cNvSpPr/>
            <p:nvPr/>
          </p:nvSpPr>
          <p:spPr>
            <a:xfrm>
              <a:off x="3687425" y="3015925"/>
              <a:ext cx="240325" cy="437650"/>
            </a:xfrm>
            <a:custGeom>
              <a:avLst/>
              <a:gdLst/>
              <a:ahLst/>
              <a:cxnLst/>
              <a:rect l="l" t="t" r="r" b="b"/>
              <a:pathLst>
                <a:path w="9613" h="17506" extrusionOk="0">
                  <a:moveTo>
                    <a:pt x="4806" y="1"/>
                  </a:moveTo>
                  <a:cubicBezTo>
                    <a:pt x="2153" y="1"/>
                    <a:pt x="1" y="2151"/>
                    <a:pt x="1" y="4806"/>
                  </a:cubicBezTo>
                  <a:cubicBezTo>
                    <a:pt x="1" y="6634"/>
                    <a:pt x="1022" y="8223"/>
                    <a:pt x="2525" y="9035"/>
                  </a:cubicBezTo>
                  <a:lnTo>
                    <a:pt x="1717" y="17506"/>
                  </a:lnTo>
                  <a:lnTo>
                    <a:pt x="7896" y="17506"/>
                  </a:lnTo>
                  <a:lnTo>
                    <a:pt x="7090" y="9035"/>
                  </a:lnTo>
                  <a:cubicBezTo>
                    <a:pt x="8591" y="8223"/>
                    <a:pt x="9612" y="6634"/>
                    <a:pt x="9612" y="4806"/>
                  </a:cubicBezTo>
                  <a:cubicBezTo>
                    <a:pt x="9612" y="2151"/>
                    <a:pt x="7460"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84;p64">
              <a:extLst>
                <a:ext uri="{FF2B5EF4-FFF2-40B4-BE49-F238E27FC236}">
                  <a16:creationId xmlns:a16="http://schemas.microsoft.com/office/drawing/2014/main" id="{97A455D0-283C-3EC5-A1FA-9D781E6DC620}"/>
                </a:ext>
              </a:extLst>
            </p:cNvPr>
            <p:cNvSpPr/>
            <p:nvPr/>
          </p:nvSpPr>
          <p:spPr>
            <a:xfrm>
              <a:off x="3680200" y="3008700"/>
              <a:ext cx="254725" cy="452075"/>
            </a:xfrm>
            <a:custGeom>
              <a:avLst/>
              <a:gdLst/>
              <a:ahLst/>
              <a:cxnLst/>
              <a:rect l="l" t="t" r="r" b="b"/>
              <a:pathLst>
                <a:path w="10189" h="18083" extrusionOk="0">
                  <a:moveTo>
                    <a:pt x="5095" y="578"/>
                  </a:moveTo>
                  <a:cubicBezTo>
                    <a:pt x="7586" y="578"/>
                    <a:pt x="9612" y="2604"/>
                    <a:pt x="9612" y="5095"/>
                  </a:cubicBezTo>
                  <a:cubicBezTo>
                    <a:pt x="9612" y="6755"/>
                    <a:pt x="8702" y="8283"/>
                    <a:pt x="7240" y="9071"/>
                  </a:cubicBezTo>
                  <a:cubicBezTo>
                    <a:pt x="7138" y="9126"/>
                    <a:pt x="7079" y="9237"/>
                    <a:pt x="7090" y="9352"/>
                  </a:cubicBezTo>
                  <a:lnTo>
                    <a:pt x="7868" y="17507"/>
                  </a:lnTo>
                  <a:lnTo>
                    <a:pt x="2323" y="17507"/>
                  </a:lnTo>
                  <a:lnTo>
                    <a:pt x="3100" y="9352"/>
                  </a:lnTo>
                  <a:cubicBezTo>
                    <a:pt x="3111" y="9237"/>
                    <a:pt x="3052" y="9126"/>
                    <a:pt x="2950" y="9071"/>
                  </a:cubicBezTo>
                  <a:cubicBezTo>
                    <a:pt x="1488" y="8283"/>
                    <a:pt x="578" y="6755"/>
                    <a:pt x="578" y="5095"/>
                  </a:cubicBezTo>
                  <a:cubicBezTo>
                    <a:pt x="578" y="2604"/>
                    <a:pt x="2604" y="578"/>
                    <a:pt x="5095" y="578"/>
                  </a:cubicBezTo>
                  <a:close/>
                  <a:moveTo>
                    <a:pt x="5095" y="1"/>
                  </a:moveTo>
                  <a:cubicBezTo>
                    <a:pt x="2286" y="1"/>
                    <a:pt x="2" y="2286"/>
                    <a:pt x="2" y="5095"/>
                  </a:cubicBezTo>
                  <a:cubicBezTo>
                    <a:pt x="1" y="6898"/>
                    <a:pt x="954" y="8567"/>
                    <a:pt x="2509" y="9484"/>
                  </a:cubicBezTo>
                  <a:lnTo>
                    <a:pt x="1720" y="17767"/>
                  </a:lnTo>
                  <a:cubicBezTo>
                    <a:pt x="1703" y="17936"/>
                    <a:pt x="1836" y="18082"/>
                    <a:pt x="2006" y="18082"/>
                  </a:cubicBezTo>
                  <a:lnTo>
                    <a:pt x="8184" y="18082"/>
                  </a:lnTo>
                  <a:cubicBezTo>
                    <a:pt x="8354" y="18082"/>
                    <a:pt x="8487" y="17936"/>
                    <a:pt x="8471" y="17767"/>
                  </a:cubicBezTo>
                  <a:lnTo>
                    <a:pt x="7681" y="9484"/>
                  </a:lnTo>
                  <a:cubicBezTo>
                    <a:pt x="9235" y="8567"/>
                    <a:pt x="10189" y="6898"/>
                    <a:pt x="10189" y="5095"/>
                  </a:cubicBezTo>
                  <a:cubicBezTo>
                    <a:pt x="10189" y="2286"/>
                    <a:pt x="7903" y="1"/>
                    <a:pt x="5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85;p64">
              <a:extLst>
                <a:ext uri="{FF2B5EF4-FFF2-40B4-BE49-F238E27FC236}">
                  <a16:creationId xmlns:a16="http://schemas.microsoft.com/office/drawing/2014/main" id="{800A1DD1-E075-5B5D-F5A1-8F524F364C2C}"/>
                </a:ext>
              </a:extLst>
            </p:cNvPr>
            <p:cNvSpPr/>
            <p:nvPr/>
          </p:nvSpPr>
          <p:spPr>
            <a:xfrm>
              <a:off x="5977700" y="2926050"/>
              <a:ext cx="16800" cy="36025"/>
            </a:xfrm>
            <a:custGeom>
              <a:avLst/>
              <a:gdLst/>
              <a:ahLst/>
              <a:cxnLst/>
              <a:rect l="l" t="t" r="r" b="b"/>
              <a:pathLst>
                <a:path w="672" h="1441" extrusionOk="0">
                  <a:moveTo>
                    <a:pt x="299" y="0"/>
                  </a:moveTo>
                  <a:cubicBezTo>
                    <a:pt x="292" y="0"/>
                    <a:pt x="284" y="1"/>
                    <a:pt x="277" y="1"/>
                  </a:cubicBezTo>
                  <a:cubicBezTo>
                    <a:pt x="118" y="14"/>
                    <a:pt x="1" y="153"/>
                    <a:pt x="14" y="313"/>
                  </a:cubicBezTo>
                  <a:cubicBezTo>
                    <a:pt x="39" y="600"/>
                    <a:pt x="62" y="886"/>
                    <a:pt x="84" y="1174"/>
                  </a:cubicBezTo>
                  <a:cubicBezTo>
                    <a:pt x="96" y="1324"/>
                    <a:pt x="220" y="1440"/>
                    <a:pt x="372" y="1440"/>
                  </a:cubicBezTo>
                  <a:cubicBezTo>
                    <a:pt x="379" y="1440"/>
                    <a:pt x="386" y="1440"/>
                    <a:pt x="393" y="1439"/>
                  </a:cubicBezTo>
                  <a:cubicBezTo>
                    <a:pt x="553" y="1427"/>
                    <a:pt x="671" y="1289"/>
                    <a:pt x="659" y="1130"/>
                  </a:cubicBezTo>
                  <a:cubicBezTo>
                    <a:pt x="637" y="841"/>
                    <a:pt x="613" y="552"/>
                    <a:pt x="589" y="263"/>
                  </a:cubicBezTo>
                  <a:cubicBezTo>
                    <a:pt x="574" y="113"/>
                    <a:pt x="447" y="0"/>
                    <a:pt x="2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886;p64">
              <a:extLst>
                <a:ext uri="{FF2B5EF4-FFF2-40B4-BE49-F238E27FC236}">
                  <a16:creationId xmlns:a16="http://schemas.microsoft.com/office/drawing/2014/main" id="{E12683E6-5DD3-B365-0034-0BC782ACDB2D}"/>
                </a:ext>
              </a:extLst>
            </p:cNvPr>
            <p:cNvSpPr/>
            <p:nvPr/>
          </p:nvSpPr>
          <p:spPr>
            <a:xfrm>
              <a:off x="1532575" y="886700"/>
              <a:ext cx="4456100" cy="2011825"/>
            </a:xfrm>
            <a:custGeom>
              <a:avLst/>
              <a:gdLst/>
              <a:ahLst/>
              <a:cxnLst/>
              <a:rect l="l" t="t" r="r" b="b"/>
              <a:pathLst>
                <a:path w="178244" h="80473" extrusionOk="0">
                  <a:moveTo>
                    <a:pt x="88232" y="1"/>
                  </a:moveTo>
                  <a:cubicBezTo>
                    <a:pt x="87652" y="6"/>
                    <a:pt x="87073" y="17"/>
                    <a:pt x="86494" y="33"/>
                  </a:cubicBezTo>
                  <a:cubicBezTo>
                    <a:pt x="86337" y="38"/>
                    <a:pt x="86212" y="169"/>
                    <a:pt x="86214" y="326"/>
                  </a:cubicBezTo>
                  <a:cubicBezTo>
                    <a:pt x="86217" y="483"/>
                    <a:pt x="86344" y="609"/>
                    <a:pt x="86501" y="610"/>
                  </a:cubicBezTo>
                  <a:lnTo>
                    <a:pt x="86509" y="610"/>
                  </a:lnTo>
                  <a:cubicBezTo>
                    <a:pt x="87086" y="593"/>
                    <a:pt x="87662" y="583"/>
                    <a:pt x="88238" y="577"/>
                  </a:cubicBezTo>
                  <a:cubicBezTo>
                    <a:pt x="88394" y="572"/>
                    <a:pt x="88518" y="444"/>
                    <a:pt x="88518" y="288"/>
                  </a:cubicBezTo>
                  <a:cubicBezTo>
                    <a:pt x="88517" y="131"/>
                    <a:pt x="88391" y="3"/>
                    <a:pt x="88235" y="1"/>
                  </a:cubicBezTo>
                  <a:close/>
                  <a:moveTo>
                    <a:pt x="89967" y="1"/>
                  </a:moveTo>
                  <a:cubicBezTo>
                    <a:pt x="89811" y="3"/>
                    <a:pt x="89685" y="131"/>
                    <a:pt x="89684" y="288"/>
                  </a:cubicBezTo>
                  <a:cubicBezTo>
                    <a:pt x="89684" y="444"/>
                    <a:pt x="89808" y="572"/>
                    <a:pt x="89965" y="577"/>
                  </a:cubicBezTo>
                  <a:cubicBezTo>
                    <a:pt x="90541" y="583"/>
                    <a:pt x="91116" y="593"/>
                    <a:pt x="91692" y="610"/>
                  </a:cubicBezTo>
                  <a:lnTo>
                    <a:pt x="91702" y="610"/>
                  </a:lnTo>
                  <a:cubicBezTo>
                    <a:pt x="91859" y="609"/>
                    <a:pt x="91986" y="483"/>
                    <a:pt x="91988" y="326"/>
                  </a:cubicBezTo>
                  <a:cubicBezTo>
                    <a:pt x="91991" y="169"/>
                    <a:pt x="91866" y="38"/>
                    <a:pt x="91710" y="33"/>
                  </a:cubicBezTo>
                  <a:cubicBezTo>
                    <a:pt x="91129" y="17"/>
                    <a:pt x="90550" y="6"/>
                    <a:pt x="89971" y="1"/>
                  </a:cubicBezTo>
                  <a:close/>
                  <a:moveTo>
                    <a:pt x="84784" y="98"/>
                  </a:moveTo>
                  <a:cubicBezTo>
                    <a:pt x="84775" y="98"/>
                    <a:pt x="84766" y="98"/>
                    <a:pt x="84757" y="99"/>
                  </a:cubicBezTo>
                  <a:cubicBezTo>
                    <a:pt x="84178" y="127"/>
                    <a:pt x="83599" y="160"/>
                    <a:pt x="83020" y="199"/>
                  </a:cubicBezTo>
                  <a:cubicBezTo>
                    <a:pt x="82865" y="208"/>
                    <a:pt x="82745" y="340"/>
                    <a:pt x="82751" y="496"/>
                  </a:cubicBezTo>
                  <a:cubicBezTo>
                    <a:pt x="82756" y="651"/>
                    <a:pt x="82885" y="775"/>
                    <a:pt x="83039" y="775"/>
                  </a:cubicBezTo>
                  <a:cubicBezTo>
                    <a:pt x="83046" y="775"/>
                    <a:pt x="83052" y="773"/>
                    <a:pt x="83060" y="773"/>
                  </a:cubicBezTo>
                  <a:cubicBezTo>
                    <a:pt x="83634" y="735"/>
                    <a:pt x="84209" y="703"/>
                    <a:pt x="84784" y="675"/>
                  </a:cubicBezTo>
                  <a:cubicBezTo>
                    <a:pt x="84943" y="667"/>
                    <a:pt x="85065" y="532"/>
                    <a:pt x="85058" y="373"/>
                  </a:cubicBezTo>
                  <a:cubicBezTo>
                    <a:pt x="85051" y="224"/>
                    <a:pt x="84927" y="98"/>
                    <a:pt x="84784" y="98"/>
                  </a:cubicBezTo>
                  <a:close/>
                  <a:moveTo>
                    <a:pt x="93436" y="100"/>
                  </a:moveTo>
                  <a:cubicBezTo>
                    <a:pt x="93282" y="100"/>
                    <a:pt x="93154" y="219"/>
                    <a:pt x="93146" y="374"/>
                  </a:cubicBezTo>
                  <a:cubicBezTo>
                    <a:pt x="93137" y="534"/>
                    <a:pt x="93261" y="668"/>
                    <a:pt x="93419" y="676"/>
                  </a:cubicBezTo>
                  <a:cubicBezTo>
                    <a:pt x="93995" y="703"/>
                    <a:pt x="94569" y="736"/>
                    <a:pt x="95144" y="775"/>
                  </a:cubicBezTo>
                  <a:lnTo>
                    <a:pt x="95163" y="775"/>
                  </a:lnTo>
                  <a:lnTo>
                    <a:pt x="95163" y="776"/>
                  </a:lnTo>
                  <a:cubicBezTo>
                    <a:pt x="95319" y="776"/>
                    <a:pt x="95446" y="652"/>
                    <a:pt x="95452" y="496"/>
                  </a:cubicBezTo>
                  <a:cubicBezTo>
                    <a:pt x="95457" y="342"/>
                    <a:pt x="95338" y="210"/>
                    <a:pt x="95182" y="200"/>
                  </a:cubicBezTo>
                  <a:cubicBezTo>
                    <a:pt x="94605" y="160"/>
                    <a:pt x="94026" y="128"/>
                    <a:pt x="93447" y="101"/>
                  </a:cubicBezTo>
                  <a:cubicBezTo>
                    <a:pt x="93443" y="100"/>
                    <a:pt x="93439" y="100"/>
                    <a:pt x="93436" y="100"/>
                  </a:cubicBezTo>
                  <a:close/>
                  <a:moveTo>
                    <a:pt x="81313" y="331"/>
                  </a:moveTo>
                  <a:cubicBezTo>
                    <a:pt x="81305" y="331"/>
                    <a:pt x="81296" y="331"/>
                    <a:pt x="81287" y="332"/>
                  </a:cubicBezTo>
                  <a:cubicBezTo>
                    <a:pt x="80710" y="381"/>
                    <a:pt x="80133" y="438"/>
                    <a:pt x="79557" y="498"/>
                  </a:cubicBezTo>
                  <a:cubicBezTo>
                    <a:pt x="79405" y="514"/>
                    <a:pt x="79292" y="646"/>
                    <a:pt x="79299" y="800"/>
                  </a:cubicBezTo>
                  <a:cubicBezTo>
                    <a:pt x="79308" y="952"/>
                    <a:pt x="79434" y="1072"/>
                    <a:pt x="79587" y="1072"/>
                  </a:cubicBezTo>
                  <a:lnTo>
                    <a:pt x="79587" y="1072"/>
                  </a:lnTo>
                  <a:cubicBezTo>
                    <a:pt x="79597" y="1072"/>
                    <a:pt x="79608" y="1072"/>
                    <a:pt x="79617" y="1071"/>
                  </a:cubicBezTo>
                  <a:cubicBezTo>
                    <a:pt x="80191" y="1011"/>
                    <a:pt x="80764" y="956"/>
                    <a:pt x="81337" y="905"/>
                  </a:cubicBezTo>
                  <a:cubicBezTo>
                    <a:pt x="81496" y="892"/>
                    <a:pt x="81613" y="752"/>
                    <a:pt x="81599" y="593"/>
                  </a:cubicBezTo>
                  <a:cubicBezTo>
                    <a:pt x="81586" y="444"/>
                    <a:pt x="81461" y="331"/>
                    <a:pt x="81313" y="331"/>
                  </a:cubicBezTo>
                  <a:close/>
                  <a:moveTo>
                    <a:pt x="79587" y="1072"/>
                  </a:moveTo>
                  <a:cubicBezTo>
                    <a:pt x="79587" y="1072"/>
                    <a:pt x="79586" y="1072"/>
                    <a:pt x="79586" y="1072"/>
                  </a:cubicBezTo>
                  <a:lnTo>
                    <a:pt x="79587" y="1072"/>
                  </a:lnTo>
                  <a:cubicBezTo>
                    <a:pt x="79587" y="1072"/>
                    <a:pt x="79587" y="1072"/>
                    <a:pt x="79587" y="1072"/>
                  </a:cubicBezTo>
                  <a:close/>
                  <a:moveTo>
                    <a:pt x="96894" y="331"/>
                  </a:moveTo>
                  <a:cubicBezTo>
                    <a:pt x="96746" y="331"/>
                    <a:pt x="96619" y="443"/>
                    <a:pt x="96603" y="595"/>
                  </a:cubicBezTo>
                  <a:cubicBezTo>
                    <a:pt x="96589" y="753"/>
                    <a:pt x="96707" y="892"/>
                    <a:pt x="96865" y="905"/>
                  </a:cubicBezTo>
                  <a:cubicBezTo>
                    <a:pt x="97439" y="956"/>
                    <a:pt x="98012" y="1010"/>
                    <a:pt x="98585" y="1071"/>
                  </a:cubicBezTo>
                  <a:cubicBezTo>
                    <a:pt x="98595" y="1072"/>
                    <a:pt x="98606" y="1072"/>
                    <a:pt x="98615" y="1072"/>
                  </a:cubicBezTo>
                  <a:lnTo>
                    <a:pt x="98615" y="1073"/>
                  </a:lnTo>
                  <a:cubicBezTo>
                    <a:pt x="98769" y="1073"/>
                    <a:pt x="98896" y="953"/>
                    <a:pt x="98904" y="800"/>
                  </a:cubicBezTo>
                  <a:cubicBezTo>
                    <a:pt x="98911" y="646"/>
                    <a:pt x="98799" y="514"/>
                    <a:pt x="98645" y="499"/>
                  </a:cubicBezTo>
                  <a:cubicBezTo>
                    <a:pt x="98069" y="438"/>
                    <a:pt x="97493" y="382"/>
                    <a:pt x="96914" y="332"/>
                  </a:cubicBezTo>
                  <a:cubicBezTo>
                    <a:pt x="96908" y="332"/>
                    <a:pt x="96901" y="331"/>
                    <a:pt x="96894" y="331"/>
                  </a:cubicBezTo>
                  <a:close/>
                  <a:moveTo>
                    <a:pt x="100344" y="695"/>
                  </a:moveTo>
                  <a:cubicBezTo>
                    <a:pt x="100199" y="695"/>
                    <a:pt x="100076" y="802"/>
                    <a:pt x="100058" y="947"/>
                  </a:cubicBezTo>
                  <a:cubicBezTo>
                    <a:pt x="100039" y="1102"/>
                    <a:pt x="100147" y="1246"/>
                    <a:pt x="100302" y="1268"/>
                  </a:cubicBezTo>
                  <a:cubicBezTo>
                    <a:pt x="100874" y="1340"/>
                    <a:pt x="101445" y="1416"/>
                    <a:pt x="102014" y="1499"/>
                  </a:cubicBezTo>
                  <a:cubicBezTo>
                    <a:pt x="102028" y="1501"/>
                    <a:pt x="102042" y="1503"/>
                    <a:pt x="102056" y="1503"/>
                  </a:cubicBezTo>
                  <a:cubicBezTo>
                    <a:pt x="102208" y="1503"/>
                    <a:pt x="102332" y="1385"/>
                    <a:pt x="102343" y="1234"/>
                  </a:cubicBezTo>
                  <a:cubicBezTo>
                    <a:pt x="102354" y="1084"/>
                    <a:pt x="102246" y="950"/>
                    <a:pt x="102097" y="929"/>
                  </a:cubicBezTo>
                  <a:cubicBezTo>
                    <a:pt x="101523" y="845"/>
                    <a:pt x="100949" y="769"/>
                    <a:pt x="100375" y="697"/>
                  </a:cubicBezTo>
                  <a:cubicBezTo>
                    <a:pt x="100364" y="696"/>
                    <a:pt x="100354" y="695"/>
                    <a:pt x="100344" y="695"/>
                  </a:cubicBezTo>
                  <a:close/>
                  <a:moveTo>
                    <a:pt x="77854" y="697"/>
                  </a:moveTo>
                  <a:cubicBezTo>
                    <a:pt x="77846" y="697"/>
                    <a:pt x="77837" y="697"/>
                    <a:pt x="77829" y="698"/>
                  </a:cubicBezTo>
                  <a:cubicBezTo>
                    <a:pt x="77254" y="770"/>
                    <a:pt x="76680" y="848"/>
                    <a:pt x="76106" y="931"/>
                  </a:cubicBezTo>
                  <a:cubicBezTo>
                    <a:pt x="75957" y="953"/>
                    <a:pt x="75850" y="1086"/>
                    <a:pt x="75861" y="1236"/>
                  </a:cubicBezTo>
                  <a:cubicBezTo>
                    <a:pt x="75871" y="1388"/>
                    <a:pt x="75996" y="1504"/>
                    <a:pt x="76147" y="1504"/>
                  </a:cubicBezTo>
                  <a:cubicBezTo>
                    <a:pt x="76160" y="1504"/>
                    <a:pt x="76175" y="1503"/>
                    <a:pt x="76188" y="1501"/>
                  </a:cubicBezTo>
                  <a:cubicBezTo>
                    <a:pt x="76758" y="1419"/>
                    <a:pt x="77329" y="1341"/>
                    <a:pt x="77901" y="1270"/>
                  </a:cubicBezTo>
                  <a:cubicBezTo>
                    <a:pt x="78053" y="1245"/>
                    <a:pt x="78160" y="1103"/>
                    <a:pt x="78141" y="950"/>
                  </a:cubicBezTo>
                  <a:cubicBezTo>
                    <a:pt x="78123" y="803"/>
                    <a:pt x="77998" y="697"/>
                    <a:pt x="77854" y="697"/>
                  </a:cubicBezTo>
                  <a:close/>
                  <a:moveTo>
                    <a:pt x="103767" y="1190"/>
                  </a:moveTo>
                  <a:cubicBezTo>
                    <a:pt x="103628" y="1190"/>
                    <a:pt x="103506" y="1291"/>
                    <a:pt x="103484" y="1432"/>
                  </a:cubicBezTo>
                  <a:cubicBezTo>
                    <a:pt x="103457" y="1589"/>
                    <a:pt x="103564" y="1737"/>
                    <a:pt x="103721" y="1763"/>
                  </a:cubicBezTo>
                  <a:cubicBezTo>
                    <a:pt x="104289" y="1857"/>
                    <a:pt x="104856" y="1955"/>
                    <a:pt x="105422" y="2060"/>
                  </a:cubicBezTo>
                  <a:cubicBezTo>
                    <a:pt x="105440" y="2063"/>
                    <a:pt x="105458" y="2065"/>
                    <a:pt x="105476" y="2065"/>
                  </a:cubicBezTo>
                  <a:cubicBezTo>
                    <a:pt x="105624" y="2064"/>
                    <a:pt x="105748" y="1950"/>
                    <a:pt x="105761" y="1803"/>
                  </a:cubicBezTo>
                  <a:cubicBezTo>
                    <a:pt x="105775" y="1655"/>
                    <a:pt x="105673" y="1521"/>
                    <a:pt x="105528" y="1493"/>
                  </a:cubicBezTo>
                  <a:cubicBezTo>
                    <a:pt x="104957" y="1388"/>
                    <a:pt x="104386" y="1288"/>
                    <a:pt x="103815" y="1194"/>
                  </a:cubicBezTo>
                  <a:cubicBezTo>
                    <a:pt x="103799" y="1192"/>
                    <a:pt x="103783" y="1190"/>
                    <a:pt x="103767" y="1190"/>
                  </a:cubicBezTo>
                  <a:close/>
                  <a:moveTo>
                    <a:pt x="74440" y="1193"/>
                  </a:moveTo>
                  <a:cubicBezTo>
                    <a:pt x="74423" y="1193"/>
                    <a:pt x="74406" y="1195"/>
                    <a:pt x="74389" y="1198"/>
                  </a:cubicBezTo>
                  <a:cubicBezTo>
                    <a:pt x="73816" y="1292"/>
                    <a:pt x="73245" y="1392"/>
                    <a:pt x="72675" y="1498"/>
                  </a:cubicBezTo>
                  <a:cubicBezTo>
                    <a:pt x="72530" y="1524"/>
                    <a:pt x="72428" y="1659"/>
                    <a:pt x="72441" y="1807"/>
                  </a:cubicBezTo>
                  <a:cubicBezTo>
                    <a:pt x="72455" y="1955"/>
                    <a:pt x="72579" y="2069"/>
                    <a:pt x="72728" y="2069"/>
                  </a:cubicBezTo>
                  <a:cubicBezTo>
                    <a:pt x="72746" y="2069"/>
                    <a:pt x="72764" y="2068"/>
                    <a:pt x="72780" y="2064"/>
                  </a:cubicBezTo>
                  <a:cubicBezTo>
                    <a:pt x="73347" y="1958"/>
                    <a:pt x="73914" y="1860"/>
                    <a:pt x="74482" y="1767"/>
                  </a:cubicBezTo>
                  <a:cubicBezTo>
                    <a:pt x="74640" y="1740"/>
                    <a:pt x="74745" y="1591"/>
                    <a:pt x="74720" y="1434"/>
                  </a:cubicBezTo>
                  <a:cubicBezTo>
                    <a:pt x="74698" y="1294"/>
                    <a:pt x="74577" y="1193"/>
                    <a:pt x="74440" y="1193"/>
                  </a:cubicBezTo>
                  <a:close/>
                  <a:moveTo>
                    <a:pt x="107177" y="1820"/>
                  </a:moveTo>
                  <a:cubicBezTo>
                    <a:pt x="107043" y="1820"/>
                    <a:pt x="106922" y="1913"/>
                    <a:pt x="106894" y="2050"/>
                  </a:cubicBezTo>
                  <a:cubicBezTo>
                    <a:pt x="106863" y="2206"/>
                    <a:pt x="106962" y="2358"/>
                    <a:pt x="107118" y="2390"/>
                  </a:cubicBezTo>
                  <a:cubicBezTo>
                    <a:pt x="107683" y="2505"/>
                    <a:pt x="108246" y="2627"/>
                    <a:pt x="108807" y="2752"/>
                  </a:cubicBezTo>
                  <a:cubicBezTo>
                    <a:pt x="108828" y="2757"/>
                    <a:pt x="108849" y="2760"/>
                    <a:pt x="108870" y="2760"/>
                  </a:cubicBezTo>
                  <a:lnTo>
                    <a:pt x="108870" y="2761"/>
                  </a:lnTo>
                  <a:cubicBezTo>
                    <a:pt x="109018" y="2761"/>
                    <a:pt x="109143" y="2651"/>
                    <a:pt x="109158" y="2504"/>
                  </a:cubicBezTo>
                  <a:cubicBezTo>
                    <a:pt x="109175" y="2358"/>
                    <a:pt x="109078" y="2222"/>
                    <a:pt x="108934" y="2191"/>
                  </a:cubicBezTo>
                  <a:cubicBezTo>
                    <a:pt x="108368" y="2063"/>
                    <a:pt x="107802" y="1942"/>
                    <a:pt x="107234" y="1825"/>
                  </a:cubicBezTo>
                  <a:cubicBezTo>
                    <a:pt x="107215" y="1821"/>
                    <a:pt x="107196" y="1820"/>
                    <a:pt x="107177" y="1820"/>
                  </a:cubicBezTo>
                  <a:close/>
                  <a:moveTo>
                    <a:pt x="71027" y="1824"/>
                  </a:moveTo>
                  <a:cubicBezTo>
                    <a:pt x="71007" y="1824"/>
                    <a:pt x="70988" y="1826"/>
                    <a:pt x="70968" y="1830"/>
                  </a:cubicBezTo>
                  <a:cubicBezTo>
                    <a:pt x="70401" y="1946"/>
                    <a:pt x="69835" y="2069"/>
                    <a:pt x="69270" y="2196"/>
                  </a:cubicBezTo>
                  <a:cubicBezTo>
                    <a:pt x="69125" y="2227"/>
                    <a:pt x="69027" y="2363"/>
                    <a:pt x="69044" y="2509"/>
                  </a:cubicBezTo>
                  <a:cubicBezTo>
                    <a:pt x="69060" y="2656"/>
                    <a:pt x="69183" y="2766"/>
                    <a:pt x="69330" y="2766"/>
                  </a:cubicBezTo>
                  <a:cubicBezTo>
                    <a:pt x="69330" y="2766"/>
                    <a:pt x="69331" y="2766"/>
                    <a:pt x="69332" y="2766"/>
                  </a:cubicBezTo>
                  <a:cubicBezTo>
                    <a:pt x="69354" y="2766"/>
                    <a:pt x="69375" y="2763"/>
                    <a:pt x="69396" y="2758"/>
                  </a:cubicBezTo>
                  <a:cubicBezTo>
                    <a:pt x="69958" y="2631"/>
                    <a:pt x="70521" y="2510"/>
                    <a:pt x="71084" y="2394"/>
                  </a:cubicBezTo>
                  <a:cubicBezTo>
                    <a:pt x="71240" y="2363"/>
                    <a:pt x="71341" y="2210"/>
                    <a:pt x="71309" y="2054"/>
                  </a:cubicBezTo>
                  <a:cubicBezTo>
                    <a:pt x="71280" y="1918"/>
                    <a:pt x="71161" y="1824"/>
                    <a:pt x="71027" y="1824"/>
                  </a:cubicBezTo>
                  <a:close/>
                  <a:moveTo>
                    <a:pt x="110558" y="2580"/>
                  </a:moveTo>
                  <a:cubicBezTo>
                    <a:pt x="110428" y="2580"/>
                    <a:pt x="110310" y="2667"/>
                    <a:pt x="110277" y="2799"/>
                  </a:cubicBezTo>
                  <a:cubicBezTo>
                    <a:pt x="110240" y="2954"/>
                    <a:pt x="110334" y="3110"/>
                    <a:pt x="110488" y="3148"/>
                  </a:cubicBezTo>
                  <a:cubicBezTo>
                    <a:pt x="111047" y="3285"/>
                    <a:pt x="111605" y="3428"/>
                    <a:pt x="112162" y="3577"/>
                  </a:cubicBezTo>
                  <a:cubicBezTo>
                    <a:pt x="112187" y="3583"/>
                    <a:pt x="112211" y="3586"/>
                    <a:pt x="112236" y="3586"/>
                  </a:cubicBezTo>
                  <a:cubicBezTo>
                    <a:pt x="112380" y="3586"/>
                    <a:pt x="112504" y="3479"/>
                    <a:pt x="112522" y="3335"/>
                  </a:cubicBezTo>
                  <a:cubicBezTo>
                    <a:pt x="112541" y="3193"/>
                    <a:pt x="112451" y="3057"/>
                    <a:pt x="112310" y="3020"/>
                  </a:cubicBezTo>
                  <a:cubicBezTo>
                    <a:pt x="111750" y="2870"/>
                    <a:pt x="111189" y="2726"/>
                    <a:pt x="110626" y="2588"/>
                  </a:cubicBezTo>
                  <a:cubicBezTo>
                    <a:pt x="110603" y="2583"/>
                    <a:pt x="110581" y="2580"/>
                    <a:pt x="110558" y="2580"/>
                  </a:cubicBezTo>
                  <a:close/>
                  <a:moveTo>
                    <a:pt x="67646" y="2588"/>
                  </a:moveTo>
                  <a:cubicBezTo>
                    <a:pt x="67623" y="2588"/>
                    <a:pt x="67599" y="2591"/>
                    <a:pt x="67576" y="2597"/>
                  </a:cubicBezTo>
                  <a:cubicBezTo>
                    <a:pt x="67014" y="2736"/>
                    <a:pt x="66452" y="2880"/>
                    <a:pt x="65892" y="3030"/>
                  </a:cubicBezTo>
                  <a:cubicBezTo>
                    <a:pt x="65753" y="3068"/>
                    <a:pt x="65662" y="3202"/>
                    <a:pt x="65681" y="3346"/>
                  </a:cubicBezTo>
                  <a:cubicBezTo>
                    <a:pt x="65700" y="3489"/>
                    <a:pt x="65822" y="3597"/>
                    <a:pt x="65968" y="3597"/>
                  </a:cubicBezTo>
                  <a:cubicBezTo>
                    <a:pt x="65992" y="3596"/>
                    <a:pt x="66017" y="3593"/>
                    <a:pt x="66041" y="3586"/>
                  </a:cubicBezTo>
                  <a:cubicBezTo>
                    <a:pt x="66597" y="3437"/>
                    <a:pt x="67155" y="3295"/>
                    <a:pt x="67714" y="3157"/>
                  </a:cubicBezTo>
                  <a:cubicBezTo>
                    <a:pt x="67869" y="3118"/>
                    <a:pt x="67963" y="2962"/>
                    <a:pt x="67925" y="2808"/>
                  </a:cubicBezTo>
                  <a:cubicBezTo>
                    <a:pt x="67892" y="2676"/>
                    <a:pt x="67775" y="2588"/>
                    <a:pt x="67646" y="2588"/>
                  </a:cubicBezTo>
                  <a:close/>
                  <a:moveTo>
                    <a:pt x="113911" y="3473"/>
                  </a:moveTo>
                  <a:cubicBezTo>
                    <a:pt x="113785" y="3473"/>
                    <a:pt x="113669" y="3555"/>
                    <a:pt x="113633" y="3681"/>
                  </a:cubicBezTo>
                  <a:cubicBezTo>
                    <a:pt x="113589" y="3833"/>
                    <a:pt x="113675" y="3992"/>
                    <a:pt x="113828" y="4037"/>
                  </a:cubicBezTo>
                  <a:cubicBezTo>
                    <a:pt x="114381" y="4197"/>
                    <a:pt x="114932" y="4361"/>
                    <a:pt x="115483" y="4531"/>
                  </a:cubicBezTo>
                  <a:cubicBezTo>
                    <a:pt x="115511" y="4540"/>
                    <a:pt x="115539" y="4543"/>
                    <a:pt x="115568" y="4543"/>
                  </a:cubicBezTo>
                  <a:cubicBezTo>
                    <a:pt x="115711" y="4543"/>
                    <a:pt x="115832" y="4440"/>
                    <a:pt x="115854" y="4299"/>
                  </a:cubicBezTo>
                  <a:cubicBezTo>
                    <a:pt x="115874" y="4158"/>
                    <a:pt x="115789" y="4023"/>
                    <a:pt x="115653" y="3981"/>
                  </a:cubicBezTo>
                  <a:cubicBezTo>
                    <a:pt x="115099" y="3809"/>
                    <a:pt x="114544" y="3644"/>
                    <a:pt x="113987" y="3483"/>
                  </a:cubicBezTo>
                  <a:cubicBezTo>
                    <a:pt x="113962" y="3476"/>
                    <a:pt x="113936" y="3473"/>
                    <a:pt x="113911" y="3473"/>
                  </a:cubicBezTo>
                  <a:close/>
                  <a:moveTo>
                    <a:pt x="64299" y="3485"/>
                  </a:moveTo>
                  <a:cubicBezTo>
                    <a:pt x="64272" y="3485"/>
                    <a:pt x="64245" y="3488"/>
                    <a:pt x="64218" y="3496"/>
                  </a:cubicBezTo>
                  <a:cubicBezTo>
                    <a:pt x="63661" y="3657"/>
                    <a:pt x="63106" y="3824"/>
                    <a:pt x="62552" y="3995"/>
                  </a:cubicBezTo>
                  <a:cubicBezTo>
                    <a:pt x="62416" y="4038"/>
                    <a:pt x="62331" y="4173"/>
                    <a:pt x="62353" y="4314"/>
                  </a:cubicBezTo>
                  <a:cubicBezTo>
                    <a:pt x="62374" y="4455"/>
                    <a:pt x="62495" y="4559"/>
                    <a:pt x="62638" y="4559"/>
                  </a:cubicBezTo>
                  <a:cubicBezTo>
                    <a:pt x="62667" y="4559"/>
                    <a:pt x="62696" y="4554"/>
                    <a:pt x="62723" y="4546"/>
                  </a:cubicBezTo>
                  <a:cubicBezTo>
                    <a:pt x="63272" y="4375"/>
                    <a:pt x="63824" y="4210"/>
                    <a:pt x="64378" y="4049"/>
                  </a:cubicBezTo>
                  <a:cubicBezTo>
                    <a:pt x="64531" y="4005"/>
                    <a:pt x="64619" y="3845"/>
                    <a:pt x="64575" y="3693"/>
                  </a:cubicBezTo>
                  <a:cubicBezTo>
                    <a:pt x="64538" y="3566"/>
                    <a:pt x="64424" y="3485"/>
                    <a:pt x="64299" y="3485"/>
                  </a:cubicBezTo>
                  <a:close/>
                  <a:moveTo>
                    <a:pt x="117224" y="4497"/>
                  </a:moveTo>
                  <a:cubicBezTo>
                    <a:pt x="117103" y="4497"/>
                    <a:pt x="116990" y="4574"/>
                    <a:pt x="116950" y="4694"/>
                  </a:cubicBezTo>
                  <a:cubicBezTo>
                    <a:pt x="116901" y="4843"/>
                    <a:pt x="116980" y="5005"/>
                    <a:pt x="117127" y="5057"/>
                  </a:cubicBezTo>
                  <a:cubicBezTo>
                    <a:pt x="117410" y="5150"/>
                    <a:pt x="117692" y="5245"/>
                    <a:pt x="117974" y="5342"/>
                  </a:cubicBezTo>
                  <a:cubicBezTo>
                    <a:pt x="118238" y="5432"/>
                    <a:pt x="118501" y="5523"/>
                    <a:pt x="118763" y="5616"/>
                  </a:cubicBezTo>
                  <a:cubicBezTo>
                    <a:pt x="118793" y="5626"/>
                    <a:pt x="118826" y="5632"/>
                    <a:pt x="118859" y="5632"/>
                  </a:cubicBezTo>
                  <a:cubicBezTo>
                    <a:pt x="119000" y="5632"/>
                    <a:pt x="119120" y="5532"/>
                    <a:pt x="119144" y="5392"/>
                  </a:cubicBezTo>
                  <a:cubicBezTo>
                    <a:pt x="119166" y="5255"/>
                    <a:pt x="119087" y="5119"/>
                    <a:pt x="118954" y="5072"/>
                  </a:cubicBezTo>
                  <a:cubicBezTo>
                    <a:pt x="118690" y="4979"/>
                    <a:pt x="118425" y="4888"/>
                    <a:pt x="118160" y="4796"/>
                  </a:cubicBezTo>
                  <a:cubicBezTo>
                    <a:pt x="117877" y="4699"/>
                    <a:pt x="117593" y="4604"/>
                    <a:pt x="117308" y="4510"/>
                  </a:cubicBezTo>
                  <a:cubicBezTo>
                    <a:pt x="117280" y="4501"/>
                    <a:pt x="117252" y="4497"/>
                    <a:pt x="117224" y="4497"/>
                  </a:cubicBezTo>
                  <a:close/>
                  <a:moveTo>
                    <a:pt x="60986" y="4513"/>
                  </a:moveTo>
                  <a:cubicBezTo>
                    <a:pt x="60956" y="4513"/>
                    <a:pt x="60925" y="4518"/>
                    <a:pt x="60895" y="4528"/>
                  </a:cubicBezTo>
                  <a:cubicBezTo>
                    <a:pt x="60346" y="4711"/>
                    <a:pt x="59798" y="4899"/>
                    <a:pt x="59251" y="5094"/>
                  </a:cubicBezTo>
                  <a:cubicBezTo>
                    <a:pt x="59119" y="5141"/>
                    <a:pt x="59038" y="5275"/>
                    <a:pt x="59062" y="5414"/>
                  </a:cubicBezTo>
                  <a:cubicBezTo>
                    <a:pt x="59086" y="5552"/>
                    <a:pt x="59206" y="5653"/>
                    <a:pt x="59347" y="5653"/>
                  </a:cubicBezTo>
                  <a:lnTo>
                    <a:pt x="59348" y="5653"/>
                  </a:lnTo>
                  <a:cubicBezTo>
                    <a:pt x="59380" y="5653"/>
                    <a:pt x="59413" y="5647"/>
                    <a:pt x="59443" y="5636"/>
                  </a:cubicBezTo>
                  <a:cubicBezTo>
                    <a:pt x="59986" y="5444"/>
                    <a:pt x="60531" y="5257"/>
                    <a:pt x="61078" y="5075"/>
                  </a:cubicBezTo>
                  <a:cubicBezTo>
                    <a:pt x="61229" y="5024"/>
                    <a:pt x="61310" y="4861"/>
                    <a:pt x="61260" y="4711"/>
                  </a:cubicBezTo>
                  <a:cubicBezTo>
                    <a:pt x="61219" y="4590"/>
                    <a:pt x="61107" y="4513"/>
                    <a:pt x="60986" y="4513"/>
                  </a:cubicBezTo>
                  <a:close/>
                  <a:moveTo>
                    <a:pt x="120485" y="5651"/>
                  </a:moveTo>
                  <a:cubicBezTo>
                    <a:pt x="120368" y="5651"/>
                    <a:pt x="120259" y="5722"/>
                    <a:pt x="120216" y="5837"/>
                  </a:cubicBezTo>
                  <a:cubicBezTo>
                    <a:pt x="120160" y="5986"/>
                    <a:pt x="120235" y="6153"/>
                    <a:pt x="120384" y="6209"/>
                  </a:cubicBezTo>
                  <a:cubicBezTo>
                    <a:pt x="120924" y="6411"/>
                    <a:pt x="121461" y="6619"/>
                    <a:pt x="121995" y="6832"/>
                  </a:cubicBezTo>
                  <a:cubicBezTo>
                    <a:pt x="122029" y="6845"/>
                    <a:pt x="122065" y="6852"/>
                    <a:pt x="122101" y="6852"/>
                  </a:cubicBezTo>
                  <a:cubicBezTo>
                    <a:pt x="122239" y="6852"/>
                    <a:pt x="122358" y="6754"/>
                    <a:pt x="122385" y="6618"/>
                  </a:cubicBezTo>
                  <a:cubicBezTo>
                    <a:pt x="122410" y="6483"/>
                    <a:pt x="122337" y="6347"/>
                    <a:pt x="122208" y="6297"/>
                  </a:cubicBezTo>
                  <a:cubicBezTo>
                    <a:pt x="121670" y="6082"/>
                    <a:pt x="121130" y="5873"/>
                    <a:pt x="120587" y="5670"/>
                  </a:cubicBezTo>
                  <a:cubicBezTo>
                    <a:pt x="120553" y="5657"/>
                    <a:pt x="120519" y="5651"/>
                    <a:pt x="120485" y="5651"/>
                  </a:cubicBezTo>
                  <a:close/>
                  <a:moveTo>
                    <a:pt x="57719" y="5671"/>
                  </a:moveTo>
                  <a:cubicBezTo>
                    <a:pt x="57685" y="5671"/>
                    <a:pt x="57651" y="5677"/>
                    <a:pt x="57617" y="5690"/>
                  </a:cubicBezTo>
                  <a:cubicBezTo>
                    <a:pt x="57075" y="5895"/>
                    <a:pt x="56534" y="6105"/>
                    <a:pt x="55997" y="6320"/>
                  </a:cubicBezTo>
                  <a:cubicBezTo>
                    <a:pt x="55868" y="6371"/>
                    <a:pt x="55794" y="6506"/>
                    <a:pt x="55820" y="6642"/>
                  </a:cubicBezTo>
                  <a:cubicBezTo>
                    <a:pt x="55847" y="6778"/>
                    <a:pt x="55965" y="6876"/>
                    <a:pt x="56103" y="6876"/>
                  </a:cubicBezTo>
                  <a:lnTo>
                    <a:pt x="56103" y="6875"/>
                  </a:lnTo>
                  <a:cubicBezTo>
                    <a:pt x="56141" y="6875"/>
                    <a:pt x="56177" y="6868"/>
                    <a:pt x="56210" y="6855"/>
                  </a:cubicBezTo>
                  <a:cubicBezTo>
                    <a:pt x="56745" y="6641"/>
                    <a:pt x="57281" y="6432"/>
                    <a:pt x="57821" y="6230"/>
                  </a:cubicBezTo>
                  <a:cubicBezTo>
                    <a:pt x="57970" y="6173"/>
                    <a:pt x="58045" y="6008"/>
                    <a:pt x="57989" y="5858"/>
                  </a:cubicBezTo>
                  <a:cubicBezTo>
                    <a:pt x="57945" y="5743"/>
                    <a:pt x="57836" y="5671"/>
                    <a:pt x="57719" y="5671"/>
                  </a:cubicBezTo>
                  <a:close/>
                  <a:moveTo>
                    <a:pt x="123706" y="6933"/>
                  </a:moveTo>
                  <a:cubicBezTo>
                    <a:pt x="123593" y="6933"/>
                    <a:pt x="123486" y="6999"/>
                    <a:pt x="123440" y="7109"/>
                  </a:cubicBezTo>
                  <a:cubicBezTo>
                    <a:pt x="123378" y="7255"/>
                    <a:pt x="123446" y="7424"/>
                    <a:pt x="123594" y="7487"/>
                  </a:cubicBezTo>
                  <a:cubicBezTo>
                    <a:pt x="124124" y="7710"/>
                    <a:pt x="124653" y="7939"/>
                    <a:pt x="125179" y="8173"/>
                  </a:cubicBezTo>
                  <a:cubicBezTo>
                    <a:pt x="125215" y="8190"/>
                    <a:pt x="125256" y="8198"/>
                    <a:pt x="125296" y="8198"/>
                  </a:cubicBezTo>
                  <a:cubicBezTo>
                    <a:pt x="125432" y="8198"/>
                    <a:pt x="125550" y="8102"/>
                    <a:pt x="125577" y="7969"/>
                  </a:cubicBezTo>
                  <a:cubicBezTo>
                    <a:pt x="125606" y="7836"/>
                    <a:pt x="125538" y="7701"/>
                    <a:pt x="125413" y="7646"/>
                  </a:cubicBezTo>
                  <a:cubicBezTo>
                    <a:pt x="124884" y="7411"/>
                    <a:pt x="124352" y="7181"/>
                    <a:pt x="123818" y="6955"/>
                  </a:cubicBezTo>
                  <a:cubicBezTo>
                    <a:pt x="123781" y="6940"/>
                    <a:pt x="123743" y="6933"/>
                    <a:pt x="123706" y="6933"/>
                  </a:cubicBezTo>
                  <a:close/>
                  <a:moveTo>
                    <a:pt x="54506" y="6955"/>
                  </a:moveTo>
                  <a:cubicBezTo>
                    <a:pt x="54466" y="6955"/>
                    <a:pt x="54426" y="6963"/>
                    <a:pt x="54388" y="6981"/>
                  </a:cubicBezTo>
                  <a:cubicBezTo>
                    <a:pt x="53854" y="7206"/>
                    <a:pt x="53323" y="7436"/>
                    <a:pt x="52793" y="7673"/>
                  </a:cubicBezTo>
                  <a:cubicBezTo>
                    <a:pt x="52669" y="7728"/>
                    <a:pt x="52600" y="7863"/>
                    <a:pt x="52629" y="7996"/>
                  </a:cubicBezTo>
                  <a:cubicBezTo>
                    <a:pt x="52657" y="8130"/>
                    <a:pt x="52775" y="8224"/>
                    <a:pt x="52911" y="8224"/>
                  </a:cubicBezTo>
                  <a:lnTo>
                    <a:pt x="52911" y="8223"/>
                  </a:lnTo>
                  <a:cubicBezTo>
                    <a:pt x="52913" y="8223"/>
                    <a:pt x="52916" y="8223"/>
                    <a:pt x="52918" y="8223"/>
                  </a:cubicBezTo>
                  <a:cubicBezTo>
                    <a:pt x="52956" y="8223"/>
                    <a:pt x="52993" y="8215"/>
                    <a:pt x="53028" y="8199"/>
                  </a:cubicBezTo>
                  <a:cubicBezTo>
                    <a:pt x="53555" y="7965"/>
                    <a:pt x="54082" y="7735"/>
                    <a:pt x="54613" y="7511"/>
                  </a:cubicBezTo>
                  <a:cubicBezTo>
                    <a:pt x="54762" y="7452"/>
                    <a:pt x="54834" y="7280"/>
                    <a:pt x="54772" y="7132"/>
                  </a:cubicBezTo>
                  <a:cubicBezTo>
                    <a:pt x="54726" y="7021"/>
                    <a:pt x="54618" y="6955"/>
                    <a:pt x="54506" y="6955"/>
                  </a:cubicBezTo>
                  <a:close/>
                  <a:moveTo>
                    <a:pt x="126877" y="8342"/>
                  </a:moveTo>
                  <a:cubicBezTo>
                    <a:pt x="126769" y="8342"/>
                    <a:pt x="126666" y="8404"/>
                    <a:pt x="126616" y="8509"/>
                  </a:cubicBezTo>
                  <a:cubicBezTo>
                    <a:pt x="126550" y="8650"/>
                    <a:pt x="126609" y="8819"/>
                    <a:pt x="126750" y="8889"/>
                  </a:cubicBezTo>
                  <a:cubicBezTo>
                    <a:pt x="127272" y="9134"/>
                    <a:pt x="127792" y="9383"/>
                    <a:pt x="128307" y="9637"/>
                  </a:cubicBezTo>
                  <a:cubicBezTo>
                    <a:pt x="128347" y="9656"/>
                    <a:pt x="128390" y="9666"/>
                    <a:pt x="128434" y="9667"/>
                  </a:cubicBezTo>
                  <a:lnTo>
                    <a:pt x="128434" y="9666"/>
                  </a:lnTo>
                  <a:cubicBezTo>
                    <a:pt x="128569" y="9666"/>
                    <a:pt x="128685" y="9574"/>
                    <a:pt x="128715" y="9443"/>
                  </a:cubicBezTo>
                  <a:cubicBezTo>
                    <a:pt x="128745" y="9313"/>
                    <a:pt x="128682" y="9179"/>
                    <a:pt x="128562" y="9119"/>
                  </a:cubicBezTo>
                  <a:cubicBezTo>
                    <a:pt x="128042" y="8864"/>
                    <a:pt x="127519" y="8613"/>
                    <a:pt x="126994" y="8367"/>
                  </a:cubicBezTo>
                  <a:cubicBezTo>
                    <a:pt x="126956" y="8350"/>
                    <a:pt x="126917" y="8342"/>
                    <a:pt x="126877" y="8342"/>
                  </a:cubicBezTo>
                  <a:close/>
                  <a:moveTo>
                    <a:pt x="51329" y="8371"/>
                  </a:moveTo>
                  <a:cubicBezTo>
                    <a:pt x="51290" y="8371"/>
                    <a:pt x="51250" y="8379"/>
                    <a:pt x="51212" y="8396"/>
                  </a:cubicBezTo>
                  <a:cubicBezTo>
                    <a:pt x="50687" y="8642"/>
                    <a:pt x="50165" y="8892"/>
                    <a:pt x="49644" y="9149"/>
                  </a:cubicBezTo>
                  <a:cubicBezTo>
                    <a:pt x="49524" y="9208"/>
                    <a:pt x="49461" y="9342"/>
                    <a:pt x="49491" y="9473"/>
                  </a:cubicBezTo>
                  <a:cubicBezTo>
                    <a:pt x="49522" y="9604"/>
                    <a:pt x="49638" y="9696"/>
                    <a:pt x="49773" y="9696"/>
                  </a:cubicBezTo>
                  <a:cubicBezTo>
                    <a:pt x="49816" y="9695"/>
                    <a:pt x="49859" y="9685"/>
                    <a:pt x="49899" y="9666"/>
                  </a:cubicBezTo>
                  <a:cubicBezTo>
                    <a:pt x="50416" y="9412"/>
                    <a:pt x="50935" y="9161"/>
                    <a:pt x="51457" y="8918"/>
                  </a:cubicBezTo>
                  <a:cubicBezTo>
                    <a:pt x="51597" y="8848"/>
                    <a:pt x="51656" y="8679"/>
                    <a:pt x="51590" y="8536"/>
                  </a:cubicBezTo>
                  <a:cubicBezTo>
                    <a:pt x="51541" y="8432"/>
                    <a:pt x="51437" y="8371"/>
                    <a:pt x="51329" y="8371"/>
                  </a:cubicBezTo>
                  <a:close/>
                  <a:moveTo>
                    <a:pt x="129983" y="9870"/>
                  </a:moveTo>
                  <a:cubicBezTo>
                    <a:pt x="129879" y="9870"/>
                    <a:pt x="129778" y="9927"/>
                    <a:pt x="129727" y="10026"/>
                  </a:cubicBezTo>
                  <a:cubicBezTo>
                    <a:pt x="129654" y="10167"/>
                    <a:pt x="129710" y="10341"/>
                    <a:pt x="129851" y="10415"/>
                  </a:cubicBezTo>
                  <a:cubicBezTo>
                    <a:pt x="130362" y="10680"/>
                    <a:pt x="130871" y="10948"/>
                    <a:pt x="131377" y="11222"/>
                  </a:cubicBezTo>
                  <a:cubicBezTo>
                    <a:pt x="131419" y="11245"/>
                    <a:pt x="131467" y="11257"/>
                    <a:pt x="131515" y="11257"/>
                  </a:cubicBezTo>
                  <a:cubicBezTo>
                    <a:pt x="131647" y="11257"/>
                    <a:pt x="131761" y="11167"/>
                    <a:pt x="131793" y="11039"/>
                  </a:cubicBezTo>
                  <a:cubicBezTo>
                    <a:pt x="131825" y="10911"/>
                    <a:pt x="131768" y="10778"/>
                    <a:pt x="131651" y="10716"/>
                  </a:cubicBezTo>
                  <a:cubicBezTo>
                    <a:pt x="131142" y="10440"/>
                    <a:pt x="130629" y="10169"/>
                    <a:pt x="130115" y="9902"/>
                  </a:cubicBezTo>
                  <a:cubicBezTo>
                    <a:pt x="130073" y="9881"/>
                    <a:pt x="130028" y="9870"/>
                    <a:pt x="129983" y="9870"/>
                  </a:cubicBezTo>
                  <a:close/>
                  <a:moveTo>
                    <a:pt x="48228" y="9898"/>
                  </a:moveTo>
                  <a:cubicBezTo>
                    <a:pt x="48182" y="9898"/>
                    <a:pt x="48136" y="9909"/>
                    <a:pt x="48092" y="9932"/>
                  </a:cubicBezTo>
                  <a:cubicBezTo>
                    <a:pt x="47578" y="10199"/>
                    <a:pt x="47066" y="10470"/>
                    <a:pt x="46556" y="10746"/>
                  </a:cubicBezTo>
                  <a:cubicBezTo>
                    <a:pt x="46440" y="10808"/>
                    <a:pt x="46381" y="10942"/>
                    <a:pt x="46413" y="11069"/>
                  </a:cubicBezTo>
                  <a:cubicBezTo>
                    <a:pt x="46446" y="11198"/>
                    <a:pt x="46561" y="11287"/>
                    <a:pt x="46693" y="11287"/>
                  </a:cubicBezTo>
                  <a:cubicBezTo>
                    <a:pt x="46741" y="11287"/>
                    <a:pt x="46787" y="11275"/>
                    <a:pt x="46829" y="11252"/>
                  </a:cubicBezTo>
                  <a:cubicBezTo>
                    <a:pt x="47337" y="10978"/>
                    <a:pt x="47845" y="10708"/>
                    <a:pt x="48356" y="10445"/>
                  </a:cubicBezTo>
                  <a:cubicBezTo>
                    <a:pt x="48500" y="10373"/>
                    <a:pt x="48558" y="10196"/>
                    <a:pt x="48483" y="10054"/>
                  </a:cubicBezTo>
                  <a:cubicBezTo>
                    <a:pt x="48433" y="9955"/>
                    <a:pt x="48332" y="9898"/>
                    <a:pt x="48228" y="9898"/>
                  </a:cubicBezTo>
                  <a:close/>
                  <a:moveTo>
                    <a:pt x="133027" y="11519"/>
                  </a:moveTo>
                  <a:cubicBezTo>
                    <a:pt x="132927" y="11519"/>
                    <a:pt x="132828" y="11571"/>
                    <a:pt x="132775" y="11666"/>
                  </a:cubicBezTo>
                  <a:cubicBezTo>
                    <a:pt x="132696" y="11805"/>
                    <a:pt x="132746" y="11982"/>
                    <a:pt x="132888" y="12059"/>
                  </a:cubicBezTo>
                  <a:cubicBezTo>
                    <a:pt x="133389" y="12343"/>
                    <a:pt x="133887" y="12632"/>
                    <a:pt x="134383" y="12926"/>
                  </a:cubicBezTo>
                  <a:cubicBezTo>
                    <a:pt x="134427" y="12953"/>
                    <a:pt x="134477" y="12966"/>
                    <a:pt x="134529" y="12966"/>
                  </a:cubicBezTo>
                  <a:cubicBezTo>
                    <a:pt x="134658" y="12966"/>
                    <a:pt x="134772" y="12879"/>
                    <a:pt x="134807" y="12755"/>
                  </a:cubicBezTo>
                  <a:cubicBezTo>
                    <a:pt x="134841" y="12629"/>
                    <a:pt x="134788" y="12497"/>
                    <a:pt x="134676" y="12430"/>
                  </a:cubicBezTo>
                  <a:cubicBezTo>
                    <a:pt x="134177" y="12135"/>
                    <a:pt x="133676" y="11844"/>
                    <a:pt x="133171" y="11558"/>
                  </a:cubicBezTo>
                  <a:cubicBezTo>
                    <a:pt x="133126" y="11531"/>
                    <a:pt x="133076" y="11519"/>
                    <a:pt x="133027" y="11519"/>
                  </a:cubicBezTo>
                  <a:close/>
                  <a:moveTo>
                    <a:pt x="45177" y="11550"/>
                  </a:moveTo>
                  <a:cubicBezTo>
                    <a:pt x="45128" y="11550"/>
                    <a:pt x="45080" y="11562"/>
                    <a:pt x="45035" y="11588"/>
                  </a:cubicBezTo>
                  <a:cubicBezTo>
                    <a:pt x="44531" y="11874"/>
                    <a:pt x="44030" y="12165"/>
                    <a:pt x="43531" y="12460"/>
                  </a:cubicBezTo>
                  <a:cubicBezTo>
                    <a:pt x="43419" y="12527"/>
                    <a:pt x="43365" y="12659"/>
                    <a:pt x="43400" y="12785"/>
                  </a:cubicBezTo>
                  <a:cubicBezTo>
                    <a:pt x="43434" y="12909"/>
                    <a:pt x="43548" y="12996"/>
                    <a:pt x="43677" y="12996"/>
                  </a:cubicBezTo>
                  <a:cubicBezTo>
                    <a:pt x="43730" y="12996"/>
                    <a:pt x="43780" y="12983"/>
                    <a:pt x="43825" y="12956"/>
                  </a:cubicBezTo>
                  <a:cubicBezTo>
                    <a:pt x="44320" y="12662"/>
                    <a:pt x="44819" y="12373"/>
                    <a:pt x="45319" y="12089"/>
                  </a:cubicBezTo>
                  <a:cubicBezTo>
                    <a:pt x="45458" y="12011"/>
                    <a:pt x="45506" y="11835"/>
                    <a:pt x="45428" y="11697"/>
                  </a:cubicBezTo>
                  <a:cubicBezTo>
                    <a:pt x="45375" y="11603"/>
                    <a:pt x="45277" y="11550"/>
                    <a:pt x="45177" y="11550"/>
                  </a:cubicBezTo>
                  <a:close/>
                  <a:moveTo>
                    <a:pt x="136012" y="13287"/>
                  </a:moveTo>
                  <a:cubicBezTo>
                    <a:pt x="135916" y="13287"/>
                    <a:pt x="135821" y="13336"/>
                    <a:pt x="135767" y="13424"/>
                  </a:cubicBezTo>
                  <a:cubicBezTo>
                    <a:pt x="135683" y="13559"/>
                    <a:pt x="135725" y="13737"/>
                    <a:pt x="135860" y="13821"/>
                  </a:cubicBezTo>
                  <a:cubicBezTo>
                    <a:pt x="136350" y="14124"/>
                    <a:pt x="136837" y="14431"/>
                    <a:pt x="137320" y="14743"/>
                  </a:cubicBezTo>
                  <a:cubicBezTo>
                    <a:pt x="137367" y="14775"/>
                    <a:pt x="137421" y="14790"/>
                    <a:pt x="137477" y="14790"/>
                  </a:cubicBezTo>
                  <a:cubicBezTo>
                    <a:pt x="137604" y="14790"/>
                    <a:pt x="137717" y="14706"/>
                    <a:pt x="137753" y="14584"/>
                  </a:cubicBezTo>
                  <a:cubicBezTo>
                    <a:pt x="137789" y="14461"/>
                    <a:pt x="137741" y="14330"/>
                    <a:pt x="137633" y="14260"/>
                  </a:cubicBezTo>
                  <a:cubicBezTo>
                    <a:pt x="137146" y="13946"/>
                    <a:pt x="136657" y="13636"/>
                    <a:pt x="136164" y="13330"/>
                  </a:cubicBezTo>
                  <a:cubicBezTo>
                    <a:pt x="136116" y="13301"/>
                    <a:pt x="136064" y="13287"/>
                    <a:pt x="136012" y="13287"/>
                  </a:cubicBezTo>
                  <a:close/>
                  <a:moveTo>
                    <a:pt x="42195" y="13317"/>
                  </a:moveTo>
                  <a:cubicBezTo>
                    <a:pt x="42143" y="13317"/>
                    <a:pt x="42091" y="13331"/>
                    <a:pt x="42044" y="13360"/>
                  </a:cubicBezTo>
                  <a:cubicBezTo>
                    <a:pt x="41551" y="13665"/>
                    <a:pt x="41061" y="13976"/>
                    <a:pt x="40574" y="14290"/>
                  </a:cubicBezTo>
                  <a:cubicBezTo>
                    <a:pt x="40466" y="14360"/>
                    <a:pt x="40418" y="14491"/>
                    <a:pt x="40454" y="14614"/>
                  </a:cubicBezTo>
                  <a:cubicBezTo>
                    <a:pt x="40490" y="14736"/>
                    <a:pt x="40603" y="14820"/>
                    <a:pt x="40730" y="14820"/>
                  </a:cubicBezTo>
                  <a:cubicBezTo>
                    <a:pt x="40787" y="14820"/>
                    <a:pt x="40841" y="14803"/>
                    <a:pt x="40886" y="14773"/>
                  </a:cubicBezTo>
                  <a:cubicBezTo>
                    <a:pt x="41371" y="14461"/>
                    <a:pt x="41856" y="14153"/>
                    <a:pt x="42347" y="13851"/>
                  </a:cubicBezTo>
                  <a:cubicBezTo>
                    <a:pt x="42483" y="13767"/>
                    <a:pt x="42523" y="13589"/>
                    <a:pt x="42441" y="13454"/>
                  </a:cubicBezTo>
                  <a:cubicBezTo>
                    <a:pt x="42386" y="13366"/>
                    <a:pt x="42292" y="13317"/>
                    <a:pt x="42195" y="13317"/>
                  </a:cubicBezTo>
                  <a:close/>
                  <a:moveTo>
                    <a:pt x="138924" y="15168"/>
                  </a:moveTo>
                  <a:cubicBezTo>
                    <a:pt x="138831" y="15168"/>
                    <a:pt x="138740" y="15213"/>
                    <a:pt x="138685" y="15295"/>
                  </a:cubicBezTo>
                  <a:cubicBezTo>
                    <a:pt x="138596" y="15427"/>
                    <a:pt x="138631" y="15606"/>
                    <a:pt x="138763" y="15694"/>
                  </a:cubicBezTo>
                  <a:cubicBezTo>
                    <a:pt x="139241" y="16017"/>
                    <a:pt x="139715" y="16343"/>
                    <a:pt x="140187" y="16673"/>
                  </a:cubicBezTo>
                  <a:cubicBezTo>
                    <a:pt x="140235" y="16708"/>
                    <a:pt x="140292" y="16726"/>
                    <a:pt x="140351" y="16726"/>
                  </a:cubicBezTo>
                  <a:lnTo>
                    <a:pt x="140352" y="16726"/>
                  </a:lnTo>
                  <a:cubicBezTo>
                    <a:pt x="140478" y="16726"/>
                    <a:pt x="140590" y="16644"/>
                    <a:pt x="140627" y="16525"/>
                  </a:cubicBezTo>
                  <a:cubicBezTo>
                    <a:pt x="140664" y="16405"/>
                    <a:pt x="140620" y="16274"/>
                    <a:pt x="140518" y="16202"/>
                  </a:cubicBezTo>
                  <a:cubicBezTo>
                    <a:pt x="140044" y="15870"/>
                    <a:pt x="139567" y="15541"/>
                    <a:pt x="139084" y="15217"/>
                  </a:cubicBezTo>
                  <a:cubicBezTo>
                    <a:pt x="139035" y="15184"/>
                    <a:pt x="138979" y="15168"/>
                    <a:pt x="138924" y="15168"/>
                  </a:cubicBezTo>
                  <a:close/>
                  <a:moveTo>
                    <a:pt x="39286" y="15197"/>
                  </a:moveTo>
                  <a:cubicBezTo>
                    <a:pt x="39230" y="15197"/>
                    <a:pt x="39173" y="15214"/>
                    <a:pt x="39123" y="15248"/>
                  </a:cubicBezTo>
                  <a:cubicBezTo>
                    <a:pt x="38643" y="15571"/>
                    <a:pt x="38166" y="15900"/>
                    <a:pt x="37691" y="16233"/>
                  </a:cubicBezTo>
                  <a:cubicBezTo>
                    <a:pt x="37461" y="16395"/>
                    <a:pt x="37574" y="16756"/>
                    <a:pt x="37856" y="16757"/>
                  </a:cubicBezTo>
                  <a:lnTo>
                    <a:pt x="37856" y="16756"/>
                  </a:lnTo>
                  <a:cubicBezTo>
                    <a:pt x="37915" y="16756"/>
                    <a:pt x="37973" y="16738"/>
                    <a:pt x="38021" y="16704"/>
                  </a:cubicBezTo>
                  <a:cubicBezTo>
                    <a:pt x="38493" y="16373"/>
                    <a:pt x="38968" y="16047"/>
                    <a:pt x="39446" y="15726"/>
                  </a:cubicBezTo>
                  <a:cubicBezTo>
                    <a:pt x="39579" y="15637"/>
                    <a:pt x="39615" y="15457"/>
                    <a:pt x="39525" y="15324"/>
                  </a:cubicBezTo>
                  <a:cubicBezTo>
                    <a:pt x="39470" y="15242"/>
                    <a:pt x="39379" y="15197"/>
                    <a:pt x="39286" y="15197"/>
                  </a:cubicBezTo>
                  <a:close/>
                  <a:moveTo>
                    <a:pt x="141751" y="17151"/>
                  </a:moveTo>
                  <a:cubicBezTo>
                    <a:pt x="141663" y="17151"/>
                    <a:pt x="141575" y="17192"/>
                    <a:pt x="141518" y="17269"/>
                  </a:cubicBezTo>
                  <a:cubicBezTo>
                    <a:pt x="141421" y="17402"/>
                    <a:pt x="141454" y="17588"/>
                    <a:pt x="141590" y="17680"/>
                  </a:cubicBezTo>
                  <a:cubicBezTo>
                    <a:pt x="142057" y="18019"/>
                    <a:pt x="142518" y="18363"/>
                    <a:pt x="142975" y="18712"/>
                  </a:cubicBezTo>
                  <a:cubicBezTo>
                    <a:pt x="143026" y="18749"/>
                    <a:pt x="143087" y="18771"/>
                    <a:pt x="143150" y="18771"/>
                  </a:cubicBezTo>
                  <a:cubicBezTo>
                    <a:pt x="143274" y="18771"/>
                    <a:pt x="143384" y="18693"/>
                    <a:pt x="143424" y="18576"/>
                  </a:cubicBezTo>
                  <a:cubicBezTo>
                    <a:pt x="143463" y="18458"/>
                    <a:pt x="143423" y="18328"/>
                    <a:pt x="143324" y="18254"/>
                  </a:cubicBezTo>
                  <a:cubicBezTo>
                    <a:pt x="142864" y="17903"/>
                    <a:pt x="142400" y="17557"/>
                    <a:pt x="141931" y="17214"/>
                  </a:cubicBezTo>
                  <a:cubicBezTo>
                    <a:pt x="141877" y="17172"/>
                    <a:pt x="141814" y="17151"/>
                    <a:pt x="141751" y="17151"/>
                  </a:cubicBezTo>
                  <a:close/>
                  <a:moveTo>
                    <a:pt x="36436" y="17196"/>
                  </a:moveTo>
                  <a:cubicBezTo>
                    <a:pt x="36381" y="17196"/>
                    <a:pt x="36326" y="17212"/>
                    <a:pt x="36277" y="17244"/>
                  </a:cubicBezTo>
                  <a:cubicBezTo>
                    <a:pt x="35809" y="17586"/>
                    <a:pt x="35344" y="17933"/>
                    <a:pt x="34883" y="18283"/>
                  </a:cubicBezTo>
                  <a:cubicBezTo>
                    <a:pt x="34663" y="18451"/>
                    <a:pt x="34782" y="18801"/>
                    <a:pt x="35058" y="18801"/>
                  </a:cubicBezTo>
                  <a:cubicBezTo>
                    <a:pt x="35120" y="18801"/>
                    <a:pt x="35182" y="18779"/>
                    <a:pt x="35232" y="18741"/>
                  </a:cubicBezTo>
                  <a:cubicBezTo>
                    <a:pt x="35690" y="18393"/>
                    <a:pt x="36152" y="18049"/>
                    <a:pt x="36617" y="17708"/>
                  </a:cubicBezTo>
                  <a:cubicBezTo>
                    <a:pt x="36737" y="17612"/>
                    <a:pt x="36760" y="17438"/>
                    <a:pt x="36669" y="17314"/>
                  </a:cubicBezTo>
                  <a:cubicBezTo>
                    <a:pt x="36612" y="17237"/>
                    <a:pt x="36525" y="17196"/>
                    <a:pt x="36436" y="17196"/>
                  </a:cubicBezTo>
                  <a:close/>
                  <a:moveTo>
                    <a:pt x="144520" y="19256"/>
                  </a:moveTo>
                  <a:cubicBezTo>
                    <a:pt x="144435" y="19256"/>
                    <a:pt x="144350" y="19294"/>
                    <a:pt x="144294" y="19366"/>
                  </a:cubicBezTo>
                  <a:cubicBezTo>
                    <a:pt x="144195" y="19491"/>
                    <a:pt x="144217" y="19672"/>
                    <a:pt x="144341" y="19770"/>
                  </a:cubicBezTo>
                  <a:cubicBezTo>
                    <a:pt x="144792" y="20128"/>
                    <a:pt x="145241" y="20489"/>
                    <a:pt x="145686" y="20856"/>
                  </a:cubicBezTo>
                  <a:cubicBezTo>
                    <a:pt x="145738" y="20898"/>
                    <a:pt x="145802" y="20920"/>
                    <a:pt x="145870" y="20920"/>
                  </a:cubicBezTo>
                  <a:cubicBezTo>
                    <a:pt x="146139" y="20920"/>
                    <a:pt x="146261" y="20582"/>
                    <a:pt x="146052" y="20411"/>
                  </a:cubicBezTo>
                  <a:cubicBezTo>
                    <a:pt x="145604" y="20042"/>
                    <a:pt x="145153" y="19678"/>
                    <a:pt x="144698" y="19318"/>
                  </a:cubicBezTo>
                  <a:cubicBezTo>
                    <a:pt x="144645" y="19276"/>
                    <a:pt x="144582" y="19256"/>
                    <a:pt x="144520" y="19256"/>
                  </a:cubicBezTo>
                  <a:close/>
                  <a:moveTo>
                    <a:pt x="33689" y="19287"/>
                  </a:moveTo>
                  <a:cubicBezTo>
                    <a:pt x="33626" y="19287"/>
                    <a:pt x="33563" y="19307"/>
                    <a:pt x="33510" y="19349"/>
                  </a:cubicBezTo>
                  <a:cubicBezTo>
                    <a:pt x="33055" y="19709"/>
                    <a:pt x="32604" y="20072"/>
                    <a:pt x="32157" y="20441"/>
                  </a:cubicBezTo>
                  <a:cubicBezTo>
                    <a:pt x="31948" y="20613"/>
                    <a:pt x="32069" y="20952"/>
                    <a:pt x="32340" y="20952"/>
                  </a:cubicBezTo>
                  <a:cubicBezTo>
                    <a:pt x="32406" y="20952"/>
                    <a:pt x="32471" y="20929"/>
                    <a:pt x="32522" y="20886"/>
                  </a:cubicBezTo>
                  <a:cubicBezTo>
                    <a:pt x="32967" y="20520"/>
                    <a:pt x="33416" y="20158"/>
                    <a:pt x="33867" y="19801"/>
                  </a:cubicBezTo>
                  <a:cubicBezTo>
                    <a:pt x="33992" y="19702"/>
                    <a:pt x="34013" y="19521"/>
                    <a:pt x="33915" y="19396"/>
                  </a:cubicBezTo>
                  <a:cubicBezTo>
                    <a:pt x="33858" y="19324"/>
                    <a:pt x="33774" y="19287"/>
                    <a:pt x="33689" y="19287"/>
                  </a:cubicBezTo>
                  <a:close/>
                  <a:moveTo>
                    <a:pt x="147197" y="21459"/>
                  </a:moveTo>
                  <a:cubicBezTo>
                    <a:pt x="147115" y="21459"/>
                    <a:pt x="147034" y="21493"/>
                    <a:pt x="146977" y="21560"/>
                  </a:cubicBezTo>
                  <a:cubicBezTo>
                    <a:pt x="146873" y="21680"/>
                    <a:pt x="146888" y="21862"/>
                    <a:pt x="147009" y="21965"/>
                  </a:cubicBezTo>
                  <a:cubicBezTo>
                    <a:pt x="147447" y="22341"/>
                    <a:pt x="147881" y="22718"/>
                    <a:pt x="148312" y="23101"/>
                  </a:cubicBezTo>
                  <a:cubicBezTo>
                    <a:pt x="148363" y="23148"/>
                    <a:pt x="148432" y="23174"/>
                    <a:pt x="148502" y="23174"/>
                  </a:cubicBezTo>
                  <a:cubicBezTo>
                    <a:pt x="148767" y="23174"/>
                    <a:pt x="148891" y="22847"/>
                    <a:pt x="148694" y="22670"/>
                  </a:cubicBezTo>
                  <a:cubicBezTo>
                    <a:pt x="148261" y="22285"/>
                    <a:pt x="147823" y="21904"/>
                    <a:pt x="147383" y="21527"/>
                  </a:cubicBezTo>
                  <a:cubicBezTo>
                    <a:pt x="147329" y="21481"/>
                    <a:pt x="147263" y="21459"/>
                    <a:pt x="147197" y="21459"/>
                  </a:cubicBezTo>
                  <a:close/>
                  <a:moveTo>
                    <a:pt x="31012" y="21490"/>
                  </a:moveTo>
                  <a:cubicBezTo>
                    <a:pt x="30946" y="21490"/>
                    <a:pt x="30879" y="21512"/>
                    <a:pt x="30825" y="21559"/>
                  </a:cubicBezTo>
                  <a:cubicBezTo>
                    <a:pt x="30385" y="21936"/>
                    <a:pt x="29948" y="22317"/>
                    <a:pt x="29515" y="22703"/>
                  </a:cubicBezTo>
                  <a:cubicBezTo>
                    <a:pt x="29318" y="22879"/>
                    <a:pt x="29442" y="23205"/>
                    <a:pt x="29707" y="23205"/>
                  </a:cubicBezTo>
                  <a:cubicBezTo>
                    <a:pt x="29778" y="23205"/>
                    <a:pt x="29845" y="23180"/>
                    <a:pt x="29898" y="23133"/>
                  </a:cubicBezTo>
                  <a:cubicBezTo>
                    <a:pt x="30329" y="22750"/>
                    <a:pt x="30763" y="22372"/>
                    <a:pt x="31199" y="21996"/>
                  </a:cubicBezTo>
                  <a:cubicBezTo>
                    <a:pt x="31321" y="21893"/>
                    <a:pt x="31335" y="21711"/>
                    <a:pt x="31231" y="21591"/>
                  </a:cubicBezTo>
                  <a:cubicBezTo>
                    <a:pt x="31174" y="21524"/>
                    <a:pt x="31093" y="21490"/>
                    <a:pt x="31012" y="21490"/>
                  </a:cubicBezTo>
                  <a:close/>
                  <a:moveTo>
                    <a:pt x="149788" y="23763"/>
                  </a:moveTo>
                  <a:cubicBezTo>
                    <a:pt x="149710" y="23763"/>
                    <a:pt x="149633" y="23794"/>
                    <a:pt x="149577" y="23856"/>
                  </a:cubicBezTo>
                  <a:cubicBezTo>
                    <a:pt x="149469" y="23972"/>
                    <a:pt x="149475" y="24154"/>
                    <a:pt x="149591" y="24262"/>
                  </a:cubicBezTo>
                  <a:cubicBezTo>
                    <a:pt x="150015" y="24653"/>
                    <a:pt x="150433" y="25048"/>
                    <a:pt x="150848" y="25447"/>
                  </a:cubicBezTo>
                  <a:cubicBezTo>
                    <a:pt x="150902" y="25499"/>
                    <a:pt x="150973" y="25528"/>
                    <a:pt x="151049" y="25528"/>
                  </a:cubicBezTo>
                  <a:cubicBezTo>
                    <a:pt x="151308" y="25528"/>
                    <a:pt x="151435" y="25212"/>
                    <a:pt x="151248" y="25032"/>
                  </a:cubicBezTo>
                  <a:cubicBezTo>
                    <a:pt x="150830" y="24630"/>
                    <a:pt x="150408" y="24233"/>
                    <a:pt x="149982" y="23839"/>
                  </a:cubicBezTo>
                  <a:cubicBezTo>
                    <a:pt x="149927" y="23788"/>
                    <a:pt x="149858" y="23763"/>
                    <a:pt x="149788" y="23763"/>
                  </a:cubicBezTo>
                  <a:close/>
                  <a:moveTo>
                    <a:pt x="28420" y="23798"/>
                  </a:moveTo>
                  <a:cubicBezTo>
                    <a:pt x="28352" y="23798"/>
                    <a:pt x="28284" y="23822"/>
                    <a:pt x="28228" y="23871"/>
                  </a:cubicBezTo>
                  <a:cubicBezTo>
                    <a:pt x="27804" y="24265"/>
                    <a:pt x="27382" y="24662"/>
                    <a:pt x="26964" y="25065"/>
                  </a:cubicBezTo>
                  <a:cubicBezTo>
                    <a:pt x="26777" y="25244"/>
                    <a:pt x="26904" y="25560"/>
                    <a:pt x="27165" y="25560"/>
                  </a:cubicBezTo>
                  <a:cubicBezTo>
                    <a:pt x="27239" y="25560"/>
                    <a:pt x="27310" y="25531"/>
                    <a:pt x="27364" y="25480"/>
                  </a:cubicBezTo>
                  <a:cubicBezTo>
                    <a:pt x="27779" y="25080"/>
                    <a:pt x="28197" y="24684"/>
                    <a:pt x="28619" y="24294"/>
                  </a:cubicBezTo>
                  <a:cubicBezTo>
                    <a:pt x="28733" y="24185"/>
                    <a:pt x="28738" y="24005"/>
                    <a:pt x="28631" y="23890"/>
                  </a:cubicBezTo>
                  <a:cubicBezTo>
                    <a:pt x="28575" y="23829"/>
                    <a:pt x="28498" y="23798"/>
                    <a:pt x="28420" y="23798"/>
                  </a:cubicBezTo>
                  <a:close/>
                  <a:moveTo>
                    <a:pt x="152285" y="26163"/>
                  </a:moveTo>
                  <a:cubicBezTo>
                    <a:pt x="152212" y="26163"/>
                    <a:pt x="152139" y="26191"/>
                    <a:pt x="152083" y="26247"/>
                  </a:cubicBezTo>
                  <a:cubicBezTo>
                    <a:pt x="151970" y="26360"/>
                    <a:pt x="151970" y="26543"/>
                    <a:pt x="152083" y="26656"/>
                  </a:cubicBezTo>
                  <a:cubicBezTo>
                    <a:pt x="152489" y="27063"/>
                    <a:pt x="152893" y="27473"/>
                    <a:pt x="153293" y="27888"/>
                  </a:cubicBezTo>
                  <a:cubicBezTo>
                    <a:pt x="153347" y="27944"/>
                    <a:pt x="153422" y="27977"/>
                    <a:pt x="153500" y="27977"/>
                  </a:cubicBezTo>
                  <a:lnTo>
                    <a:pt x="153502" y="27977"/>
                  </a:lnTo>
                  <a:cubicBezTo>
                    <a:pt x="153755" y="27977"/>
                    <a:pt x="153885" y="27671"/>
                    <a:pt x="153709" y="27489"/>
                  </a:cubicBezTo>
                  <a:cubicBezTo>
                    <a:pt x="153306" y="27071"/>
                    <a:pt x="152901" y="26657"/>
                    <a:pt x="152490" y="26248"/>
                  </a:cubicBezTo>
                  <a:cubicBezTo>
                    <a:pt x="152434" y="26192"/>
                    <a:pt x="152360" y="26163"/>
                    <a:pt x="152285" y="26163"/>
                  </a:cubicBezTo>
                  <a:close/>
                  <a:moveTo>
                    <a:pt x="25927" y="26197"/>
                  </a:moveTo>
                  <a:cubicBezTo>
                    <a:pt x="25853" y="26197"/>
                    <a:pt x="25779" y="26226"/>
                    <a:pt x="25723" y="26282"/>
                  </a:cubicBezTo>
                  <a:cubicBezTo>
                    <a:pt x="25314" y="26691"/>
                    <a:pt x="24907" y="27105"/>
                    <a:pt x="24505" y="27523"/>
                  </a:cubicBezTo>
                  <a:cubicBezTo>
                    <a:pt x="24329" y="27706"/>
                    <a:pt x="24459" y="28010"/>
                    <a:pt x="24713" y="28010"/>
                  </a:cubicBezTo>
                  <a:cubicBezTo>
                    <a:pt x="24791" y="28010"/>
                    <a:pt x="24866" y="27979"/>
                    <a:pt x="24920" y="27923"/>
                  </a:cubicBezTo>
                  <a:cubicBezTo>
                    <a:pt x="25320" y="27507"/>
                    <a:pt x="25723" y="27096"/>
                    <a:pt x="26129" y="26689"/>
                  </a:cubicBezTo>
                  <a:cubicBezTo>
                    <a:pt x="26242" y="26576"/>
                    <a:pt x="26242" y="26394"/>
                    <a:pt x="26129" y="26282"/>
                  </a:cubicBezTo>
                  <a:cubicBezTo>
                    <a:pt x="26074" y="26226"/>
                    <a:pt x="26000" y="26197"/>
                    <a:pt x="25927" y="26197"/>
                  </a:cubicBezTo>
                  <a:close/>
                  <a:moveTo>
                    <a:pt x="154687" y="28655"/>
                  </a:moveTo>
                  <a:cubicBezTo>
                    <a:pt x="154617" y="28655"/>
                    <a:pt x="154547" y="28681"/>
                    <a:pt x="154491" y="28732"/>
                  </a:cubicBezTo>
                  <a:cubicBezTo>
                    <a:pt x="154372" y="28843"/>
                    <a:pt x="154368" y="29028"/>
                    <a:pt x="154480" y="29144"/>
                  </a:cubicBezTo>
                  <a:cubicBezTo>
                    <a:pt x="154871" y="29567"/>
                    <a:pt x="155259" y="29993"/>
                    <a:pt x="155641" y="30422"/>
                  </a:cubicBezTo>
                  <a:cubicBezTo>
                    <a:pt x="155697" y="30484"/>
                    <a:pt x="155775" y="30520"/>
                    <a:pt x="155857" y="30520"/>
                  </a:cubicBezTo>
                  <a:cubicBezTo>
                    <a:pt x="156106" y="30520"/>
                    <a:pt x="156238" y="30225"/>
                    <a:pt x="156072" y="30040"/>
                  </a:cubicBezTo>
                  <a:cubicBezTo>
                    <a:pt x="155686" y="29607"/>
                    <a:pt x="155296" y="29177"/>
                    <a:pt x="154903" y="28753"/>
                  </a:cubicBezTo>
                  <a:cubicBezTo>
                    <a:pt x="154846" y="28688"/>
                    <a:pt x="154766" y="28655"/>
                    <a:pt x="154687" y="28655"/>
                  </a:cubicBezTo>
                  <a:close/>
                  <a:moveTo>
                    <a:pt x="23524" y="28695"/>
                  </a:moveTo>
                  <a:cubicBezTo>
                    <a:pt x="23447" y="28695"/>
                    <a:pt x="23370" y="28726"/>
                    <a:pt x="23313" y="28788"/>
                  </a:cubicBezTo>
                  <a:cubicBezTo>
                    <a:pt x="22946" y="29185"/>
                    <a:pt x="22581" y="29585"/>
                    <a:pt x="22222" y="29989"/>
                  </a:cubicBezTo>
                  <a:lnTo>
                    <a:pt x="22145" y="30075"/>
                  </a:lnTo>
                  <a:cubicBezTo>
                    <a:pt x="21979" y="30261"/>
                    <a:pt x="22111" y="30554"/>
                    <a:pt x="22361" y="30554"/>
                  </a:cubicBezTo>
                  <a:cubicBezTo>
                    <a:pt x="22442" y="30554"/>
                    <a:pt x="22520" y="30520"/>
                    <a:pt x="22575" y="30458"/>
                  </a:cubicBezTo>
                  <a:lnTo>
                    <a:pt x="22651" y="30373"/>
                  </a:lnTo>
                  <a:cubicBezTo>
                    <a:pt x="23010" y="29971"/>
                    <a:pt x="23371" y="29573"/>
                    <a:pt x="23735" y="29179"/>
                  </a:cubicBezTo>
                  <a:cubicBezTo>
                    <a:pt x="23844" y="29062"/>
                    <a:pt x="23837" y="28880"/>
                    <a:pt x="23720" y="28772"/>
                  </a:cubicBezTo>
                  <a:cubicBezTo>
                    <a:pt x="23665" y="28721"/>
                    <a:pt x="23594" y="28695"/>
                    <a:pt x="23524" y="28695"/>
                  </a:cubicBezTo>
                  <a:close/>
                  <a:moveTo>
                    <a:pt x="156997" y="31247"/>
                  </a:moveTo>
                  <a:cubicBezTo>
                    <a:pt x="156931" y="31247"/>
                    <a:pt x="156864" y="31270"/>
                    <a:pt x="156810" y="31317"/>
                  </a:cubicBezTo>
                  <a:cubicBezTo>
                    <a:pt x="156689" y="31420"/>
                    <a:pt x="156674" y="31603"/>
                    <a:pt x="156778" y="31723"/>
                  </a:cubicBezTo>
                  <a:cubicBezTo>
                    <a:pt x="157153" y="32160"/>
                    <a:pt x="157523" y="32602"/>
                    <a:pt x="157890" y="33046"/>
                  </a:cubicBezTo>
                  <a:cubicBezTo>
                    <a:pt x="157944" y="33113"/>
                    <a:pt x="158026" y="33151"/>
                    <a:pt x="158112" y="33151"/>
                  </a:cubicBezTo>
                  <a:cubicBezTo>
                    <a:pt x="158356" y="33151"/>
                    <a:pt x="158490" y="32867"/>
                    <a:pt x="158334" y="32680"/>
                  </a:cubicBezTo>
                  <a:cubicBezTo>
                    <a:pt x="157966" y="32232"/>
                    <a:pt x="157593" y="31789"/>
                    <a:pt x="157216" y="31348"/>
                  </a:cubicBezTo>
                  <a:cubicBezTo>
                    <a:pt x="157159" y="31282"/>
                    <a:pt x="157078" y="31247"/>
                    <a:pt x="156997" y="31247"/>
                  </a:cubicBezTo>
                  <a:close/>
                  <a:moveTo>
                    <a:pt x="21221" y="31286"/>
                  </a:moveTo>
                  <a:cubicBezTo>
                    <a:pt x="21140" y="31286"/>
                    <a:pt x="21060" y="31320"/>
                    <a:pt x="21003" y="31387"/>
                  </a:cubicBezTo>
                  <a:cubicBezTo>
                    <a:pt x="20625" y="31827"/>
                    <a:pt x="20253" y="32272"/>
                    <a:pt x="19885" y="32719"/>
                  </a:cubicBezTo>
                  <a:cubicBezTo>
                    <a:pt x="19732" y="32908"/>
                    <a:pt x="19865" y="33190"/>
                    <a:pt x="20108" y="33191"/>
                  </a:cubicBezTo>
                  <a:cubicBezTo>
                    <a:pt x="20193" y="33191"/>
                    <a:pt x="20276" y="33152"/>
                    <a:pt x="20331" y="33086"/>
                  </a:cubicBezTo>
                  <a:cubicBezTo>
                    <a:pt x="20696" y="32641"/>
                    <a:pt x="21067" y="32199"/>
                    <a:pt x="21441" y="31761"/>
                  </a:cubicBezTo>
                  <a:cubicBezTo>
                    <a:pt x="21544" y="31640"/>
                    <a:pt x="21530" y="31459"/>
                    <a:pt x="21408" y="31356"/>
                  </a:cubicBezTo>
                  <a:cubicBezTo>
                    <a:pt x="21354" y="31309"/>
                    <a:pt x="21287" y="31286"/>
                    <a:pt x="21221" y="31286"/>
                  </a:cubicBezTo>
                  <a:close/>
                  <a:moveTo>
                    <a:pt x="159203" y="33927"/>
                  </a:moveTo>
                  <a:cubicBezTo>
                    <a:pt x="159140" y="33927"/>
                    <a:pt x="159077" y="33948"/>
                    <a:pt x="159025" y="33990"/>
                  </a:cubicBezTo>
                  <a:cubicBezTo>
                    <a:pt x="158901" y="34088"/>
                    <a:pt x="158879" y="34267"/>
                    <a:pt x="158976" y="34391"/>
                  </a:cubicBezTo>
                  <a:lnTo>
                    <a:pt x="159259" y="34750"/>
                  </a:lnTo>
                  <a:cubicBezTo>
                    <a:pt x="159519" y="35083"/>
                    <a:pt x="159778" y="35419"/>
                    <a:pt x="160034" y="35756"/>
                  </a:cubicBezTo>
                  <a:cubicBezTo>
                    <a:pt x="160088" y="35828"/>
                    <a:pt x="160173" y="35870"/>
                    <a:pt x="160263" y="35870"/>
                  </a:cubicBezTo>
                  <a:cubicBezTo>
                    <a:pt x="160502" y="35869"/>
                    <a:pt x="160636" y="35597"/>
                    <a:pt x="160492" y="35407"/>
                  </a:cubicBezTo>
                  <a:cubicBezTo>
                    <a:pt x="160234" y="35068"/>
                    <a:pt x="159974" y="34731"/>
                    <a:pt x="159711" y="34395"/>
                  </a:cubicBezTo>
                  <a:lnTo>
                    <a:pt x="159427" y="34033"/>
                  </a:lnTo>
                  <a:cubicBezTo>
                    <a:pt x="159370" y="33963"/>
                    <a:pt x="159287" y="33927"/>
                    <a:pt x="159203" y="33927"/>
                  </a:cubicBezTo>
                  <a:close/>
                  <a:moveTo>
                    <a:pt x="19021" y="33965"/>
                  </a:moveTo>
                  <a:cubicBezTo>
                    <a:pt x="18936" y="33965"/>
                    <a:pt x="18851" y="34002"/>
                    <a:pt x="18795" y="34075"/>
                  </a:cubicBezTo>
                  <a:cubicBezTo>
                    <a:pt x="18436" y="34529"/>
                    <a:pt x="18081" y="34988"/>
                    <a:pt x="17731" y="35449"/>
                  </a:cubicBezTo>
                  <a:cubicBezTo>
                    <a:pt x="17587" y="35639"/>
                    <a:pt x="17723" y="35911"/>
                    <a:pt x="17960" y="35912"/>
                  </a:cubicBezTo>
                  <a:cubicBezTo>
                    <a:pt x="18051" y="35912"/>
                    <a:pt x="18136" y="35870"/>
                    <a:pt x="18190" y="35798"/>
                  </a:cubicBezTo>
                  <a:cubicBezTo>
                    <a:pt x="18538" y="35339"/>
                    <a:pt x="18891" y="34883"/>
                    <a:pt x="19247" y="34431"/>
                  </a:cubicBezTo>
                  <a:cubicBezTo>
                    <a:pt x="19345" y="34306"/>
                    <a:pt x="19325" y="34125"/>
                    <a:pt x="19199" y="34027"/>
                  </a:cubicBezTo>
                  <a:cubicBezTo>
                    <a:pt x="19146" y="33985"/>
                    <a:pt x="19083" y="33965"/>
                    <a:pt x="19021" y="33965"/>
                  </a:cubicBezTo>
                  <a:close/>
                  <a:moveTo>
                    <a:pt x="161297" y="36683"/>
                  </a:moveTo>
                  <a:cubicBezTo>
                    <a:pt x="161238" y="36683"/>
                    <a:pt x="161179" y="36701"/>
                    <a:pt x="161128" y="36739"/>
                  </a:cubicBezTo>
                  <a:cubicBezTo>
                    <a:pt x="160999" y="36832"/>
                    <a:pt x="160971" y="37012"/>
                    <a:pt x="161064" y="37141"/>
                  </a:cubicBezTo>
                  <a:cubicBezTo>
                    <a:pt x="161405" y="37606"/>
                    <a:pt x="161739" y="38075"/>
                    <a:pt x="162069" y="38546"/>
                  </a:cubicBezTo>
                  <a:cubicBezTo>
                    <a:pt x="162123" y="38624"/>
                    <a:pt x="162211" y="38670"/>
                    <a:pt x="162306" y="38670"/>
                  </a:cubicBezTo>
                  <a:cubicBezTo>
                    <a:pt x="162364" y="38670"/>
                    <a:pt x="162422" y="38652"/>
                    <a:pt x="162470" y="38617"/>
                  </a:cubicBezTo>
                  <a:cubicBezTo>
                    <a:pt x="162601" y="38527"/>
                    <a:pt x="162632" y="38347"/>
                    <a:pt x="162541" y="38216"/>
                  </a:cubicBezTo>
                  <a:cubicBezTo>
                    <a:pt x="162208" y="37741"/>
                    <a:pt x="161871" y="37270"/>
                    <a:pt x="161531" y="36802"/>
                  </a:cubicBezTo>
                  <a:cubicBezTo>
                    <a:pt x="161474" y="36724"/>
                    <a:pt x="161387" y="36683"/>
                    <a:pt x="161297" y="36683"/>
                  </a:cubicBezTo>
                  <a:close/>
                  <a:moveTo>
                    <a:pt x="16925" y="36729"/>
                  </a:moveTo>
                  <a:cubicBezTo>
                    <a:pt x="16837" y="36729"/>
                    <a:pt x="16750" y="36769"/>
                    <a:pt x="16693" y="36845"/>
                  </a:cubicBezTo>
                  <a:cubicBezTo>
                    <a:pt x="16353" y="37314"/>
                    <a:pt x="16016" y="37786"/>
                    <a:pt x="15685" y="38261"/>
                  </a:cubicBezTo>
                  <a:cubicBezTo>
                    <a:pt x="15552" y="38452"/>
                    <a:pt x="15687" y="38714"/>
                    <a:pt x="15920" y="38714"/>
                  </a:cubicBezTo>
                  <a:cubicBezTo>
                    <a:pt x="16015" y="38714"/>
                    <a:pt x="16102" y="38669"/>
                    <a:pt x="16156" y="38592"/>
                  </a:cubicBezTo>
                  <a:cubicBezTo>
                    <a:pt x="16486" y="38119"/>
                    <a:pt x="16821" y="37650"/>
                    <a:pt x="17160" y="37185"/>
                  </a:cubicBezTo>
                  <a:cubicBezTo>
                    <a:pt x="17251" y="37057"/>
                    <a:pt x="17222" y="36878"/>
                    <a:pt x="17094" y="36784"/>
                  </a:cubicBezTo>
                  <a:cubicBezTo>
                    <a:pt x="17043" y="36747"/>
                    <a:pt x="16984" y="36729"/>
                    <a:pt x="16925" y="36729"/>
                  </a:cubicBezTo>
                  <a:close/>
                  <a:moveTo>
                    <a:pt x="163285" y="39523"/>
                  </a:moveTo>
                  <a:cubicBezTo>
                    <a:pt x="163230" y="39523"/>
                    <a:pt x="163173" y="39539"/>
                    <a:pt x="163124" y="39572"/>
                  </a:cubicBezTo>
                  <a:cubicBezTo>
                    <a:pt x="162992" y="39661"/>
                    <a:pt x="162957" y="39839"/>
                    <a:pt x="163046" y="39971"/>
                  </a:cubicBezTo>
                  <a:cubicBezTo>
                    <a:pt x="163366" y="40450"/>
                    <a:pt x="163682" y="40931"/>
                    <a:pt x="163993" y="41415"/>
                  </a:cubicBezTo>
                  <a:cubicBezTo>
                    <a:pt x="164046" y="41497"/>
                    <a:pt x="164138" y="41547"/>
                    <a:pt x="164235" y="41547"/>
                  </a:cubicBezTo>
                  <a:cubicBezTo>
                    <a:pt x="164463" y="41547"/>
                    <a:pt x="164601" y="41295"/>
                    <a:pt x="164479" y="41104"/>
                  </a:cubicBezTo>
                  <a:cubicBezTo>
                    <a:pt x="164165" y="40617"/>
                    <a:pt x="163847" y="40132"/>
                    <a:pt x="163524" y="39650"/>
                  </a:cubicBezTo>
                  <a:cubicBezTo>
                    <a:pt x="163469" y="39567"/>
                    <a:pt x="163378" y="39523"/>
                    <a:pt x="163285" y="39523"/>
                  </a:cubicBezTo>
                  <a:close/>
                  <a:moveTo>
                    <a:pt x="14941" y="39570"/>
                  </a:moveTo>
                  <a:cubicBezTo>
                    <a:pt x="14849" y="39570"/>
                    <a:pt x="14758" y="39614"/>
                    <a:pt x="14702" y="39698"/>
                  </a:cubicBezTo>
                  <a:cubicBezTo>
                    <a:pt x="14380" y="40179"/>
                    <a:pt x="14062" y="40663"/>
                    <a:pt x="13749" y="41151"/>
                  </a:cubicBezTo>
                  <a:cubicBezTo>
                    <a:pt x="13625" y="41343"/>
                    <a:pt x="13763" y="41595"/>
                    <a:pt x="13991" y="41595"/>
                  </a:cubicBezTo>
                  <a:cubicBezTo>
                    <a:pt x="14089" y="41595"/>
                    <a:pt x="14181" y="41545"/>
                    <a:pt x="14233" y="41462"/>
                  </a:cubicBezTo>
                  <a:cubicBezTo>
                    <a:pt x="14545" y="40978"/>
                    <a:pt x="14861" y="40497"/>
                    <a:pt x="15181" y="40018"/>
                  </a:cubicBezTo>
                  <a:cubicBezTo>
                    <a:pt x="15270" y="39886"/>
                    <a:pt x="15235" y="39706"/>
                    <a:pt x="15102" y="39619"/>
                  </a:cubicBezTo>
                  <a:cubicBezTo>
                    <a:pt x="15052" y="39585"/>
                    <a:pt x="14997" y="39570"/>
                    <a:pt x="14941" y="39570"/>
                  </a:cubicBezTo>
                  <a:close/>
                  <a:moveTo>
                    <a:pt x="165160" y="42437"/>
                  </a:moveTo>
                  <a:cubicBezTo>
                    <a:pt x="165109" y="42437"/>
                    <a:pt x="165056" y="42451"/>
                    <a:pt x="165009" y="42480"/>
                  </a:cubicBezTo>
                  <a:cubicBezTo>
                    <a:pt x="164874" y="42563"/>
                    <a:pt x="164832" y="42741"/>
                    <a:pt x="164914" y="42876"/>
                  </a:cubicBezTo>
                  <a:cubicBezTo>
                    <a:pt x="165217" y="43367"/>
                    <a:pt x="165514" y="43860"/>
                    <a:pt x="165805" y="44356"/>
                  </a:cubicBezTo>
                  <a:cubicBezTo>
                    <a:pt x="165857" y="44444"/>
                    <a:pt x="165952" y="44498"/>
                    <a:pt x="166054" y="44498"/>
                  </a:cubicBezTo>
                  <a:lnTo>
                    <a:pt x="166054" y="44499"/>
                  </a:lnTo>
                  <a:cubicBezTo>
                    <a:pt x="166277" y="44499"/>
                    <a:pt x="166416" y="44256"/>
                    <a:pt x="166302" y="44064"/>
                  </a:cubicBezTo>
                  <a:cubicBezTo>
                    <a:pt x="166008" y="43565"/>
                    <a:pt x="165710" y="43068"/>
                    <a:pt x="165405" y="42574"/>
                  </a:cubicBezTo>
                  <a:cubicBezTo>
                    <a:pt x="165351" y="42486"/>
                    <a:pt x="165257" y="42437"/>
                    <a:pt x="165160" y="42437"/>
                  </a:cubicBezTo>
                  <a:close/>
                  <a:moveTo>
                    <a:pt x="13072" y="42480"/>
                  </a:moveTo>
                  <a:cubicBezTo>
                    <a:pt x="12973" y="42480"/>
                    <a:pt x="12877" y="42531"/>
                    <a:pt x="12824" y="42622"/>
                  </a:cubicBezTo>
                  <a:cubicBezTo>
                    <a:pt x="12519" y="43116"/>
                    <a:pt x="12221" y="43613"/>
                    <a:pt x="11927" y="44112"/>
                  </a:cubicBezTo>
                  <a:cubicBezTo>
                    <a:pt x="11813" y="44304"/>
                    <a:pt x="11951" y="44547"/>
                    <a:pt x="12174" y="44547"/>
                  </a:cubicBezTo>
                  <a:cubicBezTo>
                    <a:pt x="12277" y="44547"/>
                    <a:pt x="12371" y="44493"/>
                    <a:pt x="12422" y="44404"/>
                  </a:cubicBezTo>
                  <a:cubicBezTo>
                    <a:pt x="12716" y="43908"/>
                    <a:pt x="13012" y="43415"/>
                    <a:pt x="13313" y="42924"/>
                  </a:cubicBezTo>
                  <a:cubicBezTo>
                    <a:pt x="13401" y="42789"/>
                    <a:pt x="13360" y="42608"/>
                    <a:pt x="13223" y="42524"/>
                  </a:cubicBezTo>
                  <a:cubicBezTo>
                    <a:pt x="13176" y="42494"/>
                    <a:pt x="13123" y="42480"/>
                    <a:pt x="13072" y="42480"/>
                  </a:cubicBezTo>
                  <a:close/>
                  <a:moveTo>
                    <a:pt x="166919" y="45423"/>
                  </a:moveTo>
                  <a:cubicBezTo>
                    <a:pt x="166871" y="45423"/>
                    <a:pt x="166823" y="45435"/>
                    <a:pt x="166778" y="45460"/>
                  </a:cubicBezTo>
                  <a:cubicBezTo>
                    <a:pt x="166639" y="45539"/>
                    <a:pt x="166590" y="45714"/>
                    <a:pt x="166669" y="45853"/>
                  </a:cubicBezTo>
                  <a:cubicBezTo>
                    <a:pt x="166951" y="46355"/>
                    <a:pt x="167229" y="46858"/>
                    <a:pt x="167501" y="47366"/>
                  </a:cubicBezTo>
                  <a:cubicBezTo>
                    <a:pt x="167552" y="47459"/>
                    <a:pt x="167649" y="47517"/>
                    <a:pt x="167755" y="47517"/>
                  </a:cubicBezTo>
                  <a:cubicBezTo>
                    <a:pt x="167973" y="47517"/>
                    <a:pt x="168112" y="47284"/>
                    <a:pt x="168009" y="47092"/>
                  </a:cubicBezTo>
                  <a:cubicBezTo>
                    <a:pt x="167734" y="46583"/>
                    <a:pt x="167455" y="46074"/>
                    <a:pt x="167170" y="45570"/>
                  </a:cubicBezTo>
                  <a:cubicBezTo>
                    <a:pt x="167118" y="45476"/>
                    <a:pt x="167019" y="45423"/>
                    <a:pt x="166919" y="45423"/>
                  </a:cubicBezTo>
                  <a:close/>
                  <a:moveTo>
                    <a:pt x="11312" y="45469"/>
                  </a:moveTo>
                  <a:cubicBezTo>
                    <a:pt x="11210" y="45469"/>
                    <a:pt x="11112" y="45523"/>
                    <a:pt x="11060" y="45619"/>
                  </a:cubicBezTo>
                  <a:cubicBezTo>
                    <a:pt x="10774" y="46124"/>
                    <a:pt x="10495" y="46632"/>
                    <a:pt x="10220" y="47143"/>
                  </a:cubicBezTo>
                  <a:cubicBezTo>
                    <a:pt x="10117" y="47335"/>
                    <a:pt x="10256" y="47567"/>
                    <a:pt x="10473" y="47567"/>
                  </a:cubicBezTo>
                  <a:cubicBezTo>
                    <a:pt x="10580" y="47567"/>
                    <a:pt x="10677" y="47509"/>
                    <a:pt x="10727" y="47415"/>
                  </a:cubicBezTo>
                  <a:cubicBezTo>
                    <a:pt x="11001" y="46908"/>
                    <a:pt x="11278" y="46404"/>
                    <a:pt x="11561" y="45902"/>
                  </a:cubicBezTo>
                  <a:cubicBezTo>
                    <a:pt x="11643" y="45763"/>
                    <a:pt x="11593" y="45585"/>
                    <a:pt x="11454" y="45507"/>
                  </a:cubicBezTo>
                  <a:cubicBezTo>
                    <a:pt x="11409" y="45481"/>
                    <a:pt x="11360" y="45469"/>
                    <a:pt x="11312" y="45469"/>
                  </a:cubicBezTo>
                  <a:close/>
                  <a:moveTo>
                    <a:pt x="168562" y="48476"/>
                  </a:moveTo>
                  <a:cubicBezTo>
                    <a:pt x="168518" y="48476"/>
                    <a:pt x="168473" y="48486"/>
                    <a:pt x="168431" y="48508"/>
                  </a:cubicBezTo>
                  <a:cubicBezTo>
                    <a:pt x="168288" y="48580"/>
                    <a:pt x="168233" y="48754"/>
                    <a:pt x="168305" y="48895"/>
                  </a:cubicBezTo>
                  <a:cubicBezTo>
                    <a:pt x="168568" y="49407"/>
                    <a:pt x="168827" y="49922"/>
                    <a:pt x="169079" y="50439"/>
                  </a:cubicBezTo>
                  <a:cubicBezTo>
                    <a:pt x="169128" y="50538"/>
                    <a:pt x="169227" y="50601"/>
                    <a:pt x="169338" y="50601"/>
                  </a:cubicBezTo>
                  <a:cubicBezTo>
                    <a:pt x="169382" y="50601"/>
                    <a:pt x="169425" y="50591"/>
                    <a:pt x="169465" y="50572"/>
                  </a:cubicBezTo>
                  <a:cubicBezTo>
                    <a:pt x="169608" y="50502"/>
                    <a:pt x="169668" y="50330"/>
                    <a:pt x="169598" y="50187"/>
                  </a:cubicBezTo>
                  <a:cubicBezTo>
                    <a:pt x="169343" y="49666"/>
                    <a:pt x="169084" y="49148"/>
                    <a:pt x="168818" y="48632"/>
                  </a:cubicBezTo>
                  <a:cubicBezTo>
                    <a:pt x="168767" y="48533"/>
                    <a:pt x="168667" y="48476"/>
                    <a:pt x="168562" y="48476"/>
                  </a:cubicBezTo>
                  <a:close/>
                  <a:moveTo>
                    <a:pt x="9667" y="48525"/>
                  </a:moveTo>
                  <a:cubicBezTo>
                    <a:pt x="9562" y="48525"/>
                    <a:pt x="9462" y="48581"/>
                    <a:pt x="9412" y="48680"/>
                  </a:cubicBezTo>
                  <a:cubicBezTo>
                    <a:pt x="9145" y="49196"/>
                    <a:pt x="8886" y="49714"/>
                    <a:pt x="8632" y="50235"/>
                  </a:cubicBezTo>
                  <a:cubicBezTo>
                    <a:pt x="8537" y="50427"/>
                    <a:pt x="8676" y="50650"/>
                    <a:pt x="8890" y="50650"/>
                  </a:cubicBezTo>
                  <a:cubicBezTo>
                    <a:pt x="9000" y="50650"/>
                    <a:pt x="9101" y="50588"/>
                    <a:pt x="9149" y="50488"/>
                  </a:cubicBezTo>
                  <a:cubicBezTo>
                    <a:pt x="9402" y="49971"/>
                    <a:pt x="9660" y="49456"/>
                    <a:pt x="9924" y="48944"/>
                  </a:cubicBezTo>
                  <a:cubicBezTo>
                    <a:pt x="9997" y="48803"/>
                    <a:pt x="9941" y="48629"/>
                    <a:pt x="9799" y="48557"/>
                  </a:cubicBezTo>
                  <a:cubicBezTo>
                    <a:pt x="9757" y="48535"/>
                    <a:pt x="9711" y="48525"/>
                    <a:pt x="9667" y="48525"/>
                  </a:cubicBezTo>
                  <a:close/>
                  <a:moveTo>
                    <a:pt x="170086" y="51593"/>
                  </a:moveTo>
                  <a:cubicBezTo>
                    <a:pt x="170045" y="51593"/>
                    <a:pt x="170004" y="51602"/>
                    <a:pt x="169964" y="51620"/>
                  </a:cubicBezTo>
                  <a:cubicBezTo>
                    <a:pt x="169821" y="51686"/>
                    <a:pt x="169759" y="51854"/>
                    <a:pt x="169822" y="51998"/>
                  </a:cubicBezTo>
                  <a:cubicBezTo>
                    <a:pt x="170066" y="52520"/>
                    <a:pt x="170305" y="53044"/>
                    <a:pt x="170537" y="53571"/>
                  </a:cubicBezTo>
                  <a:cubicBezTo>
                    <a:pt x="170583" y="53675"/>
                    <a:pt x="170686" y="53742"/>
                    <a:pt x="170800" y="53742"/>
                  </a:cubicBezTo>
                  <a:lnTo>
                    <a:pt x="170800" y="53743"/>
                  </a:lnTo>
                  <a:cubicBezTo>
                    <a:pt x="171009" y="53743"/>
                    <a:pt x="171149" y="53529"/>
                    <a:pt x="171064" y="53338"/>
                  </a:cubicBezTo>
                  <a:cubicBezTo>
                    <a:pt x="170829" y="52808"/>
                    <a:pt x="170590" y="52280"/>
                    <a:pt x="170345" y="51755"/>
                  </a:cubicBezTo>
                  <a:cubicBezTo>
                    <a:pt x="170295" y="51652"/>
                    <a:pt x="170193" y="51593"/>
                    <a:pt x="170086" y="51593"/>
                  </a:cubicBezTo>
                  <a:close/>
                  <a:moveTo>
                    <a:pt x="8144" y="51638"/>
                  </a:moveTo>
                  <a:cubicBezTo>
                    <a:pt x="8035" y="51638"/>
                    <a:pt x="7931" y="51699"/>
                    <a:pt x="7884" y="51804"/>
                  </a:cubicBezTo>
                  <a:cubicBezTo>
                    <a:pt x="7638" y="52330"/>
                    <a:pt x="7398" y="52858"/>
                    <a:pt x="7164" y="53387"/>
                  </a:cubicBezTo>
                  <a:cubicBezTo>
                    <a:pt x="7079" y="53578"/>
                    <a:pt x="7218" y="53791"/>
                    <a:pt x="7427" y="53792"/>
                  </a:cubicBezTo>
                  <a:cubicBezTo>
                    <a:pt x="7540" y="53792"/>
                    <a:pt x="7645" y="53725"/>
                    <a:pt x="7690" y="53621"/>
                  </a:cubicBezTo>
                  <a:cubicBezTo>
                    <a:pt x="7924" y="53093"/>
                    <a:pt x="8162" y="52569"/>
                    <a:pt x="8405" y="52047"/>
                  </a:cubicBezTo>
                  <a:cubicBezTo>
                    <a:pt x="8472" y="51903"/>
                    <a:pt x="8410" y="51732"/>
                    <a:pt x="8265" y="51665"/>
                  </a:cubicBezTo>
                  <a:cubicBezTo>
                    <a:pt x="8226" y="51646"/>
                    <a:pt x="8184" y="51638"/>
                    <a:pt x="8144" y="51638"/>
                  </a:cubicBezTo>
                  <a:close/>
                  <a:moveTo>
                    <a:pt x="171485" y="54757"/>
                  </a:moveTo>
                  <a:cubicBezTo>
                    <a:pt x="171448" y="54757"/>
                    <a:pt x="171411" y="54764"/>
                    <a:pt x="171374" y="54780"/>
                  </a:cubicBezTo>
                  <a:cubicBezTo>
                    <a:pt x="171228" y="54842"/>
                    <a:pt x="171159" y="55010"/>
                    <a:pt x="171220" y="55157"/>
                  </a:cubicBezTo>
                  <a:cubicBezTo>
                    <a:pt x="171443" y="55689"/>
                    <a:pt x="171660" y="56221"/>
                    <a:pt x="171872" y="56757"/>
                  </a:cubicBezTo>
                  <a:cubicBezTo>
                    <a:pt x="171917" y="56867"/>
                    <a:pt x="172022" y="56939"/>
                    <a:pt x="172141" y="56939"/>
                  </a:cubicBezTo>
                  <a:cubicBezTo>
                    <a:pt x="172344" y="56939"/>
                    <a:pt x="172484" y="56733"/>
                    <a:pt x="172408" y="56544"/>
                  </a:cubicBezTo>
                  <a:cubicBezTo>
                    <a:pt x="172194" y="56005"/>
                    <a:pt x="171975" y="55469"/>
                    <a:pt x="171751" y="54934"/>
                  </a:cubicBezTo>
                  <a:cubicBezTo>
                    <a:pt x="171705" y="54824"/>
                    <a:pt x="171598" y="54757"/>
                    <a:pt x="171485" y="54757"/>
                  </a:cubicBezTo>
                  <a:close/>
                  <a:moveTo>
                    <a:pt x="6741" y="54808"/>
                  </a:moveTo>
                  <a:cubicBezTo>
                    <a:pt x="6628" y="54808"/>
                    <a:pt x="6521" y="54874"/>
                    <a:pt x="6475" y="54985"/>
                  </a:cubicBezTo>
                  <a:cubicBezTo>
                    <a:pt x="6251" y="55518"/>
                    <a:pt x="6033" y="56055"/>
                    <a:pt x="5818" y="56594"/>
                  </a:cubicBezTo>
                  <a:cubicBezTo>
                    <a:pt x="5743" y="56782"/>
                    <a:pt x="5882" y="56988"/>
                    <a:pt x="6084" y="56988"/>
                  </a:cubicBezTo>
                  <a:cubicBezTo>
                    <a:pt x="6084" y="56988"/>
                    <a:pt x="6085" y="56988"/>
                    <a:pt x="6086" y="56988"/>
                  </a:cubicBezTo>
                  <a:cubicBezTo>
                    <a:pt x="6204" y="56988"/>
                    <a:pt x="6310" y="56916"/>
                    <a:pt x="6354" y="56807"/>
                  </a:cubicBezTo>
                  <a:cubicBezTo>
                    <a:pt x="6567" y="56270"/>
                    <a:pt x="6784" y="55738"/>
                    <a:pt x="7007" y="55207"/>
                  </a:cubicBezTo>
                  <a:cubicBezTo>
                    <a:pt x="7068" y="55060"/>
                    <a:pt x="7000" y="54891"/>
                    <a:pt x="6852" y="54830"/>
                  </a:cubicBezTo>
                  <a:cubicBezTo>
                    <a:pt x="6816" y="54815"/>
                    <a:pt x="6778" y="54808"/>
                    <a:pt x="6741" y="54808"/>
                  </a:cubicBezTo>
                  <a:close/>
                  <a:moveTo>
                    <a:pt x="172761" y="57973"/>
                  </a:moveTo>
                  <a:cubicBezTo>
                    <a:pt x="172727" y="57973"/>
                    <a:pt x="172693" y="57979"/>
                    <a:pt x="172660" y="57992"/>
                  </a:cubicBezTo>
                  <a:cubicBezTo>
                    <a:pt x="172509" y="58049"/>
                    <a:pt x="172434" y="58218"/>
                    <a:pt x="172495" y="58368"/>
                  </a:cubicBezTo>
                  <a:cubicBezTo>
                    <a:pt x="172696" y="58908"/>
                    <a:pt x="172893" y="59449"/>
                    <a:pt x="173085" y="59992"/>
                  </a:cubicBezTo>
                  <a:cubicBezTo>
                    <a:pt x="173126" y="60107"/>
                    <a:pt x="173234" y="60184"/>
                    <a:pt x="173356" y="60184"/>
                  </a:cubicBezTo>
                  <a:lnTo>
                    <a:pt x="173356" y="60185"/>
                  </a:lnTo>
                  <a:cubicBezTo>
                    <a:pt x="173555" y="60185"/>
                    <a:pt x="173694" y="59989"/>
                    <a:pt x="173628" y="59802"/>
                  </a:cubicBezTo>
                  <a:cubicBezTo>
                    <a:pt x="173435" y="59255"/>
                    <a:pt x="173237" y="58709"/>
                    <a:pt x="173033" y="58167"/>
                  </a:cubicBezTo>
                  <a:cubicBezTo>
                    <a:pt x="172991" y="58048"/>
                    <a:pt x="172879" y="57973"/>
                    <a:pt x="172761" y="57973"/>
                  </a:cubicBezTo>
                  <a:close/>
                  <a:moveTo>
                    <a:pt x="5461" y="58028"/>
                  </a:moveTo>
                  <a:cubicBezTo>
                    <a:pt x="5345" y="58028"/>
                    <a:pt x="5236" y="58099"/>
                    <a:pt x="5192" y="58215"/>
                  </a:cubicBezTo>
                  <a:cubicBezTo>
                    <a:pt x="4989" y="58758"/>
                    <a:pt x="4790" y="59303"/>
                    <a:pt x="4597" y="59850"/>
                  </a:cubicBezTo>
                  <a:cubicBezTo>
                    <a:pt x="4544" y="60000"/>
                    <a:pt x="4623" y="60164"/>
                    <a:pt x="4773" y="60218"/>
                  </a:cubicBezTo>
                  <a:cubicBezTo>
                    <a:pt x="4805" y="60227"/>
                    <a:pt x="4837" y="60233"/>
                    <a:pt x="4869" y="60233"/>
                  </a:cubicBezTo>
                  <a:cubicBezTo>
                    <a:pt x="4992" y="60233"/>
                    <a:pt x="5101" y="60157"/>
                    <a:pt x="5142" y="60042"/>
                  </a:cubicBezTo>
                  <a:cubicBezTo>
                    <a:pt x="5332" y="59498"/>
                    <a:pt x="5529" y="58957"/>
                    <a:pt x="5732" y="58417"/>
                  </a:cubicBezTo>
                  <a:cubicBezTo>
                    <a:pt x="5788" y="58269"/>
                    <a:pt x="5713" y="58102"/>
                    <a:pt x="5563" y="58047"/>
                  </a:cubicBezTo>
                  <a:cubicBezTo>
                    <a:pt x="5529" y="58034"/>
                    <a:pt x="5495" y="58028"/>
                    <a:pt x="5461" y="58028"/>
                  </a:cubicBezTo>
                  <a:close/>
                  <a:moveTo>
                    <a:pt x="173919" y="61254"/>
                  </a:moveTo>
                  <a:cubicBezTo>
                    <a:pt x="173889" y="61254"/>
                    <a:pt x="173858" y="61259"/>
                    <a:pt x="173829" y="61269"/>
                  </a:cubicBezTo>
                  <a:cubicBezTo>
                    <a:pt x="173680" y="61318"/>
                    <a:pt x="173598" y="61477"/>
                    <a:pt x="173644" y="61627"/>
                  </a:cubicBezTo>
                  <a:cubicBezTo>
                    <a:pt x="173825" y="62174"/>
                    <a:pt x="174001" y="62722"/>
                    <a:pt x="174172" y="63273"/>
                  </a:cubicBezTo>
                  <a:cubicBezTo>
                    <a:pt x="174209" y="63393"/>
                    <a:pt x="174320" y="63476"/>
                    <a:pt x="174446" y="63476"/>
                  </a:cubicBezTo>
                  <a:cubicBezTo>
                    <a:pt x="174641" y="63476"/>
                    <a:pt x="174778" y="63287"/>
                    <a:pt x="174722" y="63103"/>
                  </a:cubicBezTo>
                  <a:cubicBezTo>
                    <a:pt x="174551" y="62548"/>
                    <a:pt x="174373" y="61995"/>
                    <a:pt x="174191" y="61446"/>
                  </a:cubicBezTo>
                  <a:cubicBezTo>
                    <a:pt x="174149" y="61328"/>
                    <a:pt x="174038" y="61254"/>
                    <a:pt x="173919" y="61254"/>
                  </a:cubicBezTo>
                  <a:close/>
                  <a:moveTo>
                    <a:pt x="4309" y="61297"/>
                  </a:moveTo>
                  <a:cubicBezTo>
                    <a:pt x="4188" y="61297"/>
                    <a:pt x="4075" y="61374"/>
                    <a:pt x="4036" y="61495"/>
                  </a:cubicBezTo>
                  <a:cubicBezTo>
                    <a:pt x="3853" y="62045"/>
                    <a:pt x="3676" y="62598"/>
                    <a:pt x="3504" y="63150"/>
                  </a:cubicBezTo>
                  <a:cubicBezTo>
                    <a:pt x="3459" y="63303"/>
                    <a:pt x="3543" y="63464"/>
                    <a:pt x="3695" y="63510"/>
                  </a:cubicBezTo>
                  <a:cubicBezTo>
                    <a:pt x="3723" y="63519"/>
                    <a:pt x="3751" y="63524"/>
                    <a:pt x="3780" y="63524"/>
                  </a:cubicBezTo>
                  <a:cubicBezTo>
                    <a:pt x="3906" y="63524"/>
                    <a:pt x="4018" y="63442"/>
                    <a:pt x="4055" y="63321"/>
                  </a:cubicBezTo>
                  <a:cubicBezTo>
                    <a:pt x="4225" y="62771"/>
                    <a:pt x="4402" y="62223"/>
                    <a:pt x="4583" y="61676"/>
                  </a:cubicBezTo>
                  <a:cubicBezTo>
                    <a:pt x="4632" y="61525"/>
                    <a:pt x="4550" y="61362"/>
                    <a:pt x="4399" y="61312"/>
                  </a:cubicBezTo>
                  <a:cubicBezTo>
                    <a:pt x="4369" y="61302"/>
                    <a:pt x="4339" y="61297"/>
                    <a:pt x="4309" y="61297"/>
                  </a:cubicBezTo>
                  <a:close/>
                  <a:moveTo>
                    <a:pt x="174942" y="64555"/>
                  </a:moveTo>
                  <a:cubicBezTo>
                    <a:pt x="174916" y="64555"/>
                    <a:pt x="174889" y="64558"/>
                    <a:pt x="174862" y="64566"/>
                  </a:cubicBezTo>
                  <a:cubicBezTo>
                    <a:pt x="174708" y="64610"/>
                    <a:pt x="174620" y="64773"/>
                    <a:pt x="174667" y="64927"/>
                  </a:cubicBezTo>
                  <a:cubicBezTo>
                    <a:pt x="174826" y="65481"/>
                    <a:pt x="174981" y="66035"/>
                    <a:pt x="175130" y="66592"/>
                  </a:cubicBezTo>
                  <a:cubicBezTo>
                    <a:pt x="175165" y="66718"/>
                    <a:pt x="175279" y="66805"/>
                    <a:pt x="175408" y="66805"/>
                  </a:cubicBezTo>
                  <a:cubicBezTo>
                    <a:pt x="175598" y="66805"/>
                    <a:pt x="175736" y="66625"/>
                    <a:pt x="175688" y="66443"/>
                  </a:cubicBezTo>
                  <a:cubicBezTo>
                    <a:pt x="175538" y="65883"/>
                    <a:pt x="175382" y="65324"/>
                    <a:pt x="175221" y="64767"/>
                  </a:cubicBezTo>
                  <a:cubicBezTo>
                    <a:pt x="175186" y="64639"/>
                    <a:pt x="175069" y="64555"/>
                    <a:pt x="174942" y="64555"/>
                  </a:cubicBezTo>
                  <a:close/>
                  <a:moveTo>
                    <a:pt x="3281" y="64611"/>
                  </a:moveTo>
                  <a:cubicBezTo>
                    <a:pt x="3157" y="64611"/>
                    <a:pt x="3043" y="64691"/>
                    <a:pt x="3005" y="64815"/>
                  </a:cubicBezTo>
                  <a:cubicBezTo>
                    <a:pt x="2845" y="65373"/>
                    <a:pt x="2690" y="65931"/>
                    <a:pt x="2541" y="66491"/>
                  </a:cubicBezTo>
                  <a:cubicBezTo>
                    <a:pt x="2500" y="66644"/>
                    <a:pt x="2592" y="66803"/>
                    <a:pt x="2745" y="66844"/>
                  </a:cubicBezTo>
                  <a:cubicBezTo>
                    <a:pt x="2769" y="66850"/>
                    <a:pt x="2794" y="66853"/>
                    <a:pt x="2819" y="66853"/>
                  </a:cubicBezTo>
                  <a:cubicBezTo>
                    <a:pt x="2950" y="66853"/>
                    <a:pt x="3063" y="66766"/>
                    <a:pt x="3097" y="66640"/>
                  </a:cubicBezTo>
                  <a:cubicBezTo>
                    <a:pt x="3245" y="66083"/>
                    <a:pt x="3400" y="65528"/>
                    <a:pt x="3560" y="64976"/>
                  </a:cubicBezTo>
                  <a:cubicBezTo>
                    <a:pt x="3602" y="64824"/>
                    <a:pt x="3513" y="64665"/>
                    <a:pt x="3362" y="64622"/>
                  </a:cubicBezTo>
                  <a:cubicBezTo>
                    <a:pt x="3335" y="64614"/>
                    <a:pt x="3307" y="64611"/>
                    <a:pt x="3281" y="64611"/>
                  </a:cubicBezTo>
                  <a:close/>
                  <a:moveTo>
                    <a:pt x="175845" y="67906"/>
                  </a:moveTo>
                  <a:cubicBezTo>
                    <a:pt x="175821" y="67906"/>
                    <a:pt x="175796" y="67909"/>
                    <a:pt x="175772" y="67916"/>
                  </a:cubicBezTo>
                  <a:cubicBezTo>
                    <a:pt x="175618" y="67953"/>
                    <a:pt x="175523" y="68110"/>
                    <a:pt x="175562" y="68264"/>
                  </a:cubicBezTo>
                  <a:cubicBezTo>
                    <a:pt x="175700" y="68823"/>
                    <a:pt x="175833" y="69384"/>
                    <a:pt x="175960" y="69945"/>
                  </a:cubicBezTo>
                  <a:cubicBezTo>
                    <a:pt x="175990" y="70076"/>
                    <a:pt x="176106" y="70170"/>
                    <a:pt x="176241" y="70170"/>
                  </a:cubicBezTo>
                  <a:cubicBezTo>
                    <a:pt x="176425" y="70170"/>
                    <a:pt x="176562" y="69998"/>
                    <a:pt x="176521" y="69818"/>
                  </a:cubicBezTo>
                  <a:cubicBezTo>
                    <a:pt x="176393" y="69252"/>
                    <a:pt x="176260" y="68688"/>
                    <a:pt x="176121" y="68126"/>
                  </a:cubicBezTo>
                  <a:cubicBezTo>
                    <a:pt x="176090" y="67995"/>
                    <a:pt x="175974" y="67906"/>
                    <a:pt x="175845" y="67906"/>
                  </a:cubicBezTo>
                  <a:close/>
                  <a:moveTo>
                    <a:pt x="2390" y="67951"/>
                  </a:moveTo>
                  <a:cubicBezTo>
                    <a:pt x="2259" y="67951"/>
                    <a:pt x="2140" y="68041"/>
                    <a:pt x="2109" y="68175"/>
                  </a:cubicBezTo>
                  <a:cubicBezTo>
                    <a:pt x="1970" y="68737"/>
                    <a:pt x="1837" y="69301"/>
                    <a:pt x="1709" y="69866"/>
                  </a:cubicBezTo>
                  <a:cubicBezTo>
                    <a:pt x="1668" y="70047"/>
                    <a:pt x="1806" y="70219"/>
                    <a:pt x="1991" y="70219"/>
                  </a:cubicBezTo>
                  <a:cubicBezTo>
                    <a:pt x="2125" y="70218"/>
                    <a:pt x="2241" y="70125"/>
                    <a:pt x="2271" y="69993"/>
                  </a:cubicBezTo>
                  <a:cubicBezTo>
                    <a:pt x="2398" y="69432"/>
                    <a:pt x="2530" y="68872"/>
                    <a:pt x="2668" y="68313"/>
                  </a:cubicBezTo>
                  <a:cubicBezTo>
                    <a:pt x="2709" y="68157"/>
                    <a:pt x="2614" y="67997"/>
                    <a:pt x="2458" y="67959"/>
                  </a:cubicBezTo>
                  <a:cubicBezTo>
                    <a:pt x="2435" y="67953"/>
                    <a:pt x="2412" y="67951"/>
                    <a:pt x="2390" y="67951"/>
                  </a:cubicBezTo>
                  <a:close/>
                  <a:moveTo>
                    <a:pt x="176608" y="71289"/>
                  </a:moveTo>
                  <a:cubicBezTo>
                    <a:pt x="176588" y="71289"/>
                    <a:pt x="176569" y="71291"/>
                    <a:pt x="176549" y="71295"/>
                  </a:cubicBezTo>
                  <a:cubicBezTo>
                    <a:pt x="176393" y="71326"/>
                    <a:pt x="176292" y="71478"/>
                    <a:pt x="176325" y="71634"/>
                  </a:cubicBezTo>
                  <a:cubicBezTo>
                    <a:pt x="176441" y="72199"/>
                    <a:pt x="176551" y="72764"/>
                    <a:pt x="176657" y="73330"/>
                  </a:cubicBezTo>
                  <a:cubicBezTo>
                    <a:pt x="176683" y="73467"/>
                    <a:pt x="176801" y="73565"/>
                    <a:pt x="176940" y="73566"/>
                  </a:cubicBezTo>
                  <a:cubicBezTo>
                    <a:pt x="176958" y="73565"/>
                    <a:pt x="176976" y="73564"/>
                    <a:pt x="176994" y="73562"/>
                  </a:cubicBezTo>
                  <a:cubicBezTo>
                    <a:pt x="177150" y="73532"/>
                    <a:pt x="177253" y="73382"/>
                    <a:pt x="177223" y="73225"/>
                  </a:cubicBezTo>
                  <a:cubicBezTo>
                    <a:pt x="177117" y="72655"/>
                    <a:pt x="177006" y="72086"/>
                    <a:pt x="176888" y="71519"/>
                  </a:cubicBezTo>
                  <a:cubicBezTo>
                    <a:pt x="176861" y="71383"/>
                    <a:pt x="176741" y="71289"/>
                    <a:pt x="176608" y="71289"/>
                  </a:cubicBezTo>
                  <a:close/>
                  <a:moveTo>
                    <a:pt x="1625" y="71335"/>
                  </a:moveTo>
                  <a:cubicBezTo>
                    <a:pt x="1492" y="71335"/>
                    <a:pt x="1371" y="71428"/>
                    <a:pt x="1343" y="71565"/>
                  </a:cubicBezTo>
                  <a:cubicBezTo>
                    <a:pt x="1227" y="72132"/>
                    <a:pt x="1115" y="72702"/>
                    <a:pt x="1011" y="73271"/>
                  </a:cubicBezTo>
                  <a:cubicBezTo>
                    <a:pt x="981" y="73427"/>
                    <a:pt x="1085" y="73578"/>
                    <a:pt x="1241" y="73607"/>
                  </a:cubicBezTo>
                  <a:cubicBezTo>
                    <a:pt x="1259" y="73610"/>
                    <a:pt x="1276" y="73612"/>
                    <a:pt x="1294" y="73612"/>
                  </a:cubicBezTo>
                  <a:cubicBezTo>
                    <a:pt x="1433" y="73612"/>
                    <a:pt x="1552" y="73512"/>
                    <a:pt x="1577" y="73376"/>
                  </a:cubicBezTo>
                  <a:cubicBezTo>
                    <a:pt x="1682" y="72810"/>
                    <a:pt x="1792" y="72245"/>
                    <a:pt x="1907" y="71681"/>
                  </a:cubicBezTo>
                  <a:cubicBezTo>
                    <a:pt x="1939" y="71525"/>
                    <a:pt x="1838" y="71373"/>
                    <a:pt x="1682" y="71340"/>
                  </a:cubicBezTo>
                  <a:cubicBezTo>
                    <a:pt x="1663" y="71336"/>
                    <a:pt x="1644" y="71335"/>
                    <a:pt x="1625" y="71335"/>
                  </a:cubicBezTo>
                  <a:close/>
                  <a:moveTo>
                    <a:pt x="177241" y="74696"/>
                  </a:moveTo>
                  <a:cubicBezTo>
                    <a:pt x="177225" y="74696"/>
                    <a:pt x="177209" y="74697"/>
                    <a:pt x="177193" y="74700"/>
                  </a:cubicBezTo>
                  <a:cubicBezTo>
                    <a:pt x="177036" y="74726"/>
                    <a:pt x="176930" y="74875"/>
                    <a:pt x="176957" y="75032"/>
                  </a:cubicBezTo>
                  <a:cubicBezTo>
                    <a:pt x="177051" y="75600"/>
                    <a:pt x="177140" y="76169"/>
                    <a:pt x="177223" y="76739"/>
                  </a:cubicBezTo>
                  <a:cubicBezTo>
                    <a:pt x="177243" y="76881"/>
                    <a:pt x="177364" y="76985"/>
                    <a:pt x="177507" y="76985"/>
                  </a:cubicBezTo>
                  <a:cubicBezTo>
                    <a:pt x="177522" y="76985"/>
                    <a:pt x="177536" y="76984"/>
                    <a:pt x="177549" y="76982"/>
                  </a:cubicBezTo>
                  <a:cubicBezTo>
                    <a:pt x="177708" y="76958"/>
                    <a:pt x="177815" y="76813"/>
                    <a:pt x="177794" y="76655"/>
                  </a:cubicBezTo>
                  <a:cubicBezTo>
                    <a:pt x="177710" y="76082"/>
                    <a:pt x="177620" y="75508"/>
                    <a:pt x="177525" y="74936"/>
                  </a:cubicBezTo>
                  <a:cubicBezTo>
                    <a:pt x="177502" y="74796"/>
                    <a:pt x="177379" y="74696"/>
                    <a:pt x="177241" y="74696"/>
                  </a:cubicBezTo>
                  <a:close/>
                  <a:moveTo>
                    <a:pt x="997" y="74743"/>
                  </a:moveTo>
                  <a:cubicBezTo>
                    <a:pt x="858" y="74743"/>
                    <a:pt x="736" y="74843"/>
                    <a:pt x="712" y="74984"/>
                  </a:cubicBezTo>
                  <a:cubicBezTo>
                    <a:pt x="650" y="75363"/>
                    <a:pt x="590" y="75742"/>
                    <a:pt x="532" y="76122"/>
                  </a:cubicBezTo>
                  <a:lnTo>
                    <a:pt x="447" y="76703"/>
                  </a:lnTo>
                  <a:cubicBezTo>
                    <a:pt x="424" y="76861"/>
                    <a:pt x="533" y="77006"/>
                    <a:pt x="690" y="77029"/>
                  </a:cubicBezTo>
                  <a:cubicBezTo>
                    <a:pt x="705" y="77032"/>
                    <a:pt x="718" y="77033"/>
                    <a:pt x="732" y="77033"/>
                  </a:cubicBezTo>
                  <a:cubicBezTo>
                    <a:pt x="875" y="77033"/>
                    <a:pt x="998" y="76927"/>
                    <a:pt x="1018" y="76786"/>
                  </a:cubicBezTo>
                  <a:lnTo>
                    <a:pt x="1103" y="76209"/>
                  </a:lnTo>
                  <a:cubicBezTo>
                    <a:pt x="1159" y="75831"/>
                    <a:pt x="1219" y="75454"/>
                    <a:pt x="1281" y="75078"/>
                  </a:cubicBezTo>
                  <a:cubicBezTo>
                    <a:pt x="1307" y="74921"/>
                    <a:pt x="1200" y="74773"/>
                    <a:pt x="1043" y="74747"/>
                  </a:cubicBezTo>
                  <a:cubicBezTo>
                    <a:pt x="1027" y="74744"/>
                    <a:pt x="1012" y="74743"/>
                    <a:pt x="997" y="74743"/>
                  </a:cubicBezTo>
                  <a:close/>
                  <a:moveTo>
                    <a:pt x="177742" y="78132"/>
                  </a:moveTo>
                  <a:cubicBezTo>
                    <a:pt x="177730" y="78132"/>
                    <a:pt x="177718" y="78132"/>
                    <a:pt x="177706" y="78134"/>
                  </a:cubicBezTo>
                  <a:cubicBezTo>
                    <a:pt x="177550" y="78154"/>
                    <a:pt x="177439" y="78295"/>
                    <a:pt x="177456" y="78451"/>
                  </a:cubicBezTo>
                  <a:cubicBezTo>
                    <a:pt x="177528" y="79022"/>
                    <a:pt x="177594" y="79594"/>
                    <a:pt x="177655" y="80167"/>
                  </a:cubicBezTo>
                  <a:cubicBezTo>
                    <a:pt x="177670" y="80313"/>
                    <a:pt x="177793" y="80424"/>
                    <a:pt x="177940" y="80425"/>
                  </a:cubicBezTo>
                  <a:cubicBezTo>
                    <a:pt x="177951" y="80425"/>
                    <a:pt x="177961" y="80424"/>
                    <a:pt x="177971" y="80422"/>
                  </a:cubicBezTo>
                  <a:cubicBezTo>
                    <a:pt x="178130" y="80406"/>
                    <a:pt x="178244" y="80264"/>
                    <a:pt x="178227" y="80106"/>
                  </a:cubicBezTo>
                  <a:cubicBezTo>
                    <a:pt x="178166" y="79530"/>
                    <a:pt x="178100" y="78954"/>
                    <a:pt x="178028" y="78379"/>
                  </a:cubicBezTo>
                  <a:cubicBezTo>
                    <a:pt x="178007" y="78235"/>
                    <a:pt x="177884" y="78132"/>
                    <a:pt x="177742" y="78132"/>
                  </a:cubicBezTo>
                  <a:close/>
                  <a:moveTo>
                    <a:pt x="501" y="78180"/>
                  </a:moveTo>
                  <a:cubicBezTo>
                    <a:pt x="360" y="78180"/>
                    <a:pt x="237" y="78283"/>
                    <a:pt x="215" y="78427"/>
                  </a:cubicBezTo>
                  <a:cubicBezTo>
                    <a:pt x="145" y="79001"/>
                    <a:pt x="79" y="79577"/>
                    <a:pt x="19" y="80154"/>
                  </a:cubicBezTo>
                  <a:cubicBezTo>
                    <a:pt x="1" y="80312"/>
                    <a:pt x="116" y="80455"/>
                    <a:pt x="274" y="80470"/>
                  </a:cubicBezTo>
                  <a:cubicBezTo>
                    <a:pt x="285" y="80472"/>
                    <a:pt x="295" y="80473"/>
                    <a:pt x="304" y="80473"/>
                  </a:cubicBezTo>
                  <a:cubicBezTo>
                    <a:pt x="452" y="80473"/>
                    <a:pt x="575" y="80361"/>
                    <a:pt x="591" y="80215"/>
                  </a:cubicBezTo>
                  <a:cubicBezTo>
                    <a:pt x="651" y="79642"/>
                    <a:pt x="717" y="79069"/>
                    <a:pt x="788" y="78497"/>
                  </a:cubicBezTo>
                  <a:cubicBezTo>
                    <a:pt x="804" y="78341"/>
                    <a:pt x="693" y="78201"/>
                    <a:pt x="537" y="78182"/>
                  </a:cubicBezTo>
                  <a:cubicBezTo>
                    <a:pt x="525" y="78180"/>
                    <a:pt x="513" y="78180"/>
                    <a:pt x="501" y="781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887;p64">
              <a:extLst>
                <a:ext uri="{FF2B5EF4-FFF2-40B4-BE49-F238E27FC236}">
                  <a16:creationId xmlns:a16="http://schemas.microsoft.com/office/drawing/2014/main" id="{E3DBD78E-1B1B-69A4-5F6B-FC43B1B5A6CB}"/>
                </a:ext>
              </a:extLst>
            </p:cNvPr>
            <p:cNvSpPr/>
            <p:nvPr/>
          </p:nvSpPr>
          <p:spPr>
            <a:xfrm>
              <a:off x="1526800" y="2928150"/>
              <a:ext cx="16750" cy="35925"/>
            </a:xfrm>
            <a:custGeom>
              <a:avLst/>
              <a:gdLst/>
              <a:ahLst/>
              <a:cxnLst/>
              <a:rect l="l" t="t" r="r" b="b"/>
              <a:pathLst>
                <a:path w="670" h="1437" extrusionOk="0">
                  <a:moveTo>
                    <a:pt x="370" y="0"/>
                  </a:moveTo>
                  <a:cubicBezTo>
                    <a:pt x="215" y="0"/>
                    <a:pt x="94" y="113"/>
                    <a:pt x="82" y="264"/>
                  </a:cubicBezTo>
                  <a:cubicBezTo>
                    <a:pt x="58" y="552"/>
                    <a:pt x="34" y="840"/>
                    <a:pt x="12" y="1127"/>
                  </a:cubicBezTo>
                  <a:cubicBezTo>
                    <a:pt x="0" y="1287"/>
                    <a:pt x="119" y="1425"/>
                    <a:pt x="279" y="1437"/>
                  </a:cubicBezTo>
                  <a:lnTo>
                    <a:pt x="300" y="1437"/>
                  </a:lnTo>
                  <a:cubicBezTo>
                    <a:pt x="450" y="1437"/>
                    <a:pt x="575" y="1322"/>
                    <a:pt x="587" y="1172"/>
                  </a:cubicBezTo>
                  <a:cubicBezTo>
                    <a:pt x="608" y="885"/>
                    <a:pt x="631" y="598"/>
                    <a:pt x="655" y="313"/>
                  </a:cubicBezTo>
                  <a:cubicBezTo>
                    <a:pt x="670" y="155"/>
                    <a:pt x="552" y="14"/>
                    <a:pt x="394" y="1"/>
                  </a:cubicBezTo>
                  <a:cubicBezTo>
                    <a:pt x="386" y="1"/>
                    <a:pt x="378" y="0"/>
                    <a:pt x="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88;p64">
              <a:extLst>
                <a:ext uri="{FF2B5EF4-FFF2-40B4-BE49-F238E27FC236}">
                  <a16:creationId xmlns:a16="http://schemas.microsoft.com/office/drawing/2014/main" id="{A68E6273-6AA0-493F-204A-52AECE969EED}"/>
                </a:ext>
              </a:extLst>
            </p:cNvPr>
            <p:cNvSpPr/>
            <p:nvPr/>
          </p:nvSpPr>
          <p:spPr>
            <a:xfrm>
              <a:off x="1772350" y="2060100"/>
              <a:ext cx="387300" cy="519325"/>
            </a:xfrm>
            <a:custGeom>
              <a:avLst/>
              <a:gdLst/>
              <a:ahLst/>
              <a:cxnLst/>
              <a:rect l="l" t="t" r="r" b="b"/>
              <a:pathLst>
                <a:path w="15492" h="20773" extrusionOk="0">
                  <a:moveTo>
                    <a:pt x="1" y="0"/>
                  </a:moveTo>
                  <a:lnTo>
                    <a:pt x="10386" y="20772"/>
                  </a:lnTo>
                  <a:lnTo>
                    <a:pt x="15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89;p64">
              <a:extLst>
                <a:ext uri="{FF2B5EF4-FFF2-40B4-BE49-F238E27FC236}">
                  <a16:creationId xmlns:a16="http://schemas.microsoft.com/office/drawing/2014/main" id="{14308E14-C190-A6B7-5FED-5C907B9191FC}"/>
                </a:ext>
              </a:extLst>
            </p:cNvPr>
            <p:cNvSpPr/>
            <p:nvPr/>
          </p:nvSpPr>
          <p:spPr>
            <a:xfrm>
              <a:off x="1763500" y="2052900"/>
              <a:ext cx="404250" cy="533725"/>
            </a:xfrm>
            <a:custGeom>
              <a:avLst/>
              <a:gdLst/>
              <a:ahLst/>
              <a:cxnLst/>
              <a:rect l="l" t="t" r="r" b="b"/>
              <a:pathLst>
                <a:path w="16170" h="21349" extrusionOk="0">
                  <a:moveTo>
                    <a:pt x="15478" y="576"/>
                  </a:moveTo>
                  <a:lnTo>
                    <a:pt x="10647" y="20232"/>
                  </a:lnTo>
                  <a:lnTo>
                    <a:pt x="820" y="576"/>
                  </a:lnTo>
                  <a:close/>
                  <a:moveTo>
                    <a:pt x="355" y="1"/>
                  </a:moveTo>
                  <a:cubicBezTo>
                    <a:pt x="140" y="1"/>
                    <a:pt x="1" y="226"/>
                    <a:pt x="97" y="417"/>
                  </a:cubicBezTo>
                  <a:lnTo>
                    <a:pt x="10483" y="21190"/>
                  </a:lnTo>
                  <a:cubicBezTo>
                    <a:pt x="10532" y="21287"/>
                    <a:pt x="10631" y="21348"/>
                    <a:pt x="10740" y="21348"/>
                  </a:cubicBezTo>
                  <a:cubicBezTo>
                    <a:pt x="10750" y="21348"/>
                    <a:pt x="10762" y="21348"/>
                    <a:pt x="10773" y="21347"/>
                  </a:cubicBezTo>
                  <a:cubicBezTo>
                    <a:pt x="10893" y="21334"/>
                    <a:pt x="10991" y="21246"/>
                    <a:pt x="11020" y="21129"/>
                  </a:cubicBezTo>
                  <a:lnTo>
                    <a:pt x="16125" y="357"/>
                  </a:lnTo>
                  <a:cubicBezTo>
                    <a:pt x="16169" y="176"/>
                    <a:pt x="16032" y="1"/>
                    <a:pt x="158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90;p64">
              <a:extLst>
                <a:ext uri="{FF2B5EF4-FFF2-40B4-BE49-F238E27FC236}">
                  <a16:creationId xmlns:a16="http://schemas.microsoft.com/office/drawing/2014/main" id="{1AB8F66F-CFBC-4942-BCD0-72CE11099F50}"/>
                </a:ext>
              </a:extLst>
            </p:cNvPr>
            <p:cNvSpPr/>
            <p:nvPr/>
          </p:nvSpPr>
          <p:spPr>
            <a:xfrm>
              <a:off x="1813950" y="2079800"/>
              <a:ext cx="246475" cy="499625"/>
            </a:xfrm>
            <a:custGeom>
              <a:avLst/>
              <a:gdLst/>
              <a:ahLst/>
              <a:cxnLst/>
              <a:rect l="l" t="t" r="r" b="b"/>
              <a:pathLst>
                <a:path w="9859" h="19985" extrusionOk="0">
                  <a:moveTo>
                    <a:pt x="0" y="0"/>
                  </a:moveTo>
                  <a:lnTo>
                    <a:pt x="8722" y="19984"/>
                  </a:lnTo>
                  <a:lnTo>
                    <a:pt x="9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91;p64">
              <a:extLst>
                <a:ext uri="{FF2B5EF4-FFF2-40B4-BE49-F238E27FC236}">
                  <a16:creationId xmlns:a16="http://schemas.microsoft.com/office/drawing/2014/main" id="{6C4239BB-F95F-A9CB-EE32-FE2C87B5A28D}"/>
                </a:ext>
              </a:extLst>
            </p:cNvPr>
            <p:cNvSpPr/>
            <p:nvPr/>
          </p:nvSpPr>
          <p:spPr>
            <a:xfrm>
              <a:off x="1805275" y="2072600"/>
              <a:ext cx="262550" cy="514025"/>
            </a:xfrm>
            <a:custGeom>
              <a:avLst/>
              <a:gdLst/>
              <a:ahLst/>
              <a:cxnLst/>
              <a:rect l="l" t="t" r="r" b="b"/>
              <a:pathLst>
                <a:path w="10502" h="20561" extrusionOk="0">
                  <a:moveTo>
                    <a:pt x="9899" y="576"/>
                  </a:moveTo>
                  <a:lnTo>
                    <a:pt x="8850" y="19050"/>
                  </a:lnTo>
                  <a:lnTo>
                    <a:pt x="787" y="576"/>
                  </a:lnTo>
                  <a:close/>
                  <a:moveTo>
                    <a:pt x="345" y="1"/>
                  </a:moveTo>
                  <a:cubicBezTo>
                    <a:pt x="139" y="1"/>
                    <a:pt x="1" y="213"/>
                    <a:pt x="83" y="404"/>
                  </a:cubicBezTo>
                  <a:lnTo>
                    <a:pt x="8804" y="20388"/>
                  </a:lnTo>
                  <a:cubicBezTo>
                    <a:pt x="8850" y="20492"/>
                    <a:pt x="8953" y="20560"/>
                    <a:pt x="9066" y="20560"/>
                  </a:cubicBezTo>
                  <a:cubicBezTo>
                    <a:pt x="9067" y="20560"/>
                    <a:pt x="9068" y="20560"/>
                    <a:pt x="9069" y="20560"/>
                  </a:cubicBezTo>
                  <a:cubicBezTo>
                    <a:pt x="9086" y="20560"/>
                    <a:pt x="9103" y="20559"/>
                    <a:pt x="9120" y="20557"/>
                  </a:cubicBezTo>
                  <a:cubicBezTo>
                    <a:pt x="9252" y="20533"/>
                    <a:pt x="9349" y="20422"/>
                    <a:pt x="9357" y="20289"/>
                  </a:cubicBezTo>
                  <a:lnTo>
                    <a:pt x="10493" y="304"/>
                  </a:lnTo>
                  <a:cubicBezTo>
                    <a:pt x="10502" y="140"/>
                    <a:pt x="10371" y="1"/>
                    <a:pt x="10205" y="1"/>
                  </a:cubicBezTo>
                  <a:lnTo>
                    <a:pt x="347" y="1"/>
                  </a:lnTo>
                  <a:cubicBezTo>
                    <a:pt x="347" y="1"/>
                    <a:pt x="346"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92;p64">
              <a:extLst>
                <a:ext uri="{FF2B5EF4-FFF2-40B4-BE49-F238E27FC236}">
                  <a16:creationId xmlns:a16="http://schemas.microsoft.com/office/drawing/2014/main" id="{9C24D2F8-E720-3694-6034-6BBA16BAE544}"/>
                </a:ext>
              </a:extLst>
            </p:cNvPr>
            <p:cNvSpPr/>
            <p:nvPr/>
          </p:nvSpPr>
          <p:spPr>
            <a:xfrm>
              <a:off x="1759225" y="2040900"/>
              <a:ext cx="272800" cy="538525"/>
            </a:xfrm>
            <a:custGeom>
              <a:avLst/>
              <a:gdLst/>
              <a:ahLst/>
              <a:cxnLst/>
              <a:rect l="l" t="t" r="r" b="b"/>
              <a:pathLst>
                <a:path w="10912" h="21541" extrusionOk="0">
                  <a:moveTo>
                    <a:pt x="0" y="1"/>
                  </a:moveTo>
                  <a:lnTo>
                    <a:pt x="10911" y="21540"/>
                  </a:lnTo>
                  <a:lnTo>
                    <a:pt x="98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93;p64">
              <a:extLst>
                <a:ext uri="{FF2B5EF4-FFF2-40B4-BE49-F238E27FC236}">
                  <a16:creationId xmlns:a16="http://schemas.microsoft.com/office/drawing/2014/main" id="{3177CDC8-1230-2793-B7E0-B6B8596D4BE0}"/>
                </a:ext>
              </a:extLst>
            </p:cNvPr>
            <p:cNvSpPr/>
            <p:nvPr/>
          </p:nvSpPr>
          <p:spPr>
            <a:xfrm>
              <a:off x="1750375" y="2033700"/>
              <a:ext cx="289025" cy="552925"/>
            </a:xfrm>
            <a:custGeom>
              <a:avLst/>
              <a:gdLst/>
              <a:ahLst/>
              <a:cxnLst/>
              <a:rect l="l" t="t" r="r" b="b"/>
              <a:pathLst>
                <a:path w="11561" h="22117" extrusionOk="0">
                  <a:moveTo>
                    <a:pt x="9936" y="578"/>
                  </a:moveTo>
                  <a:lnTo>
                    <a:pt x="10912" y="20493"/>
                  </a:lnTo>
                  <a:lnTo>
                    <a:pt x="823" y="578"/>
                  </a:lnTo>
                  <a:close/>
                  <a:moveTo>
                    <a:pt x="354" y="1"/>
                  </a:moveTo>
                  <a:cubicBezTo>
                    <a:pt x="139" y="1"/>
                    <a:pt x="0" y="228"/>
                    <a:pt x="97" y="419"/>
                  </a:cubicBezTo>
                  <a:lnTo>
                    <a:pt x="11009" y="21959"/>
                  </a:lnTo>
                  <a:cubicBezTo>
                    <a:pt x="11057" y="22055"/>
                    <a:pt x="11156" y="22116"/>
                    <a:pt x="11265" y="22116"/>
                  </a:cubicBezTo>
                  <a:cubicBezTo>
                    <a:pt x="11430" y="22116"/>
                    <a:pt x="11561" y="21979"/>
                    <a:pt x="11553" y="21815"/>
                  </a:cubicBezTo>
                  <a:lnTo>
                    <a:pt x="10500" y="276"/>
                  </a:lnTo>
                  <a:cubicBezTo>
                    <a:pt x="10492" y="122"/>
                    <a:pt x="10366" y="1"/>
                    <a:pt x="10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94;p64">
              <a:extLst>
                <a:ext uri="{FF2B5EF4-FFF2-40B4-BE49-F238E27FC236}">
                  <a16:creationId xmlns:a16="http://schemas.microsoft.com/office/drawing/2014/main" id="{F5851902-ED6E-CB35-DC27-A8F1256269C7}"/>
                </a:ext>
              </a:extLst>
            </p:cNvPr>
            <p:cNvSpPr/>
            <p:nvPr/>
          </p:nvSpPr>
          <p:spPr>
            <a:xfrm>
              <a:off x="1173825" y="1944100"/>
              <a:ext cx="858200" cy="635325"/>
            </a:xfrm>
            <a:custGeom>
              <a:avLst/>
              <a:gdLst/>
              <a:ahLst/>
              <a:cxnLst/>
              <a:rect l="l" t="t" r="r" b="b"/>
              <a:pathLst>
                <a:path w="34328" h="25413" extrusionOk="0">
                  <a:moveTo>
                    <a:pt x="1" y="1"/>
                  </a:moveTo>
                  <a:lnTo>
                    <a:pt x="6279" y="25412"/>
                  </a:lnTo>
                  <a:lnTo>
                    <a:pt x="34327" y="25412"/>
                  </a:lnTo>
                  <a:lnTo>
                    <a:pt x="29880" y="2880"/>
                  </a:lnTo>
                  <a:lnTo>
                    <a:pt x="15923" y="2880"/>
                  </a:lnTo>
                  <a:lnTo>
                    <a:pt x="133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95;p64">
              <a:extLst>
                <a:ext uri="{FF2B5EF4-FFF2-40B4-BE49-F238E27FC236}">
                  <a16:creationId xmlns:a16="http://schemas.microsoft.com/office/drawing/2014/main" id="{9140F292-76BB-0490-4BBA-6318EB9E4812}"/>
                </a:ext>
              </a:extLst>
            </p:cNvPr>
            <p:cNvSpPr/>
            <p:nvPr/>
          </p:nvSpPr>
          <p:spPr>
            <a:xfrm>
              <a:off x="1165700" y="1936875"/>
              <a:ext cx="874250" cy="649750"/>
            </a:xfrm>
            <a:custGeom>
              <a:avLst/>
              <a:gdLst/>
              <a:ahLst/>
              <a:cxnLst/>
              <a:rect l="l" t="t" r="r" b="b"/>
              <a:pathLst>
                <a:path w="34970" h="25990" extrusionOk="0">
                  <a:moveTo>
                    <a:pt x="13573" y="578"/>
                  </a:moveTo>
                  <a:lnTo>
                    <a:pt x="16032" y="3361"/>
                  </a:lnTo>
                  <a:cubicBezTo>
                    <a:pt x="16088" y="3422"/>
                    <a:pt x="16165" y="3458"/>
                    <a:pt x="16248" y="3458"/>
                  </a:cubicBezTo>
                  <a:lnTo>
                    <a:pt x="29969" y="3458"/>
                  </a:lnTo>
                  <a:lnTo>
                    <a:pt x="34302" y="25413"/>
                  </a:lnTo>
                  <a:lnTo>
                    <a:pt x="6829" y="25413"/>
                  </a:lnTo>
                  <a:lnTo>
                    <a:pt x="694" y="578"/>
                  </a:lnTo>
                  <a:close/>
                  <a:moveTo>
                    <a:pt x="326" y="1"/>
                  </a:moveTo>
                  <a:cubicBezTo>
                    <a:pt x="139" y="1"/>
                    <a:pt x="1" y="177"/>
                    <a:pt x="46" y="358"/>
                  </a:cubicBezTo>
                  <a:lnTo>
                    <a:pt x="6324" y="25772"/>
                  </a:lnTo>
                  <a:cubicBezTo>
                    <a:pt x="6355" y="25899"/>
                    <a:pt x="6470" y="25989"/>
                    <a:pt x="6604" y="25989"/>
                  </a:cubicBezTo>
                  <a:lnTo>
                    <a:pt x="34651" y="25989"/>
                  </a:lnTo>
                  <a:cubicBezTo>
                    <a:pt x="34832" y="25989"/>
                    <a:pt x="34969" y="25824"/>
                    <a:pt x="34934" y="25645"/>
                  </a:cubicBezTo>
                  <a:lnTo>
                    <a:pt x="30487" y="3113"/>
                  </a:lnTo>
                  <a:cubicBezTo>
                    <a:pt x="30460" y="2978"/>
                    <a:pt x="30342" y="2881"/>
                    <a:pt x="30205" y="2881"/>
                  </a:cubicBezTo>
                  <a:lnTo>
                    <a:pt x="16379" y="2881"/>
                  </a:lnTo>
                  <a:lnTo>
                    <a:pt x="13920" y="98"/>
                  </a:lnTo>
                  <a:cubicBezTo>
                    <a:pt x="13865" y="37"/>
                    <a:pt x="13787" y="1"/>
                    <a:pt x="137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96;p64">
              <a:extLst>
                <a:ext uri="{FF2B5EF4-FFF2-40B4-BE49-F238E27FC236}">
                  <a16:creationId xmlns:a16="http://schemas.microsoft.com/office/drawing/2014/main" id="{3441A281-195A-6A90-A3C2-2E2F5CF39F9E}"/>
                </a:ext>
              </a:extLst>
            </p:cNvPr>
            <p:cNvSpPr/>
            <p:nvPr/>
          </p:nvSpPr>
          <p:spPr>
            <a:xfrm>
              <a:off x="1888075" y="1032825"/>
              <a:ext cx="941125" cy="557025"/>
            </a:xfrm>
            <a:custGeom>
              <a:avLst/>
              <a:gdLst/>
              <a:ahLst/>
              <a:cxnLst/>
              <a:rect l="l" t="t" r="r" b="b"/>
              <a:pathLst>
                <a:path w="37645" h="22281" extrusionOk="0">
                  <a:moveTo>
                    <a:pt x="55" y="1"/>
                  </a:moveTo>
                  <a:cubicBezTo>
                    <a:pt x="25" y="1"/>
                    <a:pt x="0" y="26"/>
                    <a:pt x="0" y="56"/>
                  </a:cubicBezTo>
                  <a:lnTo>
                    <a:pt x="0" y="22225"/>
                  </a:lnTo>
                  <a:cubicBezTo>
                    <a:pt x="0" y="22257"/>
                    <a:pt x="25" y="22281"/>
                    <a:pt x="55" y="22281"/>
                  </a:cubicBezTo>
                  <a:lnTo>
                    <a:pt x="37591" y="22281"/>
                  </a:lnTo>
                  <a:cubicBezTo>
                    <a:pt x="37621" y="22281"/>
                    <a:pt x="37645" y="22257"/>
                    <a:pt x="37645" y="22225"/>
                  </a:cubicBezTo>
                  <a:lnTo>
                    <a:pt x="37645" y="56"/>
                  </a:lnTo>
                  <a:cubicBezTo>
                    <a:pt x="37645" y="26"/>
                    <a:pt x="37621" y="1"/>
                    <a:pt x="375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897;p64">
              <a:extLst>
                <a:ext uri="{FF2B5EF4-FFF2-40B4-BE49-F238E27FC236}">
                  <a16:creationId xmlns:a16="http://schemas.microsoft.com/office/drawing/2014/main" id="{680B3505-BBF0-0FDB-9642-E88CF8C5CE22}"/>
                </a:ext>
              </a:extLst>
            </p:cNvPr>
            <p:cNvSpPr/>
            <p:nvPr/>
          </p:nvSpPr>
          <p:spPr>
            <a:xfrm>
              <a:off x="1880875" y="1025625"/>
              <a:ext cx="955550" cy="571450"/>
            </a:xfrm>
            <a:custGeom>
              <a:avLst/>
              <a:gdLst/>
              <a:ahLst/>
              <a:cxnLst/>
              <a:rect l="l" t="t" r="r" b="b"/>
              <a:pathLst>
                <a:path w="38222" h="22858" extrusionOk="0">
                  <a:moveTo>
                    <a:pt x="35820" y="578"/>
                  </a:moveTo>
                  <a:cubicBezTo>
                    <a:pt x="36828" y="579"/>
                    <a:pt x="37644" y="1395"/>
                    <a:pt x="37645" y="2402"/>
                  </a:cubicBezTo>
                  <a:lnTo>
                    <a:pt x="37645" y="20456"/>
                  </a:lnTo>
                  <a:cubicBezTo>
                    <a:pt x="37644" y="21464"/>
                    <a:pt x="36828" y="22279"/>
                    <a:pt x="35820" y="22281"/>
                  </a:cubicBezTo>
                  <a:lnTo>
                    <a:pt x="2400" y="22281"/>
                  </a:lnTo>
                  <a:cubicBezTo>
                    <a:pt x="1394" y="22279"/>
                    <a:pt x="577" y="21464"/>
                    <a:pt x="576" y="20456"/>
                  </a:cubicBezTo>
                  <a:lnTo>
                    <a:pt x="576" y="2402"/>
                  </a:lnTo>
                  <a:cubicBezTo>
                    <a:pt x="577" y="1395"/>
                    <a:pt x="1394" y="579"/>
                    <a:pt x="2400" y="578"/>
                  </a:cubicBezTo>
                  <a:close/>
                  <a:moveTo>
                    <a:pt x="2400" y="1"/>
                  </a:moveTo>
                  <a:cubicBezTo>
                    <a:pt x="1077" y="1"/>
                    <a:pt x="0" y="1078"/>
                    <a:pt x="0" y="2402"/>
                  </a:cubicBezTo>
                  <a:lnTo>
                    <a:pt x="0" y="20456"/>
                  </a:lnTo>
                  <a:cubicBezTo>
                    <a:pt x="0" y="21780"/>
                    <a:pt x="1077" y="22858"/>
                    <a:pt x="2400" y="22858"/>
                  </a:cubicBezTo>
                  <a:lnTo>
                    <a:pt x="35820" y="22858"/>
                  </a:lnTo>
                  <a:cubicBezTo>
                    <a:pt x="37145" y="22858"/>
                    <a:pt x="38222" y="21780"/>
                    <a:pt x="38222" y="20456"/>
                  </a:cubicBezTo>
                  <a:lnTo>
                    <a:pt x="38222" y="2402"/>
                  </a:lnTo>
                  <a:cubicBezTo>
                    <a:pt x="38222" y="1078"/>
                    <a:pt x="37145" y="1"/>
                    <a:pt x="35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98;p64">
              <a:extLst>
                <a:ext uri="{FF2B5EF4-FFF2-40B4-BE49-F238E27FC236}">
                  <a16:creationId xmlns:a16="http://schemas.microsoft.com/office/drawing/2014/main" id="{8CEE8668-8388-875A-925A-EF51B994CEF4}"/>
                </a:ext>
              </a:extLst>
            </p:cNvPr>
            <p:cNvSpPr/>
            <p:nvPr/>
          </p:nvSpPr>
          <p:spPr>
            <a:xfrm>
              <a:off x="1888075" y="1138475"/>
              <a:ext cx="941125" cy="201700"/>
            </a:xfrm>
            <a:custGeom>
              <a:avLst/>
              <a:gdLst/>
              <a:ahLst/>
              <a:cxnLst/>
              <a:rect l="l" t="t" r="r" b="b"/>
              <a:pathLst>
                <a:path w="37645" h="8068" extrusionOk="0">
                  <a:moveTo>
                    <a:pt x="0" y="0"/>
                  </a:moveTo>
                  <a:lnTo>
                    <a:pt x="0" y="8068"/>
                  </a:lnTo>
                  <a:lnTo>
                    <a:pt x="37645" y="8068"/>
                  </a:lnTo>
                  <a:lnTo>
                    <a:pt x="376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899;p64">
              <a:extLst>
                <a:ext uri="{FF2B5EF4-FFF2-40B4-BE49-F238E27FC236}">
                  <a16:creationId xmlns:a16="http://schemas.microsoft.com/office/drawing/2014/main" id="{BFD18B0B-613A-9ABB-A49D-0BD0B1C6B108}"/>
                </a:ext>
              </a:extLst>
            </p:cNvPr>
            <p:cNvSpPr/>
            <p:nvPr/>
          </p:nvSpPr>
          <p:spPr>
            <a:xfrm>
              <a:off x="1880875" y="1131300"/>
              <a:ext cx="955550" cy="216075"/>
            </a:xfrm>
            <a:custGeom>
              <a:avLst/>
              <a:gdLst/>
              <a:ahLst/>
              <a:cxnLst/>
              <a:rect l="l" t="t" r="r" b="b"/>
              <a:pathLst>
                <a:path w="38222" h="8643" extrusionOk="0">
                  <a:moveTo>
                    <a:pt x="37645" y="575"/>
                  </a:moveTo>
                  <a:lnTo>
                    <a:pt x="37645" y="8066"/>
                  </a:lnTo>
                  <a:lnTo>
                    <a:pt x="576" y="8066"/>
                  </a:lnTo>
                  <a:lnTo>
                    <a:pt x="576" y="575"/>
                  </a:lnTo>
                  <a:close/>
                  <a:moveTo>
                    <a:pt x="286" y="1"/>
                  </a:moveTo>
                  <a:cubicBezTo>
                    <a:pt x="127" y="1"/>
                    <a:pt x="0" y="130"/>
                    <a:pt x="0" y="289"/>
                  </a:cubicBezTo>
                  <a:lnTo>
                    <a:pt x="0" y="8355"/>
                  </a:lnTo>
                  <a:cubicBezTo>
                    <a:pt x="0" y="8513"/>
                    <a:pt x="129" y="8643"/>
                    <a:pt x="288" y="8643"/>
                  </a:cubicBezTo>
                  <a:lnTo>
                    <a:pt x="37933" y="8643"/>
                  </a:lnTo>
                  <a:cubicBezTo>
                    <a:pt x="38092" y="8643"/>
                    <a:pt x="38222" y="8513"/>
                    <a:pt x="38222" y="8355"/>
                  </a:cubicBezTo>
                  <a:lnTo>
                    <a:pt x="38222" y="289"/>
                  </a:lnTo>
                  <a:cubicBezTo>
                    <a:pt x="38222" y="130"/>
                    <a:pt x="38093" y="1"/>
                    <a:pt x="37935" y="1"/>
                  </a:cubicBezTo>
                  <a:cubicBezTo>
                    <a:pt x="37934" y="1"/>
                    <a:pt x="37933" y="1"/>
                    <a:pt x="37933" y="1"/>
                  </a:cubicBezTo>
                  <a:lnTo>
                    <a:pt x="288" y="1"/>
                  </a:lnTo>
                  <a:cubicBezTo>
                    <a:pt x="287" y="1"/>
                    <a:pt x="287"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900;p64">
              <a:extLst>
                <a:ext uri="{FF2B5EF4-FFF2-40B4-BE49-F238E27FC236}">
                  <a16:creationId xmlns:a16="http://schemas.microsoft.com/office/drawing/2014/main" id="{A27C8996-9430-34C8-8897-C5602012C87E}"/>
                </a:ext>
              </a:extLst>
            </p:cNvPr>
            <p:cNvSpPr/>
            <p:nvPr/>
          </p:nvSpPr>
          <p:spPr>
            <a:xfrm>
              <a:off x="2548725" y="1461550"/>
              <a:ext cx="81825" cy="78725"/>
            </a:xfrm>
            <a:custGeom>
              <a:avLst/>
              <a:gdLst/>
              <a:ahLst/>
              <a:cxnLst/>
              <a:rect l="l" t="t" r="r" b="b"/>
              <a:pathLst>
                <a:path w="3273" h="3149" extrusionOk="0">
                  <a:moveTo>
                    <a:pt x="1698" y="0"/>
                  </a:moveTo>
                  <a:cubicBezTo>
                    <a:pt x="1288" y="0"/>
                    <a:pt x="886" y="160"/>
                    <a:pt x="586" y="461"/>
                  </a:cubicBezTo>
                  <a:cubicBezTo>
                    <a:pt x="135" y="912"/>
                    <a:pt x="0" y="1588"/>
                    <a:pt x="244" y="2177"/>
                  </a:cubicBezTo>
                  <a:cubicBezTo>
                    <a:pt x="487" y="2765"/>
                    <a:pt x="1062" y="3149"/>
                    <a:pt x="1699" y="3149"/>
                  </a:cubicBezTo>
                  <a:cubicBezTo>
                    <a:pt x="2567" y="3149"/>
                    <a:pt x="3272" y="2444"/>
                    <a:pt x="3272" y="1575"/>
                  </a:cubicBezTo>
                  <a:cubicBezTo>
                    <a:pt x="3272" y="938"/>
                    <a:pt x="2888" y="364"/>
                    <a:pt x="2301" y="120"/>
                  </a:cubicBezTo>
                  <a:cubicBezTo>
                    <a:pt x="2106" y="40"/>
                    <a:pt x="1901" y="0"/>
                    <a:pt x="16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901;p64">
              <a:extLst>
                <a:ext uri="{FF2B5EF4-FFF2-40B4-BE49-F238E27FC236}">
                  <a16:creationId xmlns:a16="http://schemas.microsoft.com/office/drawing/2014/main" id="{B2C173E5-3F68-1EAA-74B3-FE7659EAFF73}"/>
                </a:ext>
              </a:extLst>
            </p:cNvPr>
            <p:cNvSpPr/>
            <p:nvPr/>
          </p:nvSpPr>
          <p:spPr>
            <a:xfrm>
              <a:off x="2540950" y="1454350"/>
              <a:ext cx="96800" cy="93150"/>
            </a:xfrm>
            <a:custGeom>
              <a:avLst/>
              <a:gdLst/>
              <a:ahLst/>
              <a:cxnLst/>
              <a:rect l="l" t="t" r="r" b="b"/>
              <a:pathLst>
                <a:path w="3872" h="3726" extrusionOk="0">
                  <a:moveTo>
                    <a:pt x="2008" y="577"/>
                  </a:moveTo>
                  <a:cubicBezTo>
                    <a:pt x="2719" y="577"/>
                    <a:pt x="3294" y="1153"/>
                    <a:pt x="3295" y="1863"/>
                  </a:cubicBezTo>
                  <a:cubicBezTo>
                    <a:pt x="3295" y="2384"/>
                    <a:pt x="2982" y="2853"/>
                    <a:pt x="2501" y="3052"/>
                  </a:cubicBezTo>
                  <a:cubicBezTo>
                    <a:pt x="2342" y="3118"/>
                    <a:pt x="2174" y="3150"/>
                    <a:pt x="2008" y="3150"/>
                  </a:cubicBezTo>
                  <a:cubicBezTo>
                    <a:pt x="1674" y="3150"/>
                    <a:pt x="1345" y="3020"/>
                    <a:pt x="1099" y="2774"/>
                  </a:cubicBezTo>
                  <a:cubicBezTo>
                    <a:pt x="732" y="2405"/>
                    <a:pt x="622" y="1852"/>
                    <a:pt x="821" y="1371"/>
                  </a:cubicBezTo>
                  <a:cubicBezTo>
                    <a:pt x="1019" y="890"/>
                    <a:pt x="1488" y="577"/>
                    <a:pt x="2008" y="577"/>
                  </a:cubicBezTo>
                  <a:close/>
                  <a:moveTo>
                    <a:pt x="2009" y="0"/>
                  </a:moveTo>
                  <a:cubicBezTo>
                    <a:pt x="1525" y="0"/>
                    <a:pt x="1048" y="190"/>
                    <a:pt x="691" y="546"/>
                  </a:cubicBezTo>
                  <a:cubicBezTo>
                    <a:pt x="159" y="1079"/>
                    <a:pt x="1" y="1880"/>
                    <a:pt x="288" y="2576"/>
                  </a:cubicBezTo>
                  <a:cubicBezTo>
                    <a:pt x="576" y="3271"/>
                    <a:pt x="1255" y="3726"/>
                    <a:pt x="2008" y="3726"/>
                  </a:cubicBezTo>
                  <a:cubicBezTo>
                    <a:pt x="3038" y="3725"/>
                    <a:pt x="3871" y="2891"/>
                    <a:pt x="3871" y="1863"/>
                  </a:cubicBezTo>
                  <a:cubicBezTo>
                    <a:pt x="3871" y="1109"/>
                    <a:pt x="3418" y="430"/>
                    <a:pt x="2721" y="142"/>
                  </a:cubicBezTo>
                  <a:cubicBezTo>
                    <a:pt x="2491" y="47"/>
                    <a:pt x="2249" y="0"/>
                    <a:pt x="2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902;p64">
              <a:extLst>
                <a:ext uri="{FF2B5EF4-FFF2-40B4-BE49-F238E27FC236}">
                  <a16:creationId xmlns:a16="http://schemas.microsoft.com/office/drawing/2014/main" id="{C83CF9E3-2D30-9BD5-E92A-BE909B0A0A4D}"/>
                </a:ext>
              </a:extLst>
            </p:cNvPr>
            <p:cNvSpPr/>
            <p:nvPr/>
          </p:nvSpPr>
          <p:spPr>
            <a:xfrm>
              <a:off x="2658050" y="1461550"/>
              <a:ext cx="81850" cy="78725"/>
            </a:xfrm>
            <a:custGeom>
              <a:avLst/>
              <a:gdLst/>
              <a:ahLst/>
              <a:cxnLst/>
              <a:rect l="l" t="t" r="r" b="b"/>
              <a:pathLst>
                <a:path w="3274" h="3149" extrusionOk="0">
                  <a:moveTo>
                    <a:pt x="1699" y="0"/>
                  </a:moveTo>
                  <a:cubicBezTo>
                    <a:pt x="1289" y="0"/>
                    <a:pt x="887" y="160"/>
                    <a:pt x="586" y="461"/>
                  </a:cubicBezTo>
                  <a:cubicBezTo>
                    <a:pt x="136" y="912"/>
                    <a:pt x="0" y="1588"/>
                    <a:pt x="244" y="2177"/>
                  </a:cubicBezTo>
                  <a:cubicBezTo>
                    <a:pt x="489" y="2765"/>
                    <a:pt x="1062" y="3149"/>
                    <a:pt x="1699" y="3149"/>
                  </a:cubicBezTo>
                  <a:cubicBezTo>
                    <a:pt x="2568" y="3149"/>
                    <a:pt x="3274" y="2444"/>
                    <a:pt x="3274" y="1575"/>
                  </a:cubicBezTo>
                  <a:cubicBezTo>
                    <a:pt x="3274" y="938"/>
                    <a:pt x="2890" y="364"/>
                    <a:pt x="2301" y="120"/>
                  </a:cubicBezTo>
                  <a:cubicBezTo>
                    <a:pt x="2106" y="40"/>
                    <a:pt x="1902" y="0"/>
                    <a:pt x="16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903;p64">
              <a:extLst>
                <a:ext uri="{FF2B5EF4-FFF2-40B4-BE49-F238E27FC236}">
                  <a16:creationId xmlns:a16="http://schemas.microsoft.com/office/drawing/2014/main" id="{4C6497D8-9081-D3B3-E890-33108387D4CE}"/>
                </a:ext>
              </a:extLst>
            </p:cNvPr>
            <p:cNvSpPr/>
            <p:nvPr/>
          </p:nvSpPr>
          <p:spPr>
            <a:xfrm>
              <a:off x="2650275" y="1454350"/>
              <a:ext cx="96825" cy="93150"/>
            </a:xfrm>
            <a:custGeom>
              <a:avLst/>
              <a:gdLst/>
              <a:ahLst/>
              <a:cxnLst/>
              <a:rect l="l" t="t" r="r" b="b"/>
              <a:pathLst>
                <a:path w="3873" h="3726" extrusionOk="0">
                  <a:moveTo>
                    <a:pt x="2010" y="577"/>
                  </a:moveTo>
                  <a:cubicBezTo>
                    <a:pt x="2720" y="577"/>
                    <a:pt x="3294" y="1153"/>
                    <a:pt x="3297" y="1863"/>
                  </a:cubicBezTo>
                  <a:cubicBezTo>
                    <a:pt x="3297" y="2383"/>
                    <a:pt x="2984" y="2853"/>
                    <a:pt x="2503" y="3052"/>
                  </a:cubicBezTo>
                  <a:cubicBezTo>
                    <a:pt x="2343" y="3118"/>
                    <a:pt x="2176" y="3150"/>
                    <a:pt x="2010" y="3150"/>
                  </a:cubicBezTo>
                  <a:cubicBezTo>
                    <a:pt x="1675" y="3150"/>
                    <a:pt x="1347" y="3020"/>
                    <a:pt x="1101" y="2774"/>
                  </a:cubicBezTo>
                  <a:cubicBezTo>
                    <a:pt x="732" y="2405"/>
                    <a:pt x="622" y="1852"/>
                    <a:pt x="821" y="1371"/>
                  </a:cubicBezTo>
                  <a:cubicBezTo>
                    <a:pt x="1020" y="890"/>
                    <a:pt x="1489" y="577"/>
                    <a:pt x="2010" y="577"/>
                  </a:cubicBezTo>
                  <a:close/>
                  <a:moveTo>
                    <a:pt x="2010" y="0"/>
                  </a:moveTo>
                  <a:cubicBezTo>
                    <a:pt x="1525" y="0"/>
                    <a:pt x="1049" y="190"/>
                    <a:pt x="693" y="546"/>
                  </a:cubicBezTo>
                  <a:cubicBezTo>
                    <a:pt x="160" y="1079"/>
                    <a:pt x="1" y="1880"/>
                    <a:pt x="289" y="2576"/>
                  </a:cubicBezTo>
                  <a:cubicBezTo>
                    <a:pt x="578" y="3273"/>
                    <a:pt x="1257" y="3726"/>
                    <a:pt x="2010" y="3726"/>
                  </a:cubicBezTo>
                  <a:cubicBezTo>
                    <a:pt x="3038" y="3725"/>
                    <a:pt x="3871" y="2891"/>
                    <a:pt x="3873" y="1863"/>
                  </a:cubicBezTo>
                  <a:cubicBezTo>
                    <a:pt x="3871" y="1109"/>
                    <a:pt x="3418" y="430"/>
                    <a:pt x="2722" y="142"/>
                  </a:cubicBezTo>
                  <a:cubicBezTo>
                    <a:pt x="2492" y="47"/>
                    <a:pt x="2250" y="0"/>
                    <a:pt x="2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904;p64">
              <a:extLst>
                <a:ext uri="{FF2B5EF4-FFF2-40B4-BE49-F238E27FC236}">
                  <a16:creationId xmlns:a16="http://schemas.microsoft.com/office/drawing/2014/main" id="{D847542B-1A1E-F5B3-D2DA-4852AD4D720A}"/>
                </a:ext>
              </a:extLst>
            </p:cNvPr>
            <p:cNvSpPr/>
            <p:nvPr/>
          </p:nvSpPr>
          <p:spPr>
            <a:xfrm>
              <a:off x="3330175" y="659725"/>
              <a:ext cx="1007825" cy="653450"/>
            </a:xfrm>
            <a:custGeom>
              <a:avLst/>
              <a:gdLst/>
              <a:ahLst/>
              <a:cxnLst/>
              <a:rect l="l" t="t" r="r" b="b"/>
              <a:pathLst>
                <a:path w="40313" h="26138" extrusionOk="0">
                  <a:moveTo>
                    <a:pt x="1" y="0"/>
                  </a:moveTo>
                  <a:lnTo>
                    <a:pt x="1" y="26137"/>
                  </a:lnTo>
                  <a:lnTo>
                    <a:pt x="40313" y="26137"/>
                  </a:lnTo>
                  <a:lnTo>
                    <a:pt x="403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905;p64">
              <a:extLst>
                <a:ext uri="{FF2B5EF4-FFF2-40B4-BE49-F238E27FC236}">
                  <a16:creationId xmlns:a16="http://schemas.microsoft.com/office/drawing/2014/main" id="{29A0D289-CC22-DFE3-6C65-E89E326184BF}"/>
                </a:ext>
              </a:extLst>
            </p:cNvPr>
            <p:cNvSpPr/>
            <p:nvPr/>
          </p:nvSpPr>
          <p:spPr>
            <a:xfrm>
              <a:off x="3322950" y="652525"/>
              <a:ext cx="1022250" cy="667850"/>
            </a:xfrm>
            <a:custGeom>
              <a:avLst/>
              <a:gdLst/>
              <a:ahLst/>
              <a:cxnLst/>
              <a:rect l="l" t="t" r="r" b="b"/>
              <a:pathLst>
                <a:path w="40890" h="26714" extrusionOk="0">
                  <a:moveTo>
                    <a:pt x="40313" y="576"/>
                  </a:moveTo>
                  <a:lnTo>
                    <a:pt x="40313" y="26137"/>
                  </a:lnTo>
                  <a:lnTo>
                    <a:pt x="578" y="26137"/>
                  </a:lnTo>
                  <a:lnTo>
                    <a:pt x="578" y="576"/>
                  </a:lnTo>
                  <a:close/>
                  <a:moveTo>
                    <a:pt x="290" y="0"/>
                  </a:moveTo>
                  <a:cubicBezTo>
                    <a:pt x="130" y="0"/>
                    <a:pt x="1" y="130"/>
                    <a:pt x="1" y="288"/>
                  </a:cubicBezTo>
                  <a:lnTo>
                    <a:pt x="1" y="26425"/>
                  </a:lnTo>
                  <a:cubicBezTo>
                    <a:pt x="1" y="26584"/>
                    <a:pt x="130" y="26713"/>
                    <a:pt x="290" y="26713"/>
                  </a:cubicBezTo>
                  <a:lnTo>
                    <a:pt x="40601" y="26713"/>
                  </a:lnTo>
                  <a:cubicBezTo>
                    <a:pt x="40760" y="26713"/>
                    <a:pt x="40890" y="26584"/>
                    <a:pt x="40890" y="26425"/>
                  </a:cubicBezTo>
                  <a:lnTo>
                    <a:pt x="40890" y="288"/>
                  </a:lnTo>
                  <a:cubicBezTo>
                    <a:pt x="40890" y="130"/>
                    <a:pt x="40760" y="0"/>
                    <a:pt x="406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906;p64">
              <a:extLst>
                <a:ext uri="{FF2B5EF4-FFF2-40B4-BE49-F238E27FC236}">
                  <a16:creationId xmlns:a16="http://schemas.microsoft.com/office/drawing/2014/main" id="{A1B90A34-3B72-5D6E-3810-C6261463DE3B}"/>
                </a:ext>
              </a:extLst>
            </p:cNvPr>
            <p:cNvSpPr/>
            <p:nvPr/>
          </p:nvSpPr>
          <p:spPr>
            <a:xfrm>
              <a:off x="3379200" y="701150"/>
              <a:ext cx="912950" cy="565175"/>
            </a:xfrm>
            <a:custGeom>
              <a:avLst/>
              <a:gdLst/>
              <a:ahLst/>
              <a:cxnLst/>
              <a:rect l="l" t="t" r="r" b="b"/>
              <a:pathLst>
                <a:path w="36518" h="22607" extrusionOk="0">
                  <a:moveTo>
                    <a:pt x="1" y="1"/>
                  </a:moveTo>
                  <a:lnTo>
                    <a:pt x="1" y="22607"/>
                  </a:lnTo>
                  <a:lnTo>
                    <a:pt x="36518" y="22607"/>
                  </a:lnTo>
                  <a:lnTo>
                    <a:pt x="365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907;p64">
              <a:extLst>
                <a:ext uri="{FF2B5EF4-FFF2-40B4-BE49-F238E27FC236}">
                  <a16:creationId xmlns:a16="http://schemas.microsoft.com/office/drawing/2014/main" id="{42AEA125-853A-5794-CE1D-7C6782BD8514}"/>
                </a:ext>
              </a:extLst>
            </p:cNvPr>
            <p:cNvSpPr/>
            <p:nvPr/>
          </p:nvSpPr>
          <p:spPr>
            <a:xfrm>
              <a:off x="3372050" y="693950"/>
              <a:ext cx="927300" cy="579575"/>
            </a:xfrm>
            <a:custGeom>
              <a:avLst/>
              <a:gdLst/>
              <a:ahLst/>
              <a:cxnLst/>
              <a:rect l="l" t="t" r="r" b="b"/>
              <a:pathLst>
                <a:path w="37092" h="23183" extrusionOk="0">
                  <a:moveTo>
                    <a:pt x="36516" y="577"/>
                  </a:moveTo>
                  <a:lnTo>
                    <a:pt x="36516" y="22607"/>
                  </a:lnTo>
                  <a:lnTo>
                    <a:pt x="576" y="22607"/>
                  </a:lnTo>
                  <a:lnTo>
                    <a:pt x="576" y="577"/>
                  </a:lnTo>
                  <a:close/>
                  <a:moveTo>
                    <a:pt x="288" y="1"/>
                  </a:moveTo>
                  <a:cubicBezTo>
                    <a:pt x="129" y="1"/>
                    <a:pt x="0" y="129"/>
                    <a:pt x="0" y="289"/>
                  </a:cubicBezTo>
                  <a:lnTo>
                    <a:pt x="0" y="22895"/>
                  </a:lnTo>
                  <a:cubicBezTo>
                    <a:pt x="0" y="23053"/>
                    <a:pt x="129" y="23183"/>
                    <a:pt x="288" y="23183"/>
                  </a:cubicBezTo>
                  <a:lnTo>
                    <a:pt x="36804" y="23183"/>
                  </a:lnTo>
                  <a:cubicBezTo>
                    <a:pt x="36963" y="23183"/>
                    <a:pt x="37092" y="23053"/>
                    <a:pt x="37092" y="22895"/>
                  </a:cubicBezTo>
                  <a:lnTo>
                    <a:pt x="37092" y="289"/>
                  </a:lnTo>
                  <a:cubicBezTo>
                    <a:pt x="37092" y="129"/>
                    <a:pt x="36963" y="1"/>
                    <a:pt x="368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908;p64">
              <a:extLst>
                <a:ext uri="{FF2B5EF4-FFF2-40B4-BE49-F238E27FC236}">
                  <a16:creationId xmlns:a16="http://schemas.microsoft.com/office/drawing/2014/main" id="{8D2C38F8-0661-550C-9267-A58624DB3A74}"/>
                </a:ext>
              </a:extLst>
            </p:cNvPr>
            <p:cNvSpPr/>
            <p:nvPr/>
          </p:nvSpPr>
          <p:spPr>
            <a:xfrm>
              <a:off x="3422700" y="927050"/>
              <a:ext cx="223600" cy="244550"/>
            </a:xfrm>
            <a:custGeom>
              <a:avLst/>
              <a:gdLst/>
              <a:ahLst/>
              <a:cxnLst/>
              <a:rect l="l" t="t" r="r" b="b"/>
              <a:pathLst>
                <a:path w="8944" h="9782" extrusionOk="0">
                  <a:moveTo>
                    <a:pt x="4472" y="0"/>
                  </a:moveTo>
                  <a:cubicBezTo>
                    <a:pt x="2002" y="0"/>
                    <a:pt x="0" y="4238"/>
                    <a:pt x="0" y="6708"/>
                  </a:cubicBezTo>
                  <a:cubicBezTo>
                    <a:pt x="0" y="9177"/>
                    <a:pt x="2002" y="9782"/>
                    <a:pt x="4472" y="9782"/>
                  </a:cubicBezTo>
                  <a:cubicBezTo>
                    <a:pt x="6941" y="9782"/>
                    <a:pt x="8943" y="9177"/>
                    <a:pt x="8943" y="6708"/>
                  </a:cubicBezTo>
                  <a:cubicBezTo>
                    <a:pt x="8943" y="4238"/>
                    <a:pt x="6941" y="0"/>
                    <a:pt x="44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909;p64">
              <a:extLst>
                <a:ext uri="{FF2B5EF4-FFF2-40B4-BE49-F238E27FC236}">
                  <a16:creationId xmlns:a16="http://schemas.microsoft.com/office/drawing/2014/main" id="{6AA7FD54-8613-F510-A2F7-A6E33CEEDF34}"/>
                </a:ext>
              </a:extLst>
            </p:cNvPr>
            <p:cNvSpPr/>
            <p:nvPr/>
          </p:nvSpPr>
          <p:spPr>
            <a:xfrm>
              <a:off x="3415500" y="919850"/>
              <a:ext cx="238000" cy="258975"/>
            </a:xfrm>
            <a:custGeom>
              <a:avLst/>
              <a:gdLst/>
              <a:ahLst/>
              <a:cxnLst/>
              <a:rect l="l" t="t" r="r" b="b"/>
              <a:pathLst>
                <a:path w="9520" h="10359" extrusionOk="0">
                  <a:moveTo>
                    <a:pt x="4760" y="577"/>
                  </a:moveTo>
                  <a:cubicBezTo>
                    <a:pt x="6988" y="577"/>
                    <a:pt x="8943" y="4577"/>
                    <a:pt x="8943" y="6996"/>
                  </a:cubicBezTo>
                  <a:cubicBezTo>
                    <a:pt x="8943" y="8923"/>
                    <a:pt x="7653" y="9782"/>
                    <a:pt x="4760" y="9782"/>
                  </a:cubicBezTo>
                  <a:cubicBezTo>
                    <a:pt x="1867" y="9782"/>
                    <a:pt x="577" y="8923"/>
                    <a:pt x="577" y="6996"/>
                  </a:cubicBezTo>
                  <a:cubicBezTo>
                    <a:pt x="577" y="4577"/>
                    <a:pt x="2531" y="577"/>
                    <a:pt x="4760" y="577"/>
                  </a:cubicBezTo>
                  <a:close/>
                  <a:moveTo>
                    <a:pt x="4760" y="0"/>
                  </a:moveTo>
                  <a:cubicBezTo>
                    <a:pt x="2178" y="0"/>
                    <a:pt x="0" y="4297"/>
                    <a:pt x="0" y="6996"/>
                  </a:cubicBezTo>
                  <a:cubicBezTo>
                    <a:pt x="0" y="10359"/>
                    <a:pt x="3583" y="10359"/>
                    <a:pt x="4760" y="10359"/>
                  </a:cubicBezTo>
                  <a:cubicBezTo>
                    <a:pt x="5937" y="10359"/>
                    <a:pt x="9519" y="10359"/>
                    <a:pt x="9519" y="6996"/>
                  </a:cubicBezTo>
                  <a:cubicBezTo>
                    <a:pt x="9519" y="4298"/>
                    <a:pt x="7341" y="0"/>
                    <a:pt x="4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910;p64">
              <a:extLst>
                <a:ext uri="{FF2B5EF4-FFF2-40B4-BE49-F238E27FC236}">
                  <a16:creationId xmlns:a16="http://schemas.microsoft.com/office/drawing/2014/main" id="{49B88809-20FF-208D-DEE4-03B167653B87}"/>
                </a:ext>
              </a:extLst>
            </p:cNvPr>
            <p:cNvSpPr/>
            <p:nvPr/>
          </p:nvSpPr>
          <p:spPr>
            <a:xfrm>
              <a:off x="3457625" y="794325"/>
              <a:ext cx="153725" cy="153725"/>
            </a:xfrm>
            <a:custGeom>
              <a:avLst/>
              <a:gdLst/>
              <a:ahLst/>
              <a:cxnLst/>
              <a:rect l="l" t="t" r="r" b="b"/>
              <a:pathLst>
                <a:path w="6149" h="6149" extrusionOk="0">
                  <a:moveTo>
                    <a:pt x="3075" y="0"/>
                  </a:moveTo>
                  <a:cubicBezTo>
                    <a:pt x="1376" y="0"/>
                    <a:pt x="0" y="1376"/>
                    <a:pt x="0" y="3075"/>
                  </a:cubicBezTo>
                  <a:cubicBezTo>
                    <a:pt x="0" y="4772"/>
                    <a:pt x="1376" y="6149"/>
                    <a:pt x="3075" y="6149"/>
                  </a:cubicBezTo>
                  <a:cubicBezTo>
                    <a:pt x="4773" y="6149"/>
                    <a:pt x="6149" y="4772"/>
                    <a:pt x="6149" y="3075"/>
                  </a:cubicBezTo>
                  <a:cubicBezTo>
                    <a:pt x="6149" y="1376"/>
                    <a:pt x="4773" y="0"/>
                    <a:pt x="3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911;p64">
              <a:extLst>
                <a:ext uri="{FF2B5EF4-FFF2-40B4-BE49-F238E27FC236}">
                  <a16:creationId xmlns:a16="http://schemas.microsoft.com/office/drawing/2014/main" id="{BC8D2CC4-BCC8-47DE-6C49-0B9DE213DE89}"/>
                </a:ext>
              </a:extLst>
            </p:cNvPr>
            <p:cNvSpPr/>
            <p:nvPr/>
          </p:nvSpPr>
          <p:spPr>
            <a:xfrm>
              <a:off x="3450425" y="787100"/>
              <a:ext cx="168125" cy="168150"/>
            </a:xfrm>
            <a:custGeom>
              <a:avLst/>
              <a:gdLst/>
              <a:ahLst/>
              <a:cxnLst/>
              <a:rect l="l" t="t" r="r" b="b"/>
              <a:pathLst>
                <a:path w="6725" h="6726" extrusionOk="0">
                  <a:moveTo>
                    <a:pt x="3363" y="577"/>
                  </a:moveTo>
                  <a:cubicBezTo>
                    <a:pt x="4899" y="577"/>
                    <a:pt x="6149" y="1827"/>
                    <a:pt x="6149" y="3362"/>
                  </a:cubicBezTo>
                  <a:cubicBezTo>
                    <a:pt x="6149" y="4899"/>
                    <a:pt x="4899" y="6149"/>
                    <a:pt x="3363" y="6149"/>
                  </a:cubicBezTo>
                  <a:cubicBezTo>
                    <a:pt x="1826" y="6149"/>
                    <a:pt x="576" y="4899"/>
                    <a:pt x="576" y="3362"/>
                  </a:cubicBezTo>
                  <a:cubicBezTo>
                    <a:pt x="576" y="1827"/>
                    <a:pt x="1826" y="577"/>
                    <a:pt x="3363" y="577"/>
                  </a:cubicBezTo>
                  <a:close/>
                  <a:moveTo>
                    <a:pt x="3363" y="0"/>
                  </a:moveTo>
                  <a:cubicBezTo>
                    <a:pt x="1508" y="0"/>
                    <a:pt x="1" y="1509"/>
                    <a:pt x="1" y="3362"/>
                  </a:cubicBezTo>
                  <a:cubicBezTo>
                    <a:pt x="1" y="5217"/>
                    <a:pt x="1508" y="6726"/>
                    <a:pt x="3363" y="6726"/>
                  </a:cubicBezTo>
                  <a:cubicBezTo>
                    <a:pt x="5217" y="6726"/>
                    <a:pt x="6725" y="5217"/>
                    <a:pt x="6725" y="3362"/>
                  </a:cubicBezTo>
                  <a:cubicBezTo>
                    <a:pt x="6725" y="1509"/>
                    <a:pt x="5217" y="0"/>
                    <a:pt x="33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912;p64">
              <a:extLst>
                <a:ext uri="{FF2B5EF4-FFF2-40B4-BE49-F238E27FC236}">
                  <a16:creationId xmlns:a16="http://schemas.microsoft.com/office/drawing/2014/main" id="{2CF693F4-FF59-C0FC-65B3-6D46BAA7869A}"/>
                </a:ext>
              </a:extLst>
            </p:cNvPr>
            <p:cNvSpPr/>
            <p:nvPr/>
          </p:nvSpPr>
          <p:spPr>
            <a:xfrm>
              <a:off x="3743650" y="794325"/>
              <a:ext cx="215150" cy="28800"/>
            </a:xfrm>
            <a:custGeom>
              <a:avLst/>
              <a:gdLst/>
              <a:ahLst/>
              <a:cxnLst/>
              <a:rect l="l" t="t" r="r" b="b"/>
              <a:pathLst>
                <a:path w="8606" h="1152" extrusionOk="0">
                  <a:moveTo>
                    <a:pt x="8031" y="0"/>
                  </a:moveTo>
                  <a:cubicBezTo>
                    <a:pt x="8030" y="0"/>
                    <a:pt x="8030" y="0"/>
                    <a:pt x="8029" y="0"/>
                  </a:cubicBezTo>
                  <a:lnTo>
                    <a:pt x="577" y="0"/>
                  </a:lnTo>
                  <a:cubicBezTo>
                    <a:pt x="259" y="0"/>
                    <a:pt x="1" y="258"/>
                    <a:pt x="1" y="576"/>
                  </a:cubicBezTo>
                  <a:cubicBezTo>
                    <a:pt x="1" y="894"/>
                    <a:pt x="259" y="1152"/>
                    <a:pt x="577" y="1152"/>
                  </a:cubicBezTo>
                  <a:lnTo>
                    <a:pt x="8029" y="1152"/>
                  </a:lnTo>
                  <a:cubicBezTo>
                    <a:pt x="8348" y="1152"/>
                    <a:pt x="8606" y="894"/>
                    <a:pt x="8606" y="576"/>
                  </a:cubicBezTo>
                  <a:cubicBezTo>
                    <a:pt x="8606" y="259"/>
                    <a:pt x="8349" y="0"/>
                    <a:pt x="80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913;p64">
              <a:extLst>
                <a:ext uri="{FF2B5EF4-FFF2-40B4-BE49-F238E27FC236}">
                  <a16:creationId xmlns:a16="http://schemas.microsoft.com/office/drawing/2014/main" id="{60F8F022-B1EA-AB35-DE6C-F9819B23C596}"/>
                </a:ext>
              </a:extLst>
            </p:cNvPr>
            <p:cNvSpPr/>
            <p:nvPr/>
          </p:nvSpPr>
          <p:spPr>
            <a:xfrm>
              <a:off x="3743650" y="875050"/>
              <a:ext cx="215150" cy="28850"/>
            </a:xfrm>
            <a:custGeom>
              <a:avLst/>
              <a:gdLst/>
              <a:ahLst/>
              <a:cxnLst/>
              <a:rect l="l" t="t" r="r" b="b"/>
              <a:pathLst>
                <a:path w="8606" h="1154" extrusionOk="0">
                  <a:moveTo>
                    <a:pt x="577" y="0"/>
                  </a:moveTo>
                  <a:cubicBezTo>
                    <a:pt x="259" y="0"/>
                    <a:pt x="1" y="258"/>
                    <a:pt x="1" y="576"/>
                  </a:cubicBezTo>
                  <a:cubicBezTo>
                    <a:pt x="1" y="895"/>
                    <a:pt x="259" y="1153"/>
                    <a:pt x="577" y="1153"/>
                  </a:cubicBezTo>
                  <a:lnTo>
                    <a:pt x="8029" y="1153"/>
                  </a:lnTo>
                  <a:cubicBezTo>
                    <a:pt x="8348" y="1153"/>
                    <a:pt x="8606" y="895"/>
                    <a:pt x="8606" y="576"/>
                  </a:cubicBezTo>
                  <a:cubicBezTo>
                    <a:pt x="8606" y="258"/>
                    <a:pt x="8348" y="0"/>
                    <a:pt x="80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914;p64">
              <a:extLst>
                <a:ext uri="{FF2B5EF4-FFF2-40B4-BE49-F238E27FC236}">
                  <a16:creationId xmlns:a16="http://schemas.microsoft.com/office/drawing/2014/main" id="{3A8BDA85-1CCF-CC26-88CA-1D50AD032892}"/>
                </a:ext>
              </a:extLst>
            </p:cNvPr>
            <p:cNvSpPr/>
            <p:nvPr/>
          </p:nvSpPr>
          <p:spPr>
            <a:xfrm>
              <a:off x="3743650" y="1017875"/>
              <a:ext cx="463550" cy="28825"/>
            </a:xfrm>
            <a:custGeom>
              <a:avLst/>
              <a:gdLst/>
              <a:ahLst/>
              <a:cxnLst/>
              <a:rect l="l" t="t" r="r" b="b"/>
              <a:pathLst>
                <a:path w="18542" h="1153" extrusionOk="0">
                  <a:moveTo>
                    <a:pt x="577" y="0"/>
                  </a:moveTo>
                  <a:cubicBezTo>
                    <a:pt x="259" y="0"/>
                    <a:pt x="1" y="258"/>
                    <a:pt x="1" y="577"/>
                  </a:cubicBezTo>
                  <a:cubicBezTo>
                    <a:pt x="1" y="895"/>
                    <a:pt x="259" y="1153"/>
                    <a:pt x="577" y="1153"/>
                  </a:cubicBezTo>
                  <a:lnTo>
                    <a:pt x="17966" y="1153"/>
                  </a:lnTo>
                  <a:cubicBezTo>
                    <a:pt x="18284" y="1153"/>
                    <a:pt x="18542" y="895"/>
                    <a:pt x="18542" y="577"/>
                  </a:cubicBezTo>
                  <a:cubicBezTo>
                    <a:pt x="18542" y="258"/>
                    <a:pt x="18284" y="0"/>
                    <a:pt x="179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915;p64">
              <a:extLst>
                <a:ext uri="{FF2B5EF4-FFF2-40B4-BE49-F238E27FC236}">
                  <a16:creationId xmlns:a16="http://schemas.microsoft.com/office/drawing/2014/main" id="{C8C6B623-1122-DAE3-B8A9-90C1DBC2E224}"/>
                </a:ext>
              </a:extLst>
            </p:cNvPr>
            <p:cNvSpPr/>
            <p:nvPr/>
          </p:nvSpPr>
          <p:spPr>
            <a:xfrm>
              <a:off x="3743650" y="1123450"/>
              <a:ext cx="463550" cy="28850"/>
            </a:xfrm>
            <a:custGeom>
              <a:avLst/>
              <a:gdLst/>
              <a:ahLst/>
              <a:cxnLst/>
              <a:rect l="l" t="t" r="r" b="b"/>
              <a:pathLst>
                <a:path w="18542" h="1154" extrusionOk="0">
                  <a:moveTo>
                    <a:pt x="577" y="1"/>
                  </a:moveTo>
                  <a:cubicBezTo>
                    <a:pt x="259" y="1"/>
                    <a:pt x="1" y="258"/>
                    <a:pt x="1" y="576"/>
                  </a:cubicBezTo>
                  <a:cubicBezTo>
                    <a:pt x="1" y="895"/>
                    <a:pt x="259" y="1153"/>
                    <a:pt x="577" y="1153"/>
                  </a:cubicBezTo>
                  <a:lnTo>
                    <a:pt x="17966" y="1153"/>
                  </a:lnTo>
                  <a:cubicBezTo>
                    <a:pt x="18284" y="1153"/>
                    <a:pt x="18542" y="895"/>
                    <a:pt x="18542" y="576"/>
                  </a:cubicBezTo>
                  <a:cubicBezTo>
                    <a:pt x="18542" y="258"/>
                    <a:pt x="18284" y="1"/>
                    <a:pt x="17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916;p64">
              <a:extLst>
                <a:ext uri="{FF2B5EF4-FFF2-40B4-BE49-F238E27FC236}">
                  <a16:creationId xmlns:a16="http://schemas.microsoft.com/office/drawing/2014/main" id="{0A845FC4-F620-5229-D873-3F556044D7A0}"/>
                </a:ext>
              </a:extLst>
            </p:cNvPr>
            <p:cNvSpPr/>
            <p:nvPr/>
          </p:nvSpPr>
          <p:spPr>
            <a:xfrm>
              <a:off x="4883650" y="1032825"/>
              <a:ext cx="917400" cy="558175"/>
            </a:xfrm>
            <a:custGeom>
              <a:avLst/>
              <a:gdLst/>
              <a:ahLst/>
              <a:cxnLst/>
              <a:rect l="l" t="t" r="r" b="b"/>
              <a:pathLst>
                <a:path w="36696" h="22327" extrusionOk="0">
                  <a:moveTo>
                    <a:pt x="88" y="1"/>
                  </a:moveTo>
                  <a:cubicBezTo>
                    <a:pt x="38" y="1"/>
                    <a:pt x="0" y="40"/>
                    <a:pt x="0" y="88"/>
                  </a:cubicBezTo>
                  <a:lnTo>
                    <a:pt x="0" y="22239"/>
                  </a:lnTo>
                  <a:cubicBezTo>
                    <a:pt x="0" y="22287"/>
                    <a:pt x="38" y="22326"/>
                    <a:pt x="88" y="22326"/>
                  </a:cubicBezTo>
                  <a:lnTo>
                    <a:pt x="36608" y="22326"/>
                  </a:lnTo>
                  <a:cubicBezTo>
                    <a:pt x="36656" y="22326"/>
                    <a:pt x="36696" y="22287"/>
                    <a:pt x="36696" y="22239"/>
                  </a:cubicBezTo>
                  <a:lnTo>
                    <a:pt x="36696" y="88"/>
                  </a:lnTo>
                  <a:cubicBezTo>
                    <a:pt x="36696" y="40"/>
                    <a:pt x="36656" y="1"/>
                    <a:pt x="366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917;p64">
              <a:extLst>
                <a:ext uri="{FF2B5EF4-FFF2-40B4-BE49-F238E27FC236}">
                  <a16:creationId xmlns:a16="http://schemas.microsoft.com/office/drawing/2014/main" id="{BC131583-6E29-C6FF-FF6A-1EFB4E8ED30A}"/>
                </a:ext>
              </a:extLst>
            </p:cNvPr>
            <p:cNvSpPr/>
            <p:nvPr/>
          </p:nvSpPr>
          <p:spPr>
            <a:xfrm>
              <a:off x="4869250" y="1018450"/>
              <a:ext cx="946225" cy="586925"/>
            </a:xfrm>
            <a:custGeom>
              <a:avLst/>
              <a:gdLst/>
              <a:ahLst/>
              <a:cxnLst/>
              <a:rect l="l" t="t" r="r" b="b"/>
              <a:pathLst>
                <a:path w="37849" h="23477" extrusionOk="0">
                  <a:moveTo>
                    <a:pt x="33913" y="1153"/>
                  </a:moveTo>
                  <a:cubicBezTo>
                    <a:pt x="35447" y="1153"/>
                    <a:pt x="36696" y="2400"/>
                    <a:pt x="36696" y="3934"/>
                  </a:cubicBezTo>
                  <a:lnTo>
                    <a:pt x="36696" y="19543"/>
                  </a:lnTo>
                  <a:cubicBezTo>
                    <a:pt x="36696" y="21077"/>
                    <a:pt x="35447" y="22325"/>
                    <a:pt x="33913" y="22325"/>
                  </a:cubicBezTo>
                  <a:lnTo>
                    <a:pt x="3933" y="22325"/>
                  </a:lnTo>
                  <a:cubicBezTo>
                    <a:pt x="2399" y="22325"/>
                    <a:pt x="1152" y="21077"/>
                    <a:pt x="1152" y="19543"/>
                  </a:cubicBezTo>
                  <a:lnTo>
                    <a:pt x="1152" y="3934"/>
                  </a:lnTo>
                  <a:cubicBezTo>
                    <a:pt x="1152" y="2400"/>
                    <a:pt x="2399" y="1153"/>
                    <a:pt x="3933" y="1153"/>
                  </a:cubicBezTo>
                  <a:close/>
                  <a:moveTo>
                    <a:pt x="3933" y="0"/>
                  </a:moveTo>
                  <a:cubicBezTo>
                    <a:pt x="1765" y="0"/>
                    <a:pt x="0" y="1765"/>
                    <a:pt x="0" y="3934"/>
                  </a:cubicBezTo>
                  <a:lnTo>
                    <a:pt x="0" y="19543"/>
                  </a:lnTo>
                  <a:cubicBezTo>
                    <a:pt x="0" y="21712"/>
                    <a:pt x="1765" y="23477"/>
                    <a:pt x="3933" y="23477"/>
                  </a:cubicBezTo>
                  <a:lnTo>
                    <a:pt x="33913" y="23477"/>
                  </a:lnTo>
                  <a:cubicBezTo>
                    <a:pt x="36083" y="23477"/>
                    <a:pt x="37849" y="21712"/>
                    <a:pt x="37849" y="19543"/>
                  </a:cubicBezTo>
                  <a:lnTo>
                    <a:pt x="37849" y="3934"/>
                  </a:lnTo>
                  <a:cubicBezTo>
                    <a:pt x="37849" y="1765"/>
                    <a:pt x="36083" y="0"/>
                    <a:pt x="33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918;p64">
              <a:extLst>
                <a:ext uri="{FF2B5EF4-FFF2-40B4-BE49-F238E27FC236}">
                  <a16:creationId xmlns:a16="http://schemas.microsoft.com/office/drawing/2014/main" id="{16FA13CD-4A73-8697-28E0-CFF73540EDDE}"/>
                </a:ext>
              </a:extLst>
            </p:cNvPr>
            <p:cNvSpPr/>
            <p:nvPr/>
          </p:nvSpPr>
          <p:spPr>
            <a:xfrm>
              <a:off x="4883650" y="1032825"/>
              <a:ext cx="917400" cy="275225"/>
            </a:xfrm>
            <a:custGeom>
              <a:avLst/>
              <a:gdLst/>
              <a:ahLst/>
              <a:cxnLst/>
              <a:rect l="l" t="t" r="r" b="b"/>
              <a:pathLst>
                <a:path w="36696" h="11009" extrusionOk="0">
                  <a:moveTo>
                    <a:pt x="1674" y="1"/>
                  </a:moveTo>
                  <a:cubicBezTo>
                    <a:pt x="750" y="1"/>
                    <a:pt x="0" y="751"/>
                    <a:pt x="0" y="1675"/>
                  </a:cubicBezTo>
                  <a:lnTo>
                    <a:pt x="0" y="2139"/>
                  </a:lnTo>
                  <a:lnTo>
                    <a:pt x="16574" y="10645"/>
                  </a:lnTo>
                  <a:cubicBezTo>
                    <a:pt x="17073" y="10888"/>
                    <a:pt x="17613" y="11009"/>
                    <a:pt x="18154" y="11009"/>
                  </a:cubicBezTo>
                  <a:cubicBezTo>
                    <a:pt x="18724" y="11009"/>
                    <a:pt x="19293" y="10874"/>
                    <a:pt x="19812" y="10605"/>
                  </a:cubicBezTo>
                  <a:lnTo>
                    <a:pt x="36696" y="2065"/>
                  </a:lnTo>
                  <a:lnTo>
                    <a:pt x="36696" y="1675"/>
                  </a:lnTo>
                  <a:cubicBezTo>
                    <a:pt x="36696" y="751"/>
                    <a:pt x="35946" y="1"/>
                    <a:pt x="35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919;p64">
              <a:extLst>
                <a:ext uri="{FF2B5EF4-FFF2-40B4-BE49-F238E27FC236}">
                  <a16:creationId xmlns:a16="http://schemas.microsoft.com/office/drawing/2014/main" id="{33F4984C-75BD-0B8B-4539-FB7A4737097F}"/>
                </a:ext>
              </a:extLst>
            </p:cNvPr>
            <p:cNvSpPr/>
            <p:nvPr/>
          </p:nvSpPr>
          <p:spPr>
            <a:xfrm>
              <a:off x="4869225" y="1018400"/>
              <a:ext cx="946225" cy="304000"/>
            </a:xfrm>
            <a:custGeom>
              <a:avLst/>
              <a:gdLst/>
              <a:ahLst/>
              <a:cxnLst/>
              <a:rect l="l" t="t" r="r" b="b"/>
              <a:pathLst>
                <a:path w="37849" h="12160" extrusionOk="0">
                  <a:moveTo>
                    <a:pt x="35598" y="1155"/>
                  </a:moveTo>
                  <a:cubicBezTo>
                    <a:pt x="36205" y="1155"/>
                    <a:pt x="36696" y="1647"/>
                    <a:pt x="36697" y="2252"/>
                  </a:cubicBezTo>
                  <a:lnTo>
                    <a:pt x="36697" y="2288"/>
                  </a:lnTo>
                  <a:lnTo>
                    <a:pt x="20130" y="10669"/>
                  </a:lnTo>
                  <a:cubicBezTo>
                    <a:pt x="20128" y="10669"/>
                    <a:pt x="20127" y="10670"/>
                    <a:pt x="20126" y="10671"/>
                  </a:cubicBezTo>
                  <a:cubicBezTo>
                    <a:pt x="19689" y="10897"/>
                    <a:pt x="19207" y="11010"/>
                    <a:pt x="18727" y="11010"/>
                  </a:cubicBezTo>
                  <a:cubicBezTo>
                    <a:pt x="18275" y="11010"/>
                    <a:pt x="17824" y="10910"/>
                    <a:pt x="17414" y="10710"/>
                  </a:cubicBezTo>
                  <a:lnTo>
                    <a:pt x="1153" y="2365"/>
                  </a:lnTo>
                  <a:lnTo>
                    <a:pt x="1153" y="2252"/>
                  </a:lnTo>
                  <a:cubicBezTo>
                    <a:pt x="1154" y="1647"/>
                    <a:pt x="1645" y="1155"/>
                    <a:pt x="2251" y="1155"/>
                  </a:cubicBezTo>
                  <a:close/>
                  <a:moveTo>
                    <a:pt x="2250" y="1"/>
                  </a:moveTo>
                  <a:cubicBezTo>
                    <a:pt x="1010" y="1"/>
                    <a:pt x="0" y="1011"/>
                    <a:pt x="0" y="2252"/>
                  </a:cubicBezTo>
                  <a:lnTo>
                    <a:pt x="0" y="2716"/>
                  </a:lnTo>
                  <a:cubicBezTo>
                    <a:pt x="0" y="2932"/>
                    <a:pt x="121" y="3130"/>
                    <a:pt x="313" y="3229"/>
                  </a:cubicBezTo>
                  <a:lnTo>
                    <a:pt x="16899" y="11740"/>
                  </a:lnTo>
                  <a:cubicBezTo>
                    <a:pt x="17466" y="12016"/>
                    <a:pt x="18091" y="12160"/>
                    <a:pt x="18723" y="12160"/>
                  </a:cubicBezTo>
                  <a:cubicBezTo>
                    <a:pt x="18725" y="12160"/>
                    <a:pt x="18728" y="12160"/>
                    <a:pt x="18731" y="12160"/>
                  </a:cubicBezTo>
                  <a:cubicBezTo>
                    <a:pt x="18733" y="12160"/>
                    <a:pt x="18736" y="12160"/>
                    <a:pt x="18738" y="12160"/>
                  </a:cubicBezTo>
                  <a:cubicBezTo>
                    <a:pt x="19404" y="12160"/>
                    <a:pt x="20059" y="12000"/>
                    <a:pt x="20652" y="11694"/>
                  </a:cubicBezTo>
                  <a:lnTo>
                    <a:pt x="37533" y="3155"/>
                  </a:lnTo>
                  <a:cubicBezTo>
                    <a:pt x="37726" y="3057"/>
                    <a:pt x="37849" y="2859"/>
                    <a:pt x="37849" y="2642"/>
                  </a:cubicBezTo>
                  <a:lnTo>
                    <a:pt x="37849" y="2252"/>
                  </a:lnTo>
                  <a:cubicBezTo>
                    <a:pt x="37849" y="1011"/>
                    <a:pt x="36840" y="1"/>
                    <a:pt x="35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920;p64">
              <a:extLst>
                <a:ext uri="{FF2B5EF4-FFF2-40B4-BE49-F238E27FC236}">
                  <a16:creationId xmlns:a16="http://schemas.microsoft.com/office/drawing/2014/main" id="{06961E2C-D999-FD2F-A50D-44DF8CE78118}"/>
                </a:ext>
              </a:extLst>
            </p:cNvPr>
            <p:cNvSpPr/>
            <p:nvPr/>
          </p:nvSpPr>
          <p:spPr>
            <a:xfrm>
              <a:off x="5394725" y="2005800"/>
              <a:ext cx="927275" cy="468050"/>
            </a:xfrm>
            <a:custGeom>
              <a:avLst/>
              <a:gdLst/>
              <a:ahLst/>
              <a:cxnLst/>
              <a:rect l="l" t="t" r="r" b="b"/>
              <a:pathLst>
                <a:path w="37091" h="18722" extrusionOk="0">
                  <a:moveTo>
                    <a:pt x="62" y="0"/>
                  </a:moveTo>
                  <a:cubicBezTo>
                    <a:pt x="28" y="0"/>
                    <a:pt x="0" y="28"/>
                    <a:pt x="0" y="61"/>
                  </a:cubicBezTo>
                  <a:lnTo>
                    <a:pt x="0" y="18661"/>
                  </a:lnTo>
                  <a:cubicBezTo>
                    <a:pt x="0" y="18695"/>
                    <a:pt x="28" y="18721"/>
                    <a:pt x="62" y="18721"/>
                  </a:cubicBezTo>
                  <a:lnTo>
                    <a:pt x="37031" y="18721"/>
                  </a:lnTo>
                  <a:cubicBezTo>
                    <a:pt x="37064" y="18721"/>
                    <a:pt x="37091" y="18695"/>
                    <a:pt x="37091" y="18661"/>
                  </a:cubicBezTo>
                  <a:lnTo>
                    <a:pt x="37091" y="61"/>
                  </a:lnTo>
                  <a:cubicBezTo>
                    <a:pt x="37091" y="28"/>
                    <a:pt x="37064" y="0"/>
                    <a:pt x="370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921;p64">
              <a:extLst>
                <a:ext uri="{FF2B5EF4-FFF2-40B4-BE49-F238E27FC236}">
                  <a16:creationId xmlns:a16="http://schemas.microsoft.com/office/drawing/2014/main" id="{2D218780-FDDC-0337-F499-25BB00EE5010}"/>
                </a:ext>
              </a:extLst>
            </p:cNvPr>
            <p:cNvSpPr/>
            <p:nvPr/>
          </p:nvSpPr>
          <p:spPr>
            <a:xfrm>
              <a:off x="5394725" y="2351400"/>
              <a:ext cx="140275" cy="251400"/>
            </a:xfrm>
            <a:custGeom>
              <a:avLst/>
              <a:gdLst/>
              <a:ahLst/>
              <a:cxnLst/>
              <a:rect l="l" t="t" r="r" b="b"/>
              <a:pathLst>
                <a:path w="5611" h="10056" extrusionOk="0">
                  <a:moveTo>
                    <a:pt x="0" y="1"/>
                  </a:moveTo>
                  <a:lnTo>
                    <a:pt x="0" y="10056"/>
                  </a:lnTo>
                  <a:lnTo>
                    <a:pt x="5610" y="3599"/>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922;p64">
              <a:extLst>
                <a:ext uri="{FF2B5EF4-FFF2-40B4-BE49-F238E27FC236}">
                  <a16:creationId xmlns:a16="http://schemas.microsoft.com/office/drawing/2014/main" id="{5749CF02-3E9E-30D8-DDDD-5A3864958F4F}"/>
                </a:ext>
              </a:extLst>
            </p:cNvPr>
            <p:cNvSpPr/>
            <p:nvPr/>
          </p:nvSpPr>
          <p:spPr>
            <a:xfrm>
              <a:off x="5618200" y="2200325"/>
              <a:ext cx="99875" cy="96125"/>
            </a:xfrm>
            <a:custGeom>
              <a:avLst/>
              <a:gdLst/>
              <a:ahLst/>
              <a:cxnLst/>
              <a:rect l="l" t="t" r="r" b="b"/>
              <a:pathLst>
                <a:path w="3995" h="3845" extrusionOk="0">
                  <a:moveTo>
                    <a:pt x="2075" y="1"/>
                  </a:moveTo>
                  <a:cubicBezTo>
                    <a:pt x="1574" y="1"/>
                    <a:pt x="1082" y="196"/>
                    <a:pt x="714" y="564"/>
                  </a:cubicBezTo>
                  <a:cubicBezTo>
                    <a:pt x="165" y="1113"/>
                    <a:pt x="1" y="1939"/>
                    <a:pt x="297" y="2658"/>
                  </a:cubicBezTo>
                  <a:cubicBezTo>
                    <a:pt x="595" y="3375"/>
                    <a:pt x="1296" y="3844"/>
                    <a:pt x="2073" y="3844"/>
                  </a:cubicBezTo>
                  <a:cubicBezTo>
                    <a:pt x="3134" y="3844"/>
                    <a:pt x="3995" y="2983"/>
                    <a:pt x="3995" y="1923"/>
                  </a:cubicBezTo>
                  <a:cubicBezTo>
                    <a:pt x="3995" y="1145"/>
                    <a:pt x="3526" y="444"/>
                    <a:pt x="2809" y="146"/>
                  </a:cubicBezTo>
                  <a:cubicBezTo>
                    <a:pt x="2571" y="48"/>
                    <a:pt x="2322" y="1"/>
                    <a:pt x="20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923;p64">
              <a:extLst>
                <a:ext uri="{FF2B5EF4-FFF2-40B4-BE49-F238E27FC236}">
                  <a16:creationId xmlns:a16="http://schemas.microsoft.com/office/drawing/2014/main" id="{0D1F18D2-1BE9-970B-0B58-1356B561DB94}"/>
                </a:ext>
              </a:extLst>
            </p:cNvPr>
            <p:cNvSpPr/>
            <p:nvPr/>
          </p:nvSpPr>
          <p:spPr>
            <a:xfrm>
              <a:off x="5824050" y="2200325"/>
              <a:ext cx="99925" cy="96125"/>
            </a:xfrm>
            <a:custGeom>
              <a:avLst/>
              <a:gdLst/>
              <a:ahLst/>
              <a:cxnLst/>
              <a:rect l="l" t="t" r="r" b="b"/>
              <a:pathLst>
                <a:path w="3997" h="3845" extrusionOk="0">
                  <a:moveTo>
                    <a:pt x="2076" y="1"/>
                  </a:moveTo>
                  <a:cubicBezTo>
                    <a:pt x="1575" y="1"/>
                    <a:pt x="1084" y="196"/>
                    <a:pt x="716" y="564"/>
                  </a:cubicBezTo>
                  <a:cubicBezTo>
                    <a:pt x="165" y="1113"/>
                    <a:pt x="1" y="1939"/>
                    <a:pt x="298" y="2658"/>
                  </a:cubicBezTo>
                  <a:cubicBezTo>
                    <a:pt x="596" y="3375"/>
                    <a:pt x="1296" y="3844"/>
                    <a:pt x="2074" y="3844"/>
                  </a:cubicBezTo>
                  <a:cubicBezTo>
                    <a:pt x="3135" y="3844"/>
                    <a:pt x="3996" y="2983"/>
                    <a:pt x="3996" y="1923"/>
                  </a:cubicBezTo>
                  <a:cubicBezTo>
                    <a:pt x="3996" y="1145"/>
                    <a:pt x="3527" y="444"/>
                    <a:pt x="2809" y="146"/>
                  </a:cubicBezTo>
                  <a:cubicBezTo>
                    <a:pt x="2572" y="48"/>
                    <a:pt x="2323" y="1"/>
                    <a:pt x="20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924;p64">
              <a:extLst>
                <a:ext uri="{FF2B5EF4-FFF2-40B4-BE49-F238E27FC236}">
                  <a16:creationId xmlns:a16="http://schemas.microsoft.com/office/drawing/2014/main" id="{5416A333-F36E-5D49-1C9A-57BF602AA551}"/>
                </a:ext>
              </a:extLst>
            </p:cNvPr>
            <p:cNvSpPr/>
            <p:nvPr/>
          </p:nvSpPr>
          <p:spPr>
            <a:xfrm>
              <a:off x="6029975" y="2200325"/>
              <a:ext cx="99875" cy="96125"/>
            </a:xfrm>
            <a:custGeom>
              <a:avLst/>
              <a:gdLst/>
              <a:ahLst/>
              <a:cxnLst/>
              <a:rect l="l" t="t" r="r" b="b"/>
              <a:pathLst>
                <a:path w="3995" h="3845" extrusionOk="0">
                  <a:moveTo>
                    <a:pt x="2074" y="1"/>
                  </a:moveTo>
                  <a:cubicBezTo>
                    <a:pt x="1574" y="1"/>
                    <a:pt x="1082" y="196"/>
                    <a:pt x="714" y="564"/>
                  </a:cubicBezTo>
                  <a:cubicBezTo>
                    <a:pt x="165" y="1113"/>
                    <a:pt x="0" y="1939"/>
                    <a:pt x="298" y="2658"/>
                  </a:cubicBezTo>
                  <a:cubicBezTo>
                    <a:pt x="595" y="3375"/>
                    <a:pt x="1296" y="3844"/>
                    <a:pt x="2073" y="3844"/>
                  </a:cubicBezTo>
                  <a:cubicBezTo>
                    <a:pt x="3135" y="3844"/>
                    <a:pt x="3995" y="2983"/>
                    <a:pt x="3995" y="1923"/>
                  </a:cubicBezTo>
                  <a:cubicBezTo>
                    <a:pt x="3995" y="1145"/>
                    <a:pt x="3527" y="444"/>
                    <a:pt x="2808" y="146"/>
                  </a:cubicBezTo>
                  <a:cubicBezTo>
                    <a:pt x="2571" y="48"/>
                    <a:pt x="2322" y="1"/>
                    <a:pt x="2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925;p64">
              <a:extLst>
                <a:ext uri="{FF2B5EF4-FFF2-40B4-BE49-F238E27FC236}">
                  <a16:creationId xmlns:a16="http://schemas.microsoft.com/office/drawing/2014/main" id="{D2116BBC-9C84-5FB1-51A6-0601D4E5384A}"/>
                </a:ext>
              </a:extLst>
            </p:cNvPr>
            <p:cNvSpPr/>
            <p:nvPr/>
          </p:nvSpPr>
          <p:spPr>
            <a:xfrm>
              <a:off x="1157425" y="3075450"/>
              <a:ext cx="875850" cy="648650"/>
            </a:xfrm>
            <a:custGeom>
              <a:avLst/>
              <a:gdLst/>
              <a:ahLst/>
              <a:cxnLst/>
              <a:rect l="l" t="t" r="r" b="b"/>
              <a:pathLst>
                <a:path w="35034" h="25946" extrusionOk="0">
                  <a:moveTo>
                    <a:pt x="32761" y="5477"/>
                  </a:moveTo>
                  <a:lnTo>
                    <a:pt x="31445" y="10363"/>
                  </a:lnTo>
                  <a:lnTo>
                    <a:pt x="31445" y="5477"/>
                  </a:lnTo>
                  <a:close/>
                  <a:moveTo>
                    <a:pt x="12979" y="5477"/>
                  </a:moveTo>
                  <a:lnTo>
                    <a:pt x="12979" y="13779"/>
                  </a:lnTo>
                  <a:lnTo>
                    <a:pt x="12542" y="13779"/>
                  </a:lnTo>
                  <a:lnTo>
                    <a:pt x="9775" y="5477"/>
                  </a:lnTo>
                  <a:close/>
                  <a:moveTo>
                    <a:pt x="18491" y="5477"/>
                  </a:moveTo>
                  <a:lnTo>
                    <a:pt x="18490" y="13779"/>
                  </a:lnTo>
                  <a:lnTo>
                    <a:pt x="14913" y="13779"/>
                  </a:lnTo>
                  <a:lnTo>
                    <a:pt x="14913" y="5477"/>
                  </a:lnTo>
                  <a:close/>
                  <a:moveTo>
                    <a:pt x="24001" y="5477"/>
                  </a:moveTo>
                  <a:lnTo>
                    <a:pt x="24001" y="13779"/>
                  </a:lnTo>
                  <a:lnTo>
                    <a:pt x="20423" y="13779"/>
                  </a:lnTo>
                  <a:lnTo>
                    <a:pt x="20423" y="5477"/>
                  </a:lnTo>
                  <a:close/>
                  <a:moveTo>
                    <a:pt x="29513" y="5477"/>
                  </a:moveTo>
                  <a:lnTo>
                    <a:pt x="29513" y="13779"/>
                  </a:lnTo>
                  <a:lnTo>
                    <a:pt x="25935" y="13779"/>
                  </a:lnTo>
                  <a:lnTo>
                    <a:pt x="25935" y="5477"/>
                  </a:lnTo>
                  <a:close/>
                  <a:moveTo>
                    <a:pt x="16702" y="21222"/>
                  </a:moveTo>
                  <a:cubicBezTo>
                    <a:pt x="16881" y="21222"/>
                    <a:pt x="17063" y="21257"/>
                    <a:pt x="17235" y="21328"/>
                  </a:cubicBezTo>
                  <a:cubicBezTo>
                    <a:pt x="17757" y="21544"/>
                    <a:pt x="18097" y="22054"/>
                    <a:pt x="18097" y="22619"/>
                  </a:cubicBezTo>
                  <a:cubicBezTo>
                    <a:pt x="18095" y="23389"/>
                    <a:pt x="17472" y="24012"/>
                    <a:pt x="16702" y="24014"/>
                  </a:cubicBezTo>
                  <a:cubicBezTo>
                    <a:pt x="16137" y="24014"/>
                    <a:pt x="15627" y="23674"/>
                    <a:pt x="15411" y="23152"/>
                  </a:cubicBezTo>
                  <a:cubicBezTo>
                    <a:pt x="15195" y="22631"/>
                    <a:pt x="15315" y="22030"/>
                    <a:pt x="15713" y="21630"/>
                  </a:cubicBezTo>
                  <a:cubicBezTo>
                    <a:pt x="15981" y="21364"/>
                    <a:pt x="16338" y="21222"/>
                    <a:pt x="16702" y="21222"/>
                  </a:cubicBezTo>
                  <a:close/>
                  <a:moveTo>
                    <a:pt x="26937" y="21222"/>
                  </a:moveTo>
                  <a:cubicBezTo>
                    <a:pt x="27116" y="21222"/>
                    <a:pt x="27298" y="21257"/>
                    <a:pt x="27470" y="21328"/>
                  </a:cubicBezTo>
                  <a:cubicBezTo>
                    <a:pt x="27992" y="21544"/>
                    <a:pt x="28331" y="22054"/>
                    <a:pt x="28331" y="22619"/>
                  </a:cubicBezTo>
                  <a:cubicBezTo>
                    <a:pt x="28330" y="23388"/>
                    <a:pt x="27706" y="24012"/>
                    <a:pt x="26938" y="24014"/>
                  </a:cubicBezTo>
                  <a:lnTo>
                    <a:pt x="26936" y="24014"/>
                  </a:lnTo>
                  <a:cubicBezTo>
                    <a:pt x="26371" y="24014"/>
                    <a:pt x="25863" y="23674"/>
                    <a:pt x="25646" y="23152"/>
                  </a:cubicBezTo>
                  <a:cubicBezTo>
                    <a:pt x="25430" y="22631"/>
                    <a:pt x="25550" y="22030"/>
                    <a:pt x="25949" y="21630"/>
                  </a:cubicBezTo>
                  <a:cubicBezTo>
                    <a:pt x="26216" y="21364"/>
                    <a:pt x="26573" y="21222"/>
                    <a:pt x="26937" y="21222"/>
                  </a:cubicBezTo>
                  <a:close/>
                  <a:moveTo>
                    <a:pt x="955" y="1"/>
                  </a:moveTo>
                  <a:cubicBezTo>
                    <a:pt x="426" y="7"/>
                    <a:pt x="1" y="437"/>
                    <a:pt x="1" y="966"/>
                  </a:cubicBezTo>
                  <a:cubicBezTo>
                    <a:pt x="1" y="1496"/>
                    <a:pt x="426" y="1927"/>
                    <a:pt x="955" y="1933"/>
                  </a:cubicBezTo>
                  <a:lnTo>
                    <a:pt x="6557" y="1933"/>
                  </a:lnTo>
                  <a:lnTo>
                    <a:pt x="12635" y="20168"/>
                  </a:lnTo>
                  <a:cubicBezTo>
                    <a:pt x="12766" y="20563"/>
                    <a:pt x="13136" y="20829"/>
                    <a:pt x="13552" y="20829"/>
                  </a:cubicBezTo>
                  <a:lnTo>
                    <a:pt x="13903" y="20829"/>
                  </a:lnTo>
                  <a:cubicBezTo>
                    <a:pt x="13571" y="21347"/>
                    <a:pt x="13373" y="21959"/>
                    <a:pt x="13373" y="22617"/>
                  </a:cubicBezTo>
                  <a:cubicBezTo>
                    <a:pt x="13373" y="24454"/>
                    <a:pt x="14866" y="25946"/>
                    <a:pt x="16702" y="25946"/>
                  </a:cubicBezTo>
                  <a:cubicBezTo>
                    <a:pt x="18537" y="25946"/>
                    <a:pt x="20030" y="24454"/>
                    <a:pt x="20030" y="22617"/>
                  </a:cubicBezTo>
                  <a:cubicBezTo>
                    <a:pt x="20029" y="21983"/>
                    <a:pt x="19844" y="21362"/>
                    <a:pt x="19499" y="20829"/>
                  </a:cubicBezTo>
                  <a:lnTo>
                    <a:pt x="24139" y="20829"/>
                  </a:lnTo>
                  <a:cubicBezTo>
                    <a:pt x="23807" y="21347"/>
                    <a:pt x="23608" y="21959"/>
                    <a:pt x="23608" y="22617"/>
                  </a:cubicBezTo>
                  <a:cubicBezTo>
                    <a:pt x="23608" y="24454"/>
                    <a:pt x="25101" y="25946"/>
                    <a:pt x="26936" y="25946"/>
                  </a:cubicBezTo>
                  <a:cubicBezTo>
                    <a:pt x="28772" y="25946"/>
                    <a:pt x="30265" y="24454"/>
                    <a:pt x="30265" y="22617"/>
                  </a:cubicBezTo>
                  <a:cubicBezTo>
                    <a:pt x="30264" y="21983"/>
                    <a:pt x="30079" y="21362"/>
                    <a:pt x="29735" y="20829"/>
                  </a:cubicBezTo>
                  <a:lnTo>
                    <a:pt x="30480" y="20829"/>
                  </a:lnTo>
                  <a:cubicBezTo>
                    <a:pt x="31013" y="20829"/>
                    <a:pt x="31446" y="20396"/>
                    <a:pt x="31446" y="19862"/>
                  </a:cubicBezTo>
                  <a:cubicBezTo>
                    <a:pt x="31446" y="19329"/>
                    <a:pt x="31013" y="18896"/>
                    <a:pt x="30480" y="18896"/>
                  </a:cubicBezTo>
                  <a:lnTo>
                    <a:pt x="14249" y="18896"/>
                  </a:lnTo>
                  <a:lnTo>
                    <a:pt x="13187" y="15711"/>
                  </a:lnTo>
                  <a:lnTo>
                    <a:pt x="31266" y="15711"/>
                  </a:lnTo>
                  <a:cubicBezTo>
                    <a:pt x="31703" y="15711"/>
                    <a:pt x="32086" y="15418"/>
                    <a:pt x="32200" y="14996"/>
                  </a:cubicBezTo>
                  <a:lnTo>
                    <a:pt x="34955" y="4761"/>
                  </a:lnTo>
                  <a:cubicBezTo>
                    <a:pt x="35034" y="4471"/>
                    <a:pt x="34971" y="4160"/>
                    <a:pt x="34789" y="3922"/>
                  </a:cubicBezTo>
                  <a:cubicBezTo>
                    <a:pt x="34606" y="3684"/>
                    <a:pt x="34325" y="3544"/>
                    <a:pt x="34025" y="3544"/>
                  </a:cubicBezTo>
                  <a:cubicBezTo>
                    <a:pt x="34024" y="3544"/>
                    <a:pt x="34023" y="3544"/>
                    <a:pt x="34022" y="3544"/>
                  </a:cubicBezTo>
                  <a:lnTo>
                    <a:pt x="9131" y="3544"/>
                  </a:lnTo>
                  <a:lnTo>
                    <a:pt x="8170" y="662"/>
                  </a:lnTo>
                  <a:cubicBezTo>
                    <a:pt x="8039" y="267"/>
                    <a:pt x="7670" y="1"/>
                    <a:pt x="7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926;p64">
              <a:extLst>
                <a:ext uri="{FF2B5EF4-FFF2-40B4-BE49-F238E27FC236}">
                  <a16:creationId xmlns:a16="http://schemas.microsoft.com/office/drawing/2014/main" id="{6937B3B9-1654-64BF-AFF7-882FEFD5801C}"/>
                </a:ext>
              </a:extLst>
            </p:cNvPr>
            <p:cNvSpPr/>
            <p:nvPr/>
          </p:nvSpPr>
          <p:spPr>
            <a:xfrm>
              <a:off x="5604225" y="3056750"/>
              <a:ext cx="696275" cy="696225"/>
            </a:xfrm>
            <a:custGeom>
              <a:avLst/>
              <a:gdLst/>
              <a:ahLst/>
              <a:cxnLst/>
              <a:rect l="l" t="t" r="r" b="b"/>
              <a:pathLst>
                <a:path w="27851" h="27849" extrusionOk="0">
                  <a:moveTo>
                    <a:pt x="10436" y="2243"/>
                  </a:moveTo>
                  <a:lnTo>
                    <a:pt x="10436" y="2243"/>
                  </a:lnTo>
                  <a:cubicBezTo>
                    <a:pt x="9791" y="3179"/>
                    <a:pt x="9237" y="4378"/>
                    <a:pt x="8796" y="5784"/>
                  </a:cubicBezTo>
                  <a:lnTo>
                    <a:pt x="4868" y="5784"/>
                  </a:lnTo>
                  <a:cubicBezTo>
                    <a:pt x="6351" y="4138"/>
                    <a:pt x="8263" y="2893"/>
                    <a:pt x="10436" y="2243"/>
                  </a:cubicBezTo>
                  <a:close/>
                  <a:moveTo>
                    <a:pt x="13925" y="1729"/>
                  </a:moveTo>
                  <a:cubicBezTo>
                    <a:pt x="15095" y="1729"/>
                    <a:pt x="16336" y="3240"/>
                    <a:pt x="17221" y="5784"/>
                  </a:cubicBezTo>
                  <a:lnTo>
                    <a:pt x="10630" y="5784"/>
                  </a:lnTo>
                  <a:cubicBezTo>
                    <a:pt x="11514" y="3241"/>
                    <a:pt x="12756" y="1729"/>
                    <a:pt x="13925" y="1729"/>
                  </a:cubicBezTo>
                  <a:close/>
                  <a:moveTo>
                    <a:pt x="17414" y="2243"/>
                  </a:moveTo>
                  <a:cubicBezTo>
                    <a:pt x="19588" y="2893"/>
                    <a:pt x="21501" y="4138"/>
                    <a:pt x="22981" y="5784"/>
                  </a:cubicBezTo>
                  <a:lnTo>
                    <a:pt x="19053" y="5784"/>
                  </a:lnTo>
                  <a:cubicBezTo>
                    <a:pt x="18614" y="4378"/>
                    <a:pt x="18058" y="3179"/>
                    <a:pt x="17414" y="2243"/>
                  </a:cubicBezTo>
                  <a:close/>
                  <a:moveTo>
                    <a:pt x="8341" y="7512"/>
                  </a:moveTo>
                  <a:cubicBezTo>
                    <a:pt x="7971" y="9176"/>
                    <a:pt x="7746" y="11047"/>
                    <a:pt x="7695" y="13060"/>
                  </a:cubicBezTo>
                  <a:lnTo>
                    <a:pt x="1774" y="13060"/>
                  </a:lnTo>
                  <a:cubicBezTo>
                    <a:pt x="1910" y="11092"/>
                    <a:pt x="2528" y="9188"/>
                    <a:pt x="3570" y="7512"/>
                  </a:cubicBezTo>
                  <a:close/>
                  <a:moveTo>
                    <a:pt x="17724" y="7512"/>
                  </a:moveTo>
                  <a:cubicBezTo>
                    <a:pt x="18111" y="9112"/>
                    <a:pt x="18364" y="10984"/>
                    <a:pt x="18421" y="13060"/>
                  </a:cubicBezTo>
                  <a:lnTo>
                    <a:pt x="9431" y="13060"/>
                  </a:lnTo>
                  <a:cubicBezTo>
                    <a:pt x="9487" y="10984"/>
                    <a:pt x="9740" y="9111"/>
                    <a:pt x="10128" y="7512"/>
                  </a:cubicBezTo>
                  <a:close/>
                  <a:moveTo>
                    <a:pt x="24280" y="7512"/>
                  </a:moveTo>
                  <a:cubicBezTo>
                    <a:pt x="25322" y="9188"/>
                    <a:pt x="25939" y="11093"/>
                    <a:pt x="26077" y="13060"/>
                  </a:cubicBezTo>
                  <a:lnTo>
                    <a:pt x="20155" y="13060"/>
                  </a:lnTo>
                  <a:cubicBezTo>
                    <a:pt x="20105" y="11047"/>
                    <a:pt x="19879" y="9176"/>
                    <a:pt x="19510" y="7512"/>
                  </a:cubicBezTo>
                  <a:close/>
                  <a:moveTo>
                    <a:pt x="7695" y="14789"/>
                  </a:moveTo>
                  <a:cubicBezTo>
                    <a:pt x="7754" y="17158"/>
                    <a:pt x="8055" y="19334"/>
                    <a:pt x="8548" y="21202"/>
                  </a:cubicBezTo>
                  <a:lnTo>
                    <a:pt x="4162" y="21202"/>
                  </a:lnTo>
                  <a:cubicBezTo>
                    <a:pt x="2766" y="19338"/>
                    <a:pt x="1936" y="17112"/>
                    <a:pt x="1772" y="14789"/>
                  </a:cubicBezTo>
                  <a:close/>
                  <a:moveTo>
                    <a:pt x="18421" y="14789"/>
                  </a:moveTo>
                  <a:cubicBezTo>
                    <a:pt x="18355" y="17252"/>
                    <a:pt x="18009" y="19429"/>
                    <a:pt x="17495" y="21202"/>
                  </a:cubicBezTo>
                  <a:lnTo>
                    <a:pt x="10356" y="21202"/>
                  </a:lnTo>
                  <a:cubicBezTo>
                    <a:pt x="9841" y="19429"/>
                    <a:pt x="9497" y="17252"/>
                    <a:pt x="9430" y="14789"/>
                  </a:cubicBezTo>
                  <a:close/>
                  <a:moveTo>
                    <a:pt x="26077" y="14788"/>
                  </a:moveTo>
                  <a:cubicBezTo>
                    <a:pt x="25914" y="17112"/>
                    <a:pt x="25085" y="19338"/>
                    <a:pt x="23689" y="21202"/>
                  </a:cubicBezTo>
                  <a:lnTo>
                    <a:pt x="19302" y="21202"/>
                  </a:lnTo>
                  <a:cubicBezTo>
                    <a:pt x="19795" y="19334"/>
                    <a:pt x="20096" y="17158"/>
                    <a:pt x="20155" y="14788"/>
                  </a:cubicBezTo>
                  <a:close/>
                  <a:moveTo>
                    <a:pt x="9090" y="22930"/>
                  </a:moveTo>
                  <a:cubicBezTo>
                    <a:pt x="9474" y="23968"/>
                    <a:pt x="9926" y="24868"/>
                    <a:pt x="10436" y="25606"/>
                  </a:cubicBezTo>
                  <a:cubicBezTo>
                    <a:pt x="8662" y="25075"/>
                    <a:pt x="7064" y="24146"/>
                    <a:pt x="5729" y="22930"/>
                  </a:cubicBezTo>
                  <a:close/>
                  <a:moveTo>
                    <a:pt x="22121" y="22930"/>
                  </a:moveTo>
                  <a:cubicBezTo>
                    <a:pt x="20786" y="24146"/>
                    <a:pt x="19187" y="25075"/>
                    <a:pt x="17414" y="25606"/>
                  </a:cubicBezTo>
                  <a:cubicBezTo>
                    <a:pt x="17924" y="24868"/>
                    <a:pt x="18376" y="23968"/>
                    <a:pt x="18760" y="22930"/>
                  </a:cubicBezTo>
                  <a:close/>
                  <a:moveTo>
                    <a:pt x="16889" y="22930"/>
                  </a:moveTo>
                  <a:cubicBezTo>
                    <a:pt x="16040" y="24945"/>
                    <a:pt x="14954" y="26121"/>
                    <a:pt x="13925" y="26121"/>
                  </a:cubicBezTo>
                  <a:cubicBezTo>
                    <a:pt x="12895" y="26121"/>
                    <a:pt x="11811" y="24945"/>
                    <a:pt x="10961" y="22930"/>
                  </a:cubicBezTo>
                  <a:close/>
                  <a:moveTo>
                    <a:pt x="13925" y="0"/>
                  </a:moveTo>
                  <a:cubicBezTo>
                    <a:pt x="6248" y="0"/>
                    <a:pt x="1" y="6246"/>
                    <a:pt x="1" y="13925"/>
                  </a:cubicBezTo>
                  <a:cubicBezTo>
                    <a:pt x="1" y="21602"/>
                    <a:pt x="6248" y="27849"/>
                    <a:pt x="13925" y="27849"/>
                  </a:cubicBezTo>
                  <a:cubicBezTo>
                    <a:pt x="21604" y="27849"/>
                    <a:pt x="27851" y="21603"/>
                    <a:pt x="27851" y="13925"/>
                  </a:cubicBezTo>
                  <a:cubicBezTo>
                    <a:pt x="27851" y="6246"/>
                    <a:pt x="21605" y="0"/>
                    <a:pt x="139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8" name="Picture 67">
            <a:extLst>
              <a:ext uri="{FF2B5EF4-FFF2-40B4-BE49-F238E27FC236}">
                <a16:creationId xmlns:a16="http://schemas.microsoft.com/office/drawing/2014/main" id="{45454896-F459-21E1-E078-386F0089272F}"/>
              </a:ext>
            </a:extLst>
          </p:cNvPr>
          <p:cNvPicPr>
            <a:picLocks noChangeAspect="1"/>
          </p:cNvPicPr>
          <p:nvPr/>
        </p:nvPicPr>
        <p:blipFill>
          <a:blip r:embed="rId2"/>
          <a:stretch>
            <a:fillRect/>
          </a:stretch>
        </p:blipFill>
        <p:spPr>
          <a:xfrm>
            <a:off x="1594884" y="78980"/>
            <a:ext cx="5773682" cy="1950889"/>
          </a:xfrm>
          <a:prstGeom prst="rect">
            <a:avLst/>
          </a:prstGeom>
        </p:spPr>
      </p:pic>
    </p:spTree>
    <p:extLst>
      <p:ext uri="{BB962C8B-B14F-4D97-AF65-F5344CB8AC3E}">
        <p14:creationId xmlns:p14="http://schemas.microsoft.com/office/powerpoint/2010/main" val="3590053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626625" y="1120123"/>
            <a:ext cx="8290547" cy="3262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Cloud computing has brought many benefits to businesses, such as cost-effectiveness and scalability. However, it has also introduced new risks and threats to the ecosystem. Here are some of the major threats to cloud networks: One major threat is data breaches. Cloud networks store sensitive and critical data, making them a prime target for hackers. Unauthorized access to cloud networks can lead to data breaches, which can result in identity theft, financial loss, and reputational damage. Malware attacks can infect cloud networks and cause </a:t>
            </a:r>
            <a:r>
              <a:rPr lang="en-US" dirty="0" err="1"/>
              <a:t>signifi</a:t>
            </a:r>
            <a:r>
              <a:rPr lang="en-US" dirty="0"/>
              <a:t>- cant damage to the network and its users. Malware can be used to steal data, spy on users, or launch attacks on other networks.</a:t>
            </a:r>
          </a:p>
          <a:p>
            <a:pPr marL="0" lvl="0" indent="0" algn="l" rtl="0">
              <a:spcBef>
                <a:spcPts val="0"/>
              </a:spcBef>
              <a:spcAft>
                <a:spcPts val="1600"/>
              </a:spcAft>
              <a:buNone/>
            </a:pPr>
            <a:r>
              <a:rPr lang="en-US" dirty="0"/>
              <a:t>Account hijacking is another threat to cloud networks. Cloud accounts can be hijacked through phishing attacks or other means, allowing hackers to access sensitive data and resources. Denial of Service (DoS) attacks can disrupt cloud services, rendering them unavailable to users. These attacks can be carried out through a range of methods, including flooding the network with traffic or exploiting vulnerabilities in the network infrastructure.</a:t>
            </a:r>
          </a:p>
          <a:p>
            <a:pPr marL="0" lvl="0" indent="0" algn="l" rtl="0">
              <a:spcBef>
                <a:spcPts val="0"/>
              </a:spcBef>
              <a:spcAft>
                <a:spcPts val="1600"/>
              </a:spcAft>
              <a:buNone/>
            </a:pPr>
            <a:r>
              <a:rPr lang="en-US" dirty="0"/>
              <a:t>One of the most significant threats to cloud networks today is Distributed Denial of Service (DDoS) </a:t>
            </a:r>
            <a:r>
              <a:rPr lang="en-US" dirty="0" err="1"/>
              <a:t>attacks.Cloud</a:t>
            </a:r>
            <a:r>
              <a:rPr lang="en-US" dirty="0"/>
              <a:t> service providers employ various techniques such as rate limiting, traffic filtering, and the use of content delivery networks (CDNs) to mitigate the threat of DDoS attacks. However, as DDoS attacks continue to evolve and become more sophisticated, it remains a major threat to the cloud ecosystem.</a:t>
            </a:r>
          </a:p>
          <a:p>
            <a:pPr marL="0" lvl="0" indent="0" algn="l" rtl="0">
              <a:spcBef>
                <a:spcPts val="0"/>
              </a:spcBef>
              <a:spcAft>
                <a:spcPts val="1600"/>
              </a:spcAft>
              <a:buNone/>
            </a:pPr>
            <a:endParaRPr dirty="0"/>
          </a:p>
        </p:txBody>
      </p:sp>
      <p:sp>
        <p:nvSpPr>
          <p:cNvPr id="297" name="Google Shape;297;p3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298" name="Google Shape;298;p30"/>
          <p:cNvSpPr txBox="1"/>
          <p:nvPr/>
        </p:nvSpPr>
        <p:spPr>
          <a:xfrm>
            <a:off x="626625" y="4390495"/>
            <a:ext cx="5478600" cy="21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lang="en-US" sz="1200" dirty="0">
              <a:solidFill>
                <a:schemeClr val="lt2"/>
              </a:solidFill>
              <a:latin typeface="Viga"/>
              <a:ea typeface="Viga"/>
              <a:cs typeface="Viga"/>
              <a:sym typeface="Vig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a:t>
            </a:r>
            <a:endParaRPr dirty="0"/>
          </a:p>
        </p:txBody>
      </p:sp>
      <p:sp>
        <p:nvSpPr>
          <p:cNvPr id="329" name="Google Shape;329;p32"/>
          <p:cNvSpPr txBox="1">
            <a:spLocks noGrp="1"/>
          </p:cNvSpPr>
          <p:nvPr>
            <p:ph type="body" idx="1"/>
          </p:nvPr>
        </p:nvSpPr>
        <p:spPr>
          <a:xfrm>
            <a:off x="534222" y="878363"/>
            <a:ext cx="5002026" cy="317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200" dirty="0"/>
              <a:t>1)</a:t>
            </a:r>
            <a:r>
              <a:rPr lang="en-US" sz="1200" b="1" dirty="0"/>
              <a:t>Source IP</a:t>
            </a:r>
            <a:r>
              <a:rPr lang="en-US" sz="1200" dirty="0"/>
              <a:t>: This attribute represents the IP address of the device that originated the network traffic. An IP address is a unique identifier assigned to each device on a network that uses the Internet Protocol for communication.</a:t>
            </a:r>
          </a:p>
          <a:p>
            <a:pPr marL="0" lvl="0" indent="0" algn="l" rtl="0">
              <a:spcBef>
                <a:spcPts val="0"/>
              </a:spcBef>
              <a:spcAft>
                <a:spcPts val="0"/>
              </a:spcAft>
              <a:buClr>
                <a:schemeClr val="dk1"/>
              </a:buClr>
              <a:buSzPts val="1100"/>
              <a:buFont typeface="Arial"/>
              <a:buNone/>
            </a:pPr>
            <a:r>
              <a:rPr lang="en-US" sz="1200" dirty="0"/>
              <a:t>2)</a:t>
            </a:r>
            <a:r>
              <a:rPr lang="en-US" sz="1200" b="1" dirty="0"/>
              <a:t>Source PORT</a:t>
            </a:r>
            <a:r>
              <a:rPr lang="en-US" sz="1200" dirty="0"/>
              <a:t>: This attribute represents the port number on the source device that was used for the network traffic. A port number is a 16-bit integer that is used to identify a specific process or service running on a device that is communicating over the internet.</a:t>
            </a:r>
          </a:p>
          <a:p>
            <a:pPr marL="0" lvl="0" indent="0" algn="l" rtl="0">
              <a:spcBef>
                <a:spcPts val="0"/>
              </a:spcBef>
              <a:spcAft>
                <a:spcPts val="0"/>
              </a:spcAft>
              <a:buClr>
                <a:schemeClr val="dk1"/>
              </a:buClr>
              <a:buSzPts val="1100"/>
              <a:buFont typeface="Arial"/>
              <a:buNone/>
            </a:pPr>
            <a:r>
              <a:rPr lang="en-US" sz="1200" dirty="0"/>
              <a:t>3)</a:t>
            </a:r>
            <a:r>
              <a:rPr lang="en-US" sz="1200" b="1" dirty="0"/>
              <a:t>Destination IP</a:t>
            </a:r>
            <a:r>
              <a:rPr lang="en-US" sz="1200" dirty="0"/>
              <a:t>: This attribute represents the IP address of the device that received the network traffic.</a:t>
            </a:r>
          </a:p>
          <a:p>
            <a:pPr marL="0" lvl="0" indent="0" algn="l" rtl="0">
              <a:spcBef>
                <a:spcPts val="0"/>
              </a:spcBef>
              <a:spcAft>
                <a:spcPts val="0"/>
              </a:spcAft>
              <a:buClr>
                <a:schemeClr val="dk1"/>
              </a:buClr>
              <a:buSzPts val="1100"/>
              <a:buFont typeface="Arial"/>
              <a:buNone/>
            </a:pPr>
            <a:r>
              <a:rPr lang="en-US" sz="1200" dirty="0"/>
              <a:t>4)</a:t>
            </a:r>
            <a:r>
              <a:rPr lang="en-US" sz="1200" b="1" dirty="0"/>
              <a:t>Destination PORT</a:t>
            </a:r>
            <a:r>
              <a:rPr lang="en-US" sz="1200" dirty="0"/>
              <a:t>: This attribute represents the port num-</a:t>
            </a:r>
            <a:r>
              <a:rPr lang="en-US" sz="1200" dirty="0" err="1"/>
              <a:t>ber</a:t>
            </a:r>
            <a:r>
              <a:rPr lang="en-US" sz="1200" dirty="0"/>
              <a:t> on the destination device that was used for the network traffic.</a:t>
            </a:r>
          </a:p>
          <a:p>
            <a:pPr marL="0" lvl="0" indent="0" algn="l" rtl="0">
              <a:spcBef>
                <a:spcPts val="0"/>
              </a:spcBef>
              <a:spcAft>
                <a:spcPts val="0"/>
              </a:spcAft>
              <a:buClr>
                <a:schemeClr val="dk1"/>
              </a:buClr>
              <a:buSzPts val="1100"/>
              <a:buFont typeface="Arial"/>
              <a:buNone/>
            </a:pPr>
            <a:r>
              <a:rPr lang="en-US" sz="1200" dirty="0"/>
              <a:t>5)</a:t>
            </a:r>
            <a:r>
              <a:rPr lang="en-US" sz="1200" b="1" dirty="0"/>
              <a:t>TYPE Protocol</a:t>
            </a:r>
            <a:r>
              <a:rPr lang="en-US" sz="1200" dirty="0"/>
              <a:t>: This attribute represents the protocol used for the network traffic, such as TCP (Transmission Con-</a:t>
            </a:r>
            <a:r>
              <a:rPr lang="en-US" sz="1200" dirty="0" err="1"/>
              <a:t>trol</a:t>
            </a:r>
            <a:r>
              <a:rPr lang="en-US" sz="1200" dirty="0"/>
              <a:t> Protocol) or UDP (User Datagram Protocol). A protocol is a set of rules that govern the format and transmission of data over a network.</a:t>
            </a:r>
          </a:p>
          <a:p>
            <a:pPr marL="0" lvl="0" indent="0" algn="l" rtl="0">
              <a:spcBef>
                <a:spcPts val="0"/>
              </a:spcBef>
              <a:spcAft>
                <a:spcPts val="0"/>
              </a:spcAft>
              <a:buClr>
                <a:schemeClr val="dk1"/>
              </a:buClr>
              <a:buSzPts val="1100"/>
              <a:buFont typeface="Arial"/>
              <a:buNone/>
            </a:pPr>
            <a:r>
              <a:rPr lang="en-US" sz="1200" dirty="0"/>
              <a:t>6)</a:t>
            </a:r>
            <a:r>
              <a:rPr lang="en-US" sz="1200" b="1" dirty="0"/>
              <a:t>Total Length</a:t>
            </a:r>
            <a:r>
              <a:rPr lang="en-US" sz="1200" dirty="0"/>
              <a:t>: This attribute represents the total length of the network traffic packet in bytes. This includes the header information and the payload (data) portion of the packet.</a:t>
            </a:r>
          </a:p>
          <a:p>
            <a:pPr marL="0" lvl="0" indent="0" algn="l" rtl="0">
              <a:spcBef>
                <a:spcPts val="0"/>
              </a:spcBef>
              <a:spcAft>
                <a:spcPts val="0"/>
              </a:spcAft>
              <a:buClr>
                <a:schemeClr val="dk1"/>
              </a:buClr>
              <a:buSzPts val="1100"/>
              <a:buFont typeface="Arial"/>
              <a:buNone/>
            </a:pPr>
            <a:r>
              <a:rPr lang="en-US" sz="1200" dirty="0"/>
              <a:t>7)</a:t>
            </a:r>
            <a:r>
              <a:rPr lang="en-US" sz="1200" b="1" dirty="0"/>
              <a:t>Target</a:t>
            </a:r>
            <a:r>
              <a:rPr lang="en-US" sz="1200" dirty="0"/>
              <a:t>: This attribute represents the classification target of the network traffic, which could be benign or malicious. </a:t>
            </a:r>
            <a:endParaRPr sz="1200" dirty="0"/>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486;p43">
            <a:extLst>
              <a:ext uri="{FF2B5EF4-FFF2-40B4-BE49-F238E27FC236}">
                <a16:creationId xmlns:a16="http://schemas.microsoft.com/office/drawing/2014/main" id="{F074585E-0A2D-FF5C-E018-02344E6FB00B}"/>
              </a:ext>
            </a:extLst>
          </p:cNvPr>
          <p:cNvGrpSpPr/>
          <p:nvPr/>
        </p:nvGrpSpPr>
        <p:grpSpPr>
          <a:xfrm>
            <a:off x="5617583" y="1278317"/>
            <a:ext cx="3526417" cy="3305683"/>
            <a:chOff x="5906263" y="1914018"/>
            <a:chExt cx="3526417" cy="3305683"/>
          </a:xfrm>
        </p:grpSpPr>
        <p:sp>
          <p:nvSpPr>
            <p:cNvPr id="3" name="Google Shape;1487;p43">
              <a:extLst>
                <a:ext uri="{FF2B5EF4-FFF2-40B4-BE49-F238E27FC236}">
                  <a16:creationId xmlns:a16="http://schemas.microsoft.com/office/drawing/2014/main" id="{CCE3E37F-37C1-21A0-7A70-F3ED03DFB5C4}"/>
                </a:ext>
              </a:extLst>
            </p:cNvPr>
            <p:cNvSpPr/>
            <p:nvPr/>
          </p:nvSpPr>
          <p:spPr>
            <a:xfrm>
              <a:off x="7913703" y="4201404"/>
              <a:ext cx="1452695" cy="1018297"/>
            </a:xfrm>
            <a:custGeom>
              <a:avLst/>
              <a:gdLst/>
              <a:ahLst/>
              <a:cxnLst/>
              <a:rect l="l" t="t" r="r" b="b"/>
              <a:pathLst>
                <a:path w="82166" h="57596" extrusionOk="0">
                  <a:moveTo>
                    <a:pt x="30743" y="0"/>
                  </a:moveTo>
                  <a:lnTo>
                    <a:pt x="26015" y="1773"/>
                  </a:lnTo>
                  <a:cubicBezTo>
                    <a:pt x="26015" y="1773"/>
                    <a:pt x="38809" y="17350"/>
                    <a:pt x="50793" y="31679"/>
                  </a:cubicBezTo>
                  <a:cubicBezTo>
                    <a:pt x="48987" y="31838"/>
                    <a:pt x="47177" y="31941"/>
                    <a:pt x="45406" y="31941"/>
                  </a:cubicBezTo>
                  <a:cubicBezTo>
                    <a:pt x="42293" y="31941"/>
                    <a:pt x="39300" y="31624"/>
                    <a:pt x="36656" y="30742"/>
                  </a:cubicBezTo>
                  <a:cubicBezTo>
                    <a:pt x="24241" y="26603"/>
                    <a:pt x="14190" y="17736"/>
                    <a:pt x="14190" y="17736"/>
                  </a:cubicBezTo>
                  <a:lnTo>
                    <a:pt x="14190" y="17736"/>
                  </a:lnTo>
                  <a:cubicBezTo>
                    <a:pt x="1" y="18918"/>
                    <a:pt x="21284" y="41975"/>
                    <a:pt x="29561" y="48479"/>
                  </a:cubicBezTo>
                  <a:cubicBezTo>
                    <a:pt x="37757" y="54918"/>
                    <a:pt x="44046" y="57596"/>
                    <a:pt x="49730" y="57596"/>
                  </a:cubicBezTo>
                  <a:cubicBezTo>
                    <a:pt x="55542" y="57596"/>
                    <a:pt x="60722" y="54797"/>
                    <a:pt x="66662" y="50359"/>
                  </a:cubicBezTo>
                  <a:cubicBezTo>
                    <a:pt x="68778" y="52771"/>
                    <a:pt x="70303" y="54432"/>
                    <a:pt x="70945" y="54982"/>
                  </a:cubicBezTo>
                  <a:cubicBezTo>
                    <a:pt x="70987" y="55017"/>
                    <a:pt x="71028" y="55052"/>
                    <a:pt x="71070" y="55087"/>
                  </a:cubicBezTo>
                  <a:cubicBezTo>
                    <a:pt x="72181" y="56010"/>
                    <a:pt x="73360" y="56403"/>
                    <a:pt x="74484" y="56403"/>
                  </a:cubicBezTo>
                  <a:cubicBezTo>
                    <a:pt x="78714" y="56403"/>
                    <a:pt x="82165" y="50837"/>
                    <a:pt x="78299" y="47015"/>
                  </a:cubicBezTo>
                  <a:lnTo>
                    <a:pt x="74280" y="43041"/>
                  </a:lnTo>
                  <a:cubicBezTo>
                    <a:pt x="77629" y="38193"/>
                    <a:pt x="76186" y="34620"/>
                    <a:pt x="73311" y="31334"/>
                  </a:cubicBezTo>
                  <a:cubicBezTo>
                    <a:pt x="72333" y="30216"/>
                    <a:pt x="70462" y="29825"/>
                    <a:pt x="68013" y="29825"/>
                  </a:cubicBezTo>
                  <a:cubicBezTo>
                    <a:pt x="66125" y="29825"/>
                    <a:pt x="63893" y="30057"/>
                    <a:pt x="61461" y="30368"/>
                  </a:cubicBezTo>
                  <a:lnTo>
                    <a:pt x="307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488;p43">
              <a:extLst>
                <a:ext uri="{FF2B5EF4-FFF2-40B4-BE49-F238E27FC236}">
                  <a16:creationId xmlns:a16="http://schemas.microsoft.com/office/drawing/2014/main" id="{989C797E-7199-8851-F1D0-99BE50ADFE4A}"/>
                </a:ext>
              </a:extLst>
            </p:cNvPr>
            <p:cNvSpPr/>
            <p:nvPr/>
          </p:nvSpPr>
          <p:spPr>
            <a:xfrm>
              <a:off x="5906263" y="1956875"/>
              <a:ext cx="2881239" cy="2667664"/>
            </a:xfrm>
            <a:custGeom>
              <a:avLst/>
              <a:gdLst/>
              <a:ahLst/>
              <a:cxnLst/>
              <a:rect l="l" t="t" r="r" b="b"/>
              <a:pathLst>
                <a:path w="162966" h="150886" extrusionOk="0">
                  <a:moveTo>
                    <a:pt x="91496" y="1"/>
                  </a:moveTo>
                  <a:cubicBezTo>
                    <a:pt x="91131" y="1"/>
                    <a:pt x="90769" y="47"/>
                    <a:pt x="90421" y="145"/>
                  </a:cubicBezTo>
                  <a:lnTo>
                    <a:pt x="2597" y="24864"/>
                  </a:lnTo>
                  <a:cubicBezTo>
                    <a:pt x="750" y="25384"/>
                    <a:pt x="1" y="27153"/>
                    <a:pt x="925" y="28815"/>
                  </a:cubicBezTo>
                  <a:lnTo>
                    <a:pt x="67528" y="148674"/>
                  </a:lnTo>
                  <a:cubicBezTo>
                    <a:pt x="68278" y="150022"/>
                    <a:pt x="69897" y="150886"/>
                    <a:pt x="71469" y="150886"/>
                  </a:cubicBezTo>
                  <a:cubicBezTo>
                    <a:pt x="71834" y="150886"/>
                    <a:pt x="72197" y="150839"/>
                    <a:pt x="72545" y="150741"/>
                  </a:cubicBezTo>
                  <a:lnTo>
                    <a:pt x="160369" y="126022"/>
                  </a:lnTo>
                  <a:cubicBezTo>
                    <a:pt x="162216" y="125502"/>
                    <a:pt x="162965" y="123734"/>
                    <a:pt x="162041" y="122072"/>
                  </a:cubicBezTo>
                  <a:lnTo>
                    <a:pt x="95438" y="2212"/>
                  </a:lnTo>
                  <a:cubicBezTo>
                    <a:pt x="94688" y="863"/>
                    <a:pt x="93068" y="1"/>
                    <a:pt x="91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489;p43">
              <a:extLst>
                <a:ext uri="{FF2B5EF4-FFF2-40B4-BE49-F238E27FC236}">
                  <a16:creationId xmlns:a16="http://schemas.microsoft.com/office/drawing/2014/main" id="{F0915681-6C5D-3DF9-8463-C3D98A9D8A76}"/>
                </a:ext>
              </a:extLst>
            </p:cNvPr>
            <p:cNvSpPr/>
            <p:nvPr/>
          </p:nvSpPr>
          <p:spPr>
            <a:xfrm>
              <a:off x="5907995" y="1951677"/>
              <a:ext cx="2877756" cy="2678078"/>
            </a:xfrm>
            <a:custGeom>
              <a:avLst/>
              <a:gdLst/>
              <a:ahLst/>
              <a:cxnLst/>
              <a:rect l="l" t="t" r="r" b="b"/>
              <a:pathLst>
                <a:path w="162769" h="151475" extrusionOk="0">
                  <a:moveTo>
                    <a:pt x="91392" y="589"/>
                  </a:moveTo>
                  <a:cubicBezTo>
                    <a:pt x="91396" y="589"/>
                    <a:pt x="91401" y="589"/>
                    <a:pt x="91405" y="589"/>
                  </a:cubicBezTo>
                  <a:cubicBezTo>
                    <a:pt x="92871" y="589"/>
                    <a:pt x="94384" y="1394"/>
                    <a:pt x="95080" y="2650"/>
                  </a:cubicBezTo>
                  <a:lnTo>
                    <a:pt x="161685" y="122510"/>
                  </a:lnTo>
                  <a:cubicBezTo>
                    <a:pt x="162083" y="123227"/>
                    <a:pt x="162152" y="123984"/>
                    <a:pt x="161879" y="124642"/>
                  </a:cubicBezTo>
                  <a:cubicBezTo>
                    <a:pt x="161601" y="125310"/>
                    <a:pt x="161000" y="125803"/>
                    <a:pt x="160190" y="126031"/>
                  </a:cubicBezTo>
                  <a:lnTo>
                    <a:pt x="72367" y="150751"/>
                  </a:lnTo>
                  <a:cubicBezTo>
                    <a:pt x="72043" y="150842"/>
                    <a:pt x="71705" y="150885"/>
                    <a:pt x="71365" y="150885"/>
                  </a:cubicBezTo>
                  <a:cubicBezTo>
                    <a:pt x="69900" y="150885"/>
                    <a:pt x="68386" y="150081"/>
                    <a:pt x="67688" y="148826"/>
                  </a:cubicBezTo>
                  <a:lnTo>
                    <a:pt x="1085" y="28964"/>
                  </a:lnTo>
                  <a:cubicBezTo>
                    <a:pt x="687" y="28247"/>
                    <a:pt x="616" y="27490"/>
                    <a:pt x="891" y="26833"/>
                  </a:cubicBezTo>
                  <a:cubicBezTo>
                    <a:pt x="1169" y="26164"/>
                    <a:pt x="1768" y="25671"/>
                    <a:pt x="2579" y="25443"/>
                  </a:cubicBezTo>
                  <a:lnTo>
                    <a:pt x="90403" y="723"/>
                  </a:lnTo>
                  <a:cubicBezTo>
                    <a:pt x="90725" y="634"/>
                    <a:pt x="91058" y="589"/>
                    <a:pt x="91392" y="589"/>
                  </a:cubicBezTo>
                  <a:close/>
                  <a:moveTo>
                    <a:pt x="91389" y="0"/>
                  </a:moveTo>
                  <a:cubicBezTo>
                    <a:pt x="91000" y="0"/>
                    <a:pt x="90614" y="50"/>
                    <a:pt x="90243" y="154"/>
                  </a:cubicBezTo>
                  <a:lnTo>
                    <a:pt x="2419" y="24874"/>
                  </a:lnTo>
                  <a:cubicBezTo>
                    <a:pt x="1431" y="25152"/>
                    <a:pt x="694" y="25767"/>
                    <a:pt x="344" y="26605"/>
                  </a:cubicBezTo>
                  <a:cubicBezTo>
                    <a:pt x="1" y="27433"/>
                    <a:pt x="80" y="28373"/>
                    <a:pt x="567" y="29251"/>
                  </a:cubicBezTo>
                  <a:lnTo>
                    <a:pt x="67172" y="149114"/>
                  </a:lnTo>
                  <a:cubicBezTo>
                    <a:pt x="67971" y="150551"/>
                    <a:pt x="69705" y="151475"/>
                    <a:pt x="71382" y="151475"/>
                  </a:cubicBezTo>
                  <a:cubicBezTo>
                    <a:pt x="71768" y="151475"/>
                    <a:pt x="72154" y="151423"/>
                    <a:pt x="72526" y="151320"/>
                  </a:cubicBezTo>
                  <a:lnTo>
                    <a:pt x="160350" y="126600"/>
                  </a:lnTo>
                  <a:cubicBezTo>
                    <a:pt x="161339" y="126323"/>
                    <a:pt x="162075" y="125708"/>
                    <a:pt x="162424" y="124869"/>
                  </a:cubicBezTo>
                  <a:cubicBezTo>
                    <a:pt x="162769" y="124042"/>
                    <a:pt x="162690" y="123101"/>
                    <a:pt x="162202" y="122223"/>
                  </a:cubicBezTo>
                  <a:lnTo>
                    <a:pt x="95598" y="2363"/>
                  </a:lnTo>
                  <a:cubicBezTo>
                    <a:pt x="94799" y="925"/>
                    <a:pt x="93066" y="0"/>
                    <a:pt x="91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490;p43">
              <a:extLst>
                <a:ext uri="{FF2B5EF4-FFF2-40B4-BE49-F238E27FC236}">
                  <a16:creationId xmlns:a16="http://schemas.microsoft.com/office/drawing/2014/main" id="{E8118BAD-50F4-B41E-B207-67B0B03B1D3D}"/>
                </a:ext>
              </a:extLst>
            </p:cNvPr>
            <p:cNvSpPr/>
            <p:nvPr/>
          </p:nvSpPr>
          <p:spPr>
            <a:xfrm>
              <a:off x="6005854" y="2016916"/>
              <a:ext cx="2662360" cy="2512134"/>
            </a:xfrm>
            <a:custGeom>
              <a:avLst/>
              <a:gdLst/>
              <a:ahLst/>
              <a:cxnLst/>
              <a:rect l="l" t="t" r="r" b="b"/>
              <a:pathLst>
                <a:path w="150586" h="142089" extrusionOk="0">
                  <a:moveTo>
                    <a:pt x="84908" y="1"/>
                  </a:moveTo>
                  <a:lnTo>
                    <a:pt x="0" y="23900"/>
                  </a:lnTo>
                  <a:lnTo>
                    <a:pt x="65677" y="142089"/>
                  </a:lnTo>
                  <a:lnTo>
                    <a:pt x="150585" y="118190"/>
                  </a:lnTo>
                  <a:lnTo>
                    <a:pt x="84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91;p43">
              <a:extLst>
                <a:ext uri="{FF2B5EF4-FFF2-40B4-BE49-F238E27FC236}">
                  <a16:creationId xmlns:a16="http://schemas.microsoft.com/office/drawing/2014/main" id="{32D8F9B9-39B7-424F-6AE8-33FDC9B0177D}"/>
                </a:ext>
              </a:extLst>
            </p:cNvPr>
            <p:cNvSpPr/>
            <p:nvPr/>
          </p:nvSpPr>
          <p:spPr>
            <a:xfrm>
              <a:off x="5998093" y="2010781"/>
              <a:ext cx="2677884" cy="2524439"/>
            </a:xfrm>
            <a:custGeom>
              <a:avLst/>
              <a:gdLst/>
              <a:ahLst/>
              <a:cxnLst/>
              <a:rect l="l" t="t" r="r" b="b"/>
              <a:pathLst>
                <a:path w="151464" h="142785" extrusionOk="0">
                  <a:moveTo>
                    <a:pt x="85203" y="695"/>
                  </a:moveTo>
                  <a:lnTo>
                    <a:pt x="150583" y="118353"/>
                  </a:lnTo>
                  <a:lnTo>
                    <a:pt x="66261" y="142088"/>
                  </a:lnTo>
                  <a:lnTo>
                    <a:pt x="880" y="24430"/>
                  </a:lnTo>
                  <a:lnTo>
                    <a:pt x="85203" y="695"/>
                  </a:lnTo>
                  <a:close/>
                  <a:moveTo>
                    <a:pt x="85492" y="0"/>
                  </a:moveTo>
                  <a:lnTo>
                    <a:pt x="0" y="24064"/>
                  </a:lnTo>
                  <a:lnTo>
                    <a:pt x="65858" y="142579"/>
                  </a:lnTo>
                  <a:lnTo>
                    <a:pt x="65971" y="142785"/>
                  </a:lnTo>
                  <a:lnTo>
                    <a:pt x="151103" y="118823"/>
                  </a:lnTo>
                  <a:lnTo>
                    <a:pt x="151463" y="118721"/>
                  </a:lnTo>
                  <a:lnTo>
                    <a:pt x="85607" y="206"/>
                  </a:lnTo>
                  <a:lnTo>
                    <a:pt x="854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92;p43">
              <a:extLst>
                <a:ext uri="{FF2B5EF4-FFF2-40B4-BE49-F238E27FC236}">
                  <a16:creationId xmlns:a16="http://schemas.microsoft.com/office/drawing/2014/main" id="{78A4E312-3862-E094-CAF2-12AAFD4F0D3A}"/>
                </a:ext>
              </a:extLst>
            </p:cNvPr>
            <p:cNvSpPr/>
            <p:nvPr/>
          </p:nvSpPr>
          <p:spPr>
            <a:xfrm>
              <a:off x="7062393" y="2426650"/>
              <a:ext cx="116600" cy="32832"/>
            </a:xfrm>
            <a:custGeom>
              <a:avLst/>
              <a:gdLst/>
              <a:ahLst/>
              <a:cxnLst/>
              <a:rect l="l" t="t" r="r" b="b"/>
              <a:pathLst>
                <a:path w="6595" h="1857" extrusionOk="0">
                  <a:moveTo>
                    <a:pt x="1" y="1856"/>
                  </a:moveTo>
                  <a:lnTo>
                    <a:pt x="6594"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93;p43">
              <a:extLst>
                <a:ext uri="{FF2B5EF4-FFF2-40B4-BE49-F238E27FC236}">
                  <a16:creationId xmlns:a16="http://schemas.microsoft.com/office/drawing/2014/main" id="{ACC6434B-933D-2240-0158-4F3E1952708F}"/>
                </a:ext>
              </a:extLst>
            </p:cNvPr>
            <p:cNvSpPr/>
            <p:nvPr/>
          </p:nvSpPr>
          <p:spPr>
            <a:xfrm>
              <a:off x="7060944" y="2421717"/>
              <a:ext cx="119446" cy="42821"/>
            </a:xfrm>
            <a:custGeom>
              <a:avLst/>
              <a:gdLst/>
              <a:ahLst/>
              <a:cxnLst/>
              <a:rect l="l" t="t" r="r" b="b"/>
              <a:pathLst>
                <a:path w="6756" h="2422" extrusionOk="0">
                  <a:moveTo>
                    <a:pt x="6596" y="0"/>
                  </a:moveTo>
                  <a:lnTo>
                    <a:pt x="1" y="1852"/>
                  </a:lnTo>
                  <a:lnTo>
                    <a:pt x="161" y="2421"/>
                  </a:lnTo>
                  <a:lnTo>
                    <a:pt x="6755" y="569"/>
                  </a:lnTo>
                  <a:lnTo>
                    <a:pt x="6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94;p43">
              <a:extLst>
                <a:ext uri="{FF2B5EF4-FFF2-40B4-BE49-F238E27FC236}">
                  <a16:creationId xmlns:a16="http://schemas.microsoft.com/office/drawing/2014/main" id="{67CF4026-B0E9-2AC2-76C6-6B5A26631622}"/>
                </a:ext>
              </a:extLst>
            </p:cNvPr>
            <p:cNvSpPr/>
            <p:nvPr/>
          </p:nvSpPr>
          <p:spPr>
            <a:xfrm>
              <a:off x="6253958" y="2484853"/>
              <a:ext cx="718215" cy="202171"/>
            </a:xfrm>
            <a:custGeom>
              <a:avLst/>
              <a:gdLst/>
              <a:ahLst/>
              <a:cxnLst/>
              <a:rect l="l" t="t" r="r" b="b"/>
              <a:pathLst>
                <a:path w="40623" h="11435"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95;p43">
              <a:extLst>
                <a:ext uri="{FF2B5EF4-FFF2-40B4-BE49-F238E27FC236}">
                  <a16:creationId xmlns:a16="http://schemas.microsoft.com/office/drawing/2014/main" id="{195FEAC9-DD87-1CE7-211A-A1B6E388519A}"/>
                </a:ext>
              </a:extLst>
            </p:cNvPr>
            <p:cNvSpPr/>
            <p:nvPr/>
          </p:nvSpPr>
          <p:spPr>
            <a:xfrm>
              <a:off x="6252473" y="2480061"/>
              <a:ext cx="721132" cy="211859"/>
            </a:xfrm>
            <a:custGeom>
              <a:avLst/>
              <a:gdLst/>
              <a:ahLst/>
              <a:cxnLst/>
              <a:rect l="l" t="t" r="r" b="b"/>
              <a:pathLst>
                <a:path w="40788" h="11983" extrusionOk="0">
                  <a:moveTo>
                    <a:pt x="40627" y="0"/>
                  </a:moveTo>
                  <a:lnTo>
                    <a:pt x="0" y="11413"/>
                  </a:lnTo>
                  <a:lnTo>
                    <a:pt x="160" y="11982"/>
                  </a:lnTo>
                  <a:lnTo>
                    <a:pt x="40787" y="570"/>
                  </a:lnTo>
                  <a:lnTo>
                    <a:pt x="406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96;p43">
              <a:extLst>
                <a:ext uri="{FF2B5EF4-FFF2-40B4-BE49-F238E27FC236}">
                  <a16:creationId xmlns:a16="http://schemas.microsoft.com/office/drawing/2014/main" id="{99BFD6FC-703F-DD78-BBF9-87C2F7F32BD2}"/>
                </a:ext>
              </a:extLst>
            </p:cNvPr>
            <p:cNvSpPr/>
            <p:nvPr/>
          </p:nvSpPr>
          <p:spPr>
            <a:xfrm>
              <a:off x="6934532" y="2507819"/>
              <a:ext cx="289545" cy="81522"/>
            </a:xfrm>
            <a:custGeom>
              <a:avLst/>
              <a:gdLst/>
              <a:ahLst/>
              <a:cxnLst/>
              <a:rect l="l" t="t" r="r" b="b"/>
              <a:pathLst>
                <a:path w="16377" h="4611" extrusionOk="0">
                  <a:moveTo>
                    <a:pt x="1" y="4611"/>
                  </a:moveTo>
                  <a:lnTo>
                    <a:pt x="1637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97;p43">
              <a:extLst>
                <a:ext uri="{FF2B5EF4-FFF2-40B4-BE49-F238E27FC236}">
                  <a16:creationId xmlns:a16="http://schemas.microsoft.com/office/drawing/2014/main" id="{E5FD87C1-2D98-5B39-4FA2-39CE4E571BB8}"/>
                </a:ext>
              </a:extLst>
            </p:cNvPr>
            <p:cNvSpPr/>
            <p:nvPr/>
          </p:nvSpPr>
          <p:spPr>
            <a:xfrm>
              <a:off x="6933064" y="2502922"/>
              <a:ext cx="292445" cy="91423"/>
            </a:xfrm>
            <a:custGeom>
              <a:avLst/>
              <a:gdLst/>
              <a:ahLst/>
              <a:cxnLst/>
              <a:rect l="l" t="t" r="r" b="b"/>
              <a:pathLst>
                <a:path w="16541" h="5171" extrusionOk="0">
                  <a:moveTo>
                    <a:pt x="16381" y="0"/>
                  </a:moveTo>
                  <a:lnTo>
                    <a:pt x="1" y="4602"/>
                  </a:lnTo>
                  <a:lnTo>
                    <a:pt x="161" y="5171"/>
                  </a:lnTo>
                  <a:lnTo>
                    <a:pt x="16540" y="570"/>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98;p43">
              <a:extLst>
                <a:ext uri="{FF2B5EF4-FFF2-40B4-BE49-F238E27FC236}">
                  <a16:creationId xmlns:a16="http://schemas.microsoft.com/office/drawing/2014/main" id="{6A98E72C-820F-E5AD-D3CF-5E5506EEBB49}"/>
                </a:ext>
              </a:extLst>
            </p:cNvPr>
            <p:cNvSpPr/>
            <p:nvPr/>
          </p:nvSpPr>
          <p:spPr>
            <a:xfrm>
              <a:off x="6490817" y="2611548"/>
              <a:ext cx="364756" cy="102668"/>
            </a:xfrm>
            <a:custGeom>
              <a:avLst/>
              <a:gdLst/>
              <a:ahLst/>
              <a:cxnLst/>
              <a:rect l="l" t="t" r="r" b="b"/>
              <a:pathLst>
                <a:path w="20631" h="5807" extrusionOk="0">
                  <a:moveTo>
                    <a:pt x="1" y="5807"/>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99;p43">
              <a:extLst>
                <a:ext uri="{FF2B5EF4-FFF2-40B4-BE49-F238E27FC236}">
                  <a16:creationId xmlns:a16="http://schemas.microsoft.com/office/drawing/2014/main" id="{E7EC2AC1-37AF-AD44-B221-D3EED8230CDE}"/>
                </a:ext>
              </a:extLst>
            </p:cNvPr>
            <p:cNvSpPr/>
            <p:nvPr/>
          </p:nvSpPr>
          <p:spPr>
            <a:xfrm>
              <a:off x="6489367" y="2606650"/>
              <a:ext cx="367638" cy="112551"/>
            </a:xfrm>
            <a:custGeom>
              <a:avLst/>
              <a:gdLst/>
              <a:ahLst/>
              <a:cxnLst/>
              <a:rect l="l" t="t" r="r" b="b"/>
              <a:pathLst>
                <a:path w="20794" h="6366" extrusionOk="0">
                  <a:moveTo>
                    <a:pt x="20634" y="0"/>
                  </a:moveTo>
                  <a:lnTo>
                    <a:pt x="1" y="5797"/>
                  </a:lnTo>
                  <a:lnTo>
                    <a:pt x="161" y="6366"/>
                  </a:lnTo>
                  <a:lnTo>
                    <a:pt x="20793" y="570"/>
                  </a:lnTo>
                  <a:lnTo>
                    <a:pt x="20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00;p43">
              <a:extLst>
                <a:ext uri="{FF2B5EF4-FFF2-40B4-BE49-F238E27FC236}">
                  <a16:creationId xmlns:a16="http://schemas.microsoft.com/office/drawing/2014/main" id="{C38A50F2-6C69-A78F-A582-C9D0C43CB31D}"/>
                </a:ext>
              </a:extLst>
            </p:cNvPr>
            <p:cNvSpPr/>
            <p:nvPr/>
          </p:nvSpPr>
          <p:spPr>
            <a:xfrm>
              <a:off x="6299059" y="2733257"/>
              <a:ext cx="124114" cy="34936"/>
            </a:xfrm>
            <a:custGeom>
              <a:avLst/>
              <a:gdLst/>
              <a:ahLst/>
              <a:cxnLst/>
              <a:rect l="l" t="t" r="r" b="b"/>
              <a:pathLst>
                <a:path w="7020" h="1976" extrusionOk="0">
                  <a:moveTo>
                    <a:pt x="0" y="1976"/>
                  </a:moveTo>
                  <a:lnTo>
                    <a:pt x="701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01;p43">
              <a:extLst>
                <a:ext uri="{FF2B5EF4-FFF2-40B4-BE49-F238E27FC236}">
                  <a16:creationId xmlns:a16="http://schemas.microsoft.com/office/drawing/2014/main" id="{0E1A73FD-9A0C-FB22-0ADC-104A1FF20FF2}"/>
                </a:ext>
              </a:extLst>
            </p:cNvPr>
            <p:cNvSpPr/>
            <p:nvPr/>
          </p:nvSpPr>
          <p:spPr>
            <a:xfrm>
              <a:off x="6297610" y="2728289"/>
              <a:ext cx="126942" cy="44960"/>
            </a:xfrm>
            <a:custGeom>
              <a:avLst/>
              <a:gdLst/>
              <a:ahLst/>
              <a:cxnLst/>
              <a:rect l="l" t="t" r="r" b="b"/>
              <a:pathLst>
                <a:path w="7180" h="2543" extrusionOk="0">
                  <a:moveTo>
                    <a:pt x="7019" y="1"/>
                  </a:moveTo>
                  <a:lnTo>
                    <a:pt x="0" y="1972"/>
                  </a:lnTo>
                  <a:lnTo>
                    <a:pt x="160" y="2543"/>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02;p43">
              <a:extLst>
                <a:ext uri="{FF2B5EF4-FFF2-40B4-BE49-F238E27FC236}">
                  <a16:creationId xmlns:a16="http://schemas.microsoft.com/office/drawing/2014/main" id="{93E3C5C8-406D-9C4F-C9DE-8136D0CBA640}"/>
                </a:ext>
              </a:extLst>
            </p:cNvPr>
            <p:cNvSpPr/>
            <p:nvPr/>
          </p:nvSpPr>
          <p:spPr>
            <a:xfrm>
              <a:off x="6705151" y="2588988"/>
              <a:ext cx="564027" cy="158784"/>
            </a:xfrm>
            <a:custGeom>
              <a:avLst/>
              <a:gdLst/>
              <a:ahLst/>
              <a:cxnLst/>
              <a:rect l="l" t="t" r="r" b="b"/>
              <a:pathLst>
                <a:path w="31902" h="8981" extrusionOk="0">
                  <a:moveTo>
                    <a:pt x="1" y="8980"/>
                  </a:moveTo>
                  <a:lnTo>
                    <a:pt x="3190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03;p43">
              <a:extLst>
                <a:ext uri="{FF2B5EF4-FFF2-40B4-BE49-F238E27FC236}">
                  <a16:creationId xmlns:a16="http://schemas.microsoft.com/office/drawing/2014/main" id="{5A3212F8-B79A-291E-DAEF-97675E940705}"/>
                </a:ext>
              </a:extLst>
            </p:cNvPr>
            <p:cNvSpPr/>
            <p:nvPr/>
          </p:nvSpPr>
          <p:spPr>
            <a:xfrm>
              <a:off x="6703666" y="2584161"/>
              <a:ext cx="566962" cy="168543"/>
            </a:xfrm>
            <a:custGeom>
              <a:avLst/>
              <a:gdLst/>
              <a:ahLst/>
              <a:cxnLst/>
              <a:rect l="l" t="t" r="r" b="b"/>
              <a:pathLst>
                <a:path w="32068" h="9533" extrusionOk="0">
                  <a:moveTo>
                    <a:pt x="31908" y="0"/>
                  </a:moveTo>
                  <a:lnTo>
                    <a:pt x="0" y="8963"/>
                  </a:lnTo>
                  <a:lnTo>
                    <a:pt x="160" y="9533"/>
                  </a:lnTo>
                  <a:lnTo>
                    <a:pt x="32067" y="570"/>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04;p43">
              <a:extLst>
                <a:ext uri="{FF2B5EF4-FFF2-40B4-BE49-F238E27FC236}">
                  <a16:creationId xmlns:a16="http://schemas.microsoft.com/office/drawing/2014/main" id="{C1F06C21-DF59-EAC7-5EBC-08FD497D02E7}"/>
                </a:ext>
              </a:extLst>
            </p:cNvPr>
            <p:cNvSpPr/>
            <p:nvPr/>
          </p:nvSpPr>
          <p:spPr>
            <a:xfrm>
              <a:off x="6344143" y="2782672"/>
              <a:ext cx="236930" cy="66707"/>
            </a:xfrm>
            <a:custGeom>
              <a:avLst/>
              <a:gdLst/>
              <a:ahLst/>
              <a:cxnLst/>
              <a:rect l="l" t="t" r="r" b="b"/>
              <a:pathLst>
                <a:path w="13401" h="3773" extrusionOk="0">
                  <a:moveTo>
                    <a:pt x="1" y="3772"/>
                  </a:moveTo>
                  <a:lnTo>
                    <a:pt x="1340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05;p43">
              <a:extLst>
                <a:ext uri="{FF2B5EF4-FFF2-40B4-BE49-F238E27FC236}">
                  <a16:creationId xmlns:a16="http://schemas.microsoft.com/office/drawing/2014/main" id="{16A41F99-A302-666D-A90A-55538C334455}"/>
                </a:ext>
              </a:extLst>
            </p:cNvPr>
            <p:cNvSpPr/>
            <p:nvPr/>
          </p:nvSpPr>
          <p:spPr>
            <a:xfrm>
              <a:off x="6342711" y="2777757"/>
              <a:ext cx="239741" cy="76625"/>
            </a:xfrm>
            <a:custGeom>
              <a:avLst/>
              <a:gdLst/>
              <a:ahLst/>
              <a:cxnLst/>
              <a:rect l="l" t="t" r="r" b="b"/>
              <a:pathLst>
                <a:path w="13560" h="4334" extrusionOk="0">
                  <a:moveTo>
                    <a:pt x="13400" y="0"/>
                  </a:moveTo>
                  <a:lnTo>
                    <a:pt x="0" y="3765"/>
                  </a:lnTo>
                  <a:lnTo>
                    <a:pt x="160" y="4334"/>
                  </a:lnTo>
                  <a:lnTo>
                    <a:pt x="13560" y="569"/>
                  </a:lnTo>
                  <a:lnTo>
                    <a:pt x="134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06;p43">
              <a:extLst>
                <a:ext uri="{FF2B5EF4-FFF2-40B4-BE49-F238E27FC236}">
                  <a16:creationId xmlns:a16="http://schemas.microsoft.com/office/drawing/2014/main" id="{5F6BBBBA-2FF6-9FE2-1737-6FECEC613083}"/>
                </a:ext>
              </a:extLst>
            </p:cNvPr>
            <p:cNvSpPr/>
            <p:nvPr/>
          </p:nvSpPr>
          <p:spPr>
            <a:xfrm>
              <a:off x="7362511" y="2333742"/>
              <a:ext cx="249536" cy="184349"/>
            </a:xfrm>
            <a:custGeom>
              <a:avLst/>
              <a:gdLst/>
              <a:ahLst/>
              <a:cxnLst/>
              <a:rect l="l" t="t" r="r" b="b"/>
              <a:pathLst>
                <a:path w="14114" h="10427" extrusionOk="0">
                  <a:moveTo>
                    <a:pt x="6072" y="0"/>
                  </a:moveTo>
                  <a:cubicBezTo>
                    <a:pt x="5468" y="0"/>
                    <a:pt x="4869" y="78"/>
                    <a:pt x="4293" y="240"/>
                  </a:cubicBezTo>
                  <a:cubicBezTo>
                    <a:pt x="1240" y="1100"/>
                    <a:pt x="1" y="4023"/>
                    <a:pt x="1528" y="6770"/>
                  </a:cubicBezTo>
                  <a:cubicBezTo>
                    <a:pt x="2766" y="8999"/>
                    <a:pt x="5444" y="10427"/>
                    <a:pt x="8041" y="10427"/>
                  </a:cubicBezTo>
                  <a:cubicBezTo>
                    <a:pt x="8645" y="10427"/>
                    <a:pt x="9245" y="10349"/>
                    <a:pt x="9821" y="10187"/>
                  </a:cubicBezTo>
                  <a:cubicBezTo>
                    <a:pt x="12876" y="9329"/>
                    <a:pt x="14113" y="6404"/>
                    <a:pt x="12587" y="3657"/>
                  </a:cubicBezTo>
                  <a:cubicBezTo>
                    <a:pt x="11348" y="1429"/>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07;p43">
              <a:extLst>
                <a:ext uri="{FF2B5EF4-FFF2-40B4-BE49-F238E27FC236}">
                  <a16:creationId xmlns:a16="http://schemas.microsoft.com/office/drawing/2014/main" id="{8E55E68C-223E-CBCC-1A4C-21248AB29E6B}"/>
                </a:ext>
              </a:extLst>
            </p:cNvPr>
            <p:cNvSpPr/>
            <p:nvPr/>
          </p:nvSpPr>
          <p:spPr>
            <a:xfrm>
              <a:off x="7368947" y="2328544"/>
              <a:ext cx="236700" cy="194728"/>
            </a:xfrm>
            <a:custGeom>
              <a:avLst/>
              <a:gdLst/>
              <a:ahLst/>
              <a:cxnLst/>
              <a:rect l="l" t="t" r="r" b="b"/>
              <a:pathLst>
                <a:path w="13388" h="11014" extrusionOk="0">
                  <a:moveTo>
                    <a:pt x="5698" y="589"/>
                  </a:moveTo>
                  <a:cubicBezTo>
                    <a:pt x="5702" y="589"/>
                    <a:pt x="5707" y="589"/>
                    <a:pt x="5712" y="589"/>
                  </a:cubicBezTo>
                  <a:cubicBezTo>
                    <a:pt x="8205" y="589"/>
                    <a:pt x="10779" y="1960"/>
                    <a:pt x="11965" y="4095"/>
                  </a:cubicBezTo>
                  <a:cubicBezTo>
                    <a:pt x="12654" y="5333"/>
                    <a:pt x="12771" y="6646"/>
                    <a:pt x="12294" y="7788"/>
                  </a:cubicBezTo>
                  <a:cubicBezTo>
                    <a:pt x="11812" y="8948"/>
                    <a:pt x="10775" y="9803"/>
                    <a:pt x="9377" y="10197"/>
                  </a:cubicBezTo>
                  <a:cubicBezTo>
                    <a:pt x="8827" y="10351"/>
                    <a:pt x="8254" y="10425"/>
                    <a:pt x="7676" y="10425"/>
                  </a:cubicBezTo>
                  <a:cubicBezTo>
                    <a:pt x="5185" y="10425"/>
                    <a:pt x="2609" y="9056"/>
                    <a:pt x="1422" y="6921"/>
                  </a:cubicBezTo>
                  <a:cubicBezTo>
                    <a:pt x="734" y="5682"/>
                    <a:pt x="616" y="4369"/>
                    <a:pt x="1092" y="3227"/>
                  </a:cubicBezTo>
                  <a:cubicBezTo>
                    <a:pt x="1576" y="2067"/>
                    <a:pt x="2612" y="1212"/>
                    <a:pt x="4010" y="818"/>
                  </a:cubicBezTo>
                  <a:cubicBezTo>
                    <a:pt x="4560" y="666"/>
                    <a:pt x="5127" y="589"/>
                    <a:pt x="5698" y="589"/>
                  </a:cubicBezTo>
                  <a:close/>
                  <a:moveTo>
                    <a:pt x="5696" y="1"/>
                  </a:moveTo>
                  <a:cubicBezTo>
                    <a:pt x="5069" y="1"/>
                    <a:pt x="4447" y="81"/>
                    <a:pt x="3850" y="249"/>
                  </a:cubicBezTo>
                  <a:cubicBezTo>
                    <a:pt x="2275" y="692"/>
                    <a:pt x="1101" y="1669"/>
                    <a:pt x="547" y="3000"/>
                  </a:cubicBezTo>
                  <a:cubicBezTo>
                    <a:pt x="1" y="4313"/>
                    <a:pt x="128" y="5806"/>
                    <a:pt x="906" y="7208"/>
                  </a:cubicBezTo>
                  <a:cubicBezTo>
                    <a:pt x="2194" y="9526"/>
                    <a:pt x="4988" y="11014"/>
                    <a:pt x="7692" y="11014"/>
                  </a:cubicBezTo>
                  <a:cubicBezTo>
                    <a:pt x="7701" y="11014"/>
                    <a:pt x="7710" y="11014"/>
                    <a:pt x="7720" y="11014"/>
                  </a:cubicBezTo>
                  <a:cubicBezTo>
                    <a:pt x="8334" y="11014"/>
                    <a:pt x="8945" y="10931"/>
                    <a:pt x="9538" y="10766"/>
                  </a:cubicBezTo>
                  <a:cubicBezTo>
                    <a:pt x="11113" y="10323"/>
                    <a:pt x="12286" y="9346"/>
                    <a:pt x="12840" y="8016"/>
                  </a:cubicBezTo>
                  <a:cubicBezTo>
                    <a:pt x="13388" y="6703"/>
                    <a:pt x="13260" y="5208"/>
                    <a:pt x="12483" y="3808"/>
                  </a:cubicBezTo>
                  <a:cubicBezTo>
                    <a:pt x="11193" y="1489"/>
                    <a:pt x="8399" y="1"/>
                    <a:pt x="56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08;p43">
              <a:extLst>
                <a:ext uri="{FF2B5EF4-FFF2-40B4-BE49-F238E27FC236}">
                  <a16:creationId xmlns:a16="http://schemas.microsoft.com/office/drawing/2014/main" id="{80A82BF7-3208-2C5D-4D5C-72BEC4AEC608}"/>
                </a:ext>
              </a:extLst>
            </p:cNvPr>
            <p:cNvSpPr/>
            <p:nvPr/>
          </p:nvSpPr>
          <p:spPr>
            <a:xfrm>
              <a:off x="6455050" y="3016101"/>
              <a:ext cx="116582" cy="32832"/>
            </a:xfrm>
            <a:custGeom>
              <a:avLst/>
              <a:gdLst/>
              <a:ahLst/>
              <a:cxnLst/>
              <a:rect l="l" t="t" r="r" b="b"/>
              <a:pathLst>
                <a:path w="6594" h="1857" extrusionOk="0">
                  <a:moveTo>
                    <a:pt x="6594" y="1"/>
                  </a:moveTo>
                  <a:lnTo>
                    <a:pt x="0" y="185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09;p43">
              <a:extLst>
                <a:ext uri="{FF2B5EF4-FFF2-40B4-BE49-F238E27FC236}">
                  <a16:creationId xmlns:a16="http://schemas.microsoft.com/office/drawing/2014/main" id="{554C2B7B-C5A3-4B7F-CA3D-FC86BEA6E5CB}"/>
                </a:ext>
              </a:extLst>
            </p:cNvPr>
            <p:cNvSpPr/>
            <p:nvPr/>
          </p:nvSpPr>
          <p:spPr>
            <a:xfrm>
              <a:off x="6453600" y="3011133"/>
              <a:ext cx="119411" cy="42839"/>
            </a:xfrm>
            <a:custGeom>
              <a:avLst/>
              <a:gdLst/>
              <a:ahLst/>
              <a:cxnLst/>
              <a:rect l="l" t="t" r="r" b="b"/>
              <a:pathLst>
                <a:path w="6754" h="2423" extrusionOk="0">
                  <a:moveTo>
                    <a:pt x="6594" y="1"/>
                  </a:moveTo>
                  <a:lnTo>
                    <a:pt x="1"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10;p43">
              <a:extLst>
                <a:ext uri="{FF2B5EF4-FFF2-40B4-BE49-F238E27FC236}">
                  <a16:creationId xmlns:a16="http://schemas.microsoft.com/office/drawing/2014/main" id="{3A12719D-C6B2-1E76-15D3-FECAE994D461}"/>
                </a:ext>
              </a:extLst>
            </p:cNvPr>
            <p:cNvSpPr/>
            <p:nvPr/>
          </p:nvSpPr>
          <p:spPr>
            <a:xfrm>
              <a:off x="6661853" y="2788542"/>
              <a:ext cx="718232" cy="202188"/>
            </a:xfrm>
            <a:custGeom>
              <a:avLst/>
              <a:gdLst/>
              <a:ahLst/>
              <a:cxnLst/>
              <a:rect l="l" t="t" r="r" b="b"/>
              <a:pathLst>
                <a:path w="40624" h="11436" extrusionOk="0">
                  <a:moveTo>
                    <a:pt x="40623" y="1"/>
                  </a:moveTo>
                  <a:lnTo>
                    <a:pt x="1"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11;p43">
              <a:extLst>
                <a:ext uri="{FF2B5EF4-FFF2-40B4-BE49-F238E27FC236}">
                  <a16:creationId xmlns:a16="http://schemas.microsoft.com/office/drawing/2014/main" id="{F71D689B-802A-B3C9-73B8-514863F3A8F5}"/>
                </a:ext>
              </a:extLst>
            </p:cNvPr>
            <p:cNvSpPr/>
            <p:nvPr/>
          </p:nvSpPr>
          <p:spPr>
            <a:xfrm>
              <a:off x="6656407" y="2780869"/>
              <a:ext cx="719099" cy="211506"/>
            </a:xfrm>
            <a:custGeom>
              <a:avLst/>
              <a:gdLst/>
              <a:ahLst/>
              <a:cxnLst/>
              <a:rect l="l" t="t" r="r" b="b"/>
              <a:pathLst>
                <a:path w="40673" h="11963" extrusionOk="0">
                  <a:moveTo>
                    <a:pt x="40513" y="0"/>
                  </a:moveTo>
                  <a:lnTo>
                    <a:pt x="0" y="11395"/>
                  </a:lnTo>
                  <a:lnTo>
                    <a:pt x="160" y="11962"/>
                  </a:lnTo>
                  <a:lnTo>
                    <a:pt x="40673" y="568"/>
                  </a:lnTo>
                  <a:lnTo>
                    <a:pt x="40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12;p43">
              <a:extLst>
                <a:ext uri="{FF2B5EF4-FFF2-40B4-BE49-F238E27FC236}">
                  <a16:creationId xmlns:a16="http://schemas.microsoft.com/office/drawing/2014/main" id="{3E51A00C-43FE-312A-E0B3-97CD27FC0F3C}"/>
                </a:ext>
              </a:extLst>
            </p:cNvPr>
            <p:cNvSpPr/>
            <p:nvPr/>
          </p:nvSpPr>
          <p:spPr>
            <a:xfrm>
              <a:off x="6500169" y="3048579"/>
              <a:ext cx="289545" cy="81505"/>
            </a:xfrm>
            <a:custGeom>
              <a:avLst/>
              <a:gdLst/>
              <a:ahLst/>
              <a:cxnLst/>
              <a:rect l="l" t="t" r="r" b="b"/>
              <a:pathLst>
                <a:path w="16377" h="4610" extrusionOk="0">
                  <a:moveTo>
                    <a:pt x="16376" y="1"/>
                  </a:moveTo>
                  <a:lnTo>
                    <a:pt x="0" y="461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13;p43">
              <a:extLst>
                <a:ext uri="{FF2B5EF4-FFF2-40B4-BE49-F238E27FC236}">
                  <a16:creationId xmlns:a16="http://schemas.microsoft.com/office/drawing/2014/main" id="{79DADD7F-C198-BCF9-EAD8-AA1558437006}"/>
                </a:ext>
              </a:extLst>
            </p:cNvPr>
            <p:cNvSpPr/>
            <p:nvPr/>
          </p:nvSpPr>
          <p:spPr>
            <a:xfrm>
              <a:off x="6498684" y="3043682"/>
              <a:ext cx="292427" cy="91423"/>
            </a:xfrm>
            <a:custGeom>
              <a:avLst/>
              <a:gdLst/>
              <a:ahLst/>
              <a:cxnLst/>
              <a:rect l="l" t="t" r="r" b="b"/>
              <a:pathLst>
                <a:path w="16540" h="5171" extrusionOk="0">
                  <a:moveTo>
                    <a:pt x="16380" y="1"/>
                  </a:moveTo>
                  <a:lnTo>
                    <a:pt x="0" y="4601"/>
                  </a:lnTo>
                  <a:lnTo>
                    <a:pt x="160" y="5170"/>
                  </a:lnTo>
                  <a:lnTo>
                    <a:pt x="16540" y="570"/>
                  </a:lnTo>
                  <a:lnTo>
                    <a:pt x="163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14;p43">
              <a:extLst>
                <a:ext uri="{FF2B5EF4-FFF2-40B4-BE49-F238E27FC236}">
                  <a16:creationId xmlns:a16="http://schemas.microsoft.com/office/drawing/2014/main" id="{1F9C02BE-6B50-5F73-7088-CB375A109ECA}"/>
                </a:ext>
              </a:extLst>
            </p:cNvPr>
            <p:cNvSpPr/>
            <p:nvPr/>
          </p:nvSpPr>
          <p:spPr>
            <a:xfrm>
              <a:off x="6868656" y="2923688"/>
              <a:ext cx="364756" cy="102703"/>
            </a:xfrm>
            <a:custGeom>
              <a:avLst/>
              <a:gdLst/>
              <a:ahLst/>
              <a:cxnLst/>
              <a:rect l="l" t="t" r="r" b="b"/>
              <a:pathLst>
                <a:path w="20631" h="5809" extrusionOk="0">
                  <a:moveTo>
                    <a:pt x="20630" y="0"/>
                  </a:moveTo>
                  <a:lnTo>
                    <a:pt x="0" y="580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15;p43">
              <a:extLst>
                <a:ext uri="{FF2B5EF4-FFF2-40B4-BE49-F238E27FC236}">
                  <a16:creationId xmlns:a16="http://schemas.microsoft.com/office/drawing/2014/main" id="{6597CC0E-4F43-4D0A-A363-73C08B75E9A9}"/>
                </a:ext>
              </a:extLst>
            </p:cNvPr>
            <p:cNvSpPr/>
            <p:nvPr/>
          </p:nvSpPr>
          <p:spPr>
            <a:xfrm>
              <a:off x="6867188" y="2918826"/>
              <a:ext cx="367620" cy="112551"/>
            </a:xfrm>
            <a:custGeom>
              <a:avLst/>
              <a:gdLst/>
              <a:ahLst/>
              <a:cxnLst/>
              <a:rect l="l" t="t" r="r" b="b"/>
              <a:pathLst>
                <a:path w="20793" h="6366" extrusionOk="0">
                  <a:moveTo>
                    <a:pt x="20633" y="1"/>
                  </a:moveTo>
                  <a:lnTo>
                    <a:pt x="0" y="5796"/>
                  </a:lnTo>
                  <a:lnTo>
                    <a:pt x="160" y="6365"/>
                  </a:lnTo>
                  <a:lnTo>
                    <a:pt x="20793" y="570"/>
                  </a:lnTo>
                  <a:lnTo>
                    <a:pt x="20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16;p43">
              <a:extLst>
                <a:ext uri="{FF2B5EF4-FFF2-40B4-BE49-F238E27FC236}">
                  <a16:creationId xmlns:a16="http://schemas.microsoft.com/office/drawing/2014/main" id="{6ECB3305-93DA-1BBC-226D-FFD76EBBACC8}"/>
                </a:ext>
              </a:extLst>
            </p:cNvPr>
            <p:cNvSpPr/>
            <p:nvPr/>
          </p:nvSpPr>
          <p:spPr>
            <a:xfrm>
              <a:off x="7301091" y="2869729"/>
              <a:ext cx="124078" cy="34936"/>
            </a:xfrm>
            <a:custGeom>
              <a:avLst/>
              <a:gdLst/>
              <a:ahLst/>
              <a:cxnLst/>
              <a:rect l="l" t="t" r="r" b="b"/>
              <a:pathLst>
                <a:path w="7018" h="1976" extrusionOk="0">
                  <a:moveTo>
                    <a:pt x="7018" y="0"/>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17;p43">
              <a:extLst>
                <a:ext uri="{FF2B5EF4-FFF2-40B4-BE49-F238E27FC236}">
                  <a16:creationId xmlns:a16="http://schemas.microsoft.com/office/drawing/2014/main" id="{5A3F2525-5B2F-AF80-8C79-1030A85BF575}"/>
                </a:ext>
              </a:extLst>
            </p:cNvPr>
            <p:cNvSpPr/>
            <p:nvPr/>
          </p:nvSpPr>
          <p:spPr>
            <a:xfrm>
              <a:off x="7299659" y="2864672"/>
              <a:ext cx="126942" cy="45031"/>
            </a:xfrm>
            <a:custGeom>
              <a:avLst/>
              <a:gdLst/>
              <a:ahLst/>
              <a:cxnLst/>
              <a:rect l="l" t="t" r="r" b="b"/>
              <a:pathLst>
                <a:path w="7180" h="2547" extrusionOk="0">
                  <a:moveTo>
                    <a:pt x="7020" y="1"/>
                  </a:moveTo>
                  <a:lnTo>
                    <a:pt x="0" y="1977"/>
                  </a:lnTo>
                  <a:lnTo>
                    <a:pt x="160" y="2546"/>
                  </a:lnTo>
                  <a:lnTo>
                    <a:pt x="7179" y="571"/>
                  </a:lnTo>
                  <a:lnTo>
                    <a:pt x="70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18;p43">
              <a:extLst>
                <a:ext uri="{FF2B5EF4-FFF2-40B4-BE49-F238E27FC236}">
                  <a16:creationId xmlns:a16="http://schemas.microsoft.com/office/drawing/2014/main" id="{260EC8BC-A6B8-72DE-3768-C48F83525F2F}"/>
                </a:ext>
              </a:extLst>
            </p:cNvPr>
            <p:cNvSpPr/>
            <p:nvPr/>
          </p:nvSpPr>
          <p:spPr>
            <a:xfrm>
              <a:off x="6545271" y="3052504"/>
              <a:ext cx="564045" cy="158766"/>
            </a:xfrm>
            <a:custGeom>
              <a:avLst/>
              <a:gdLst/>
              <a:ahLst/>
              <a:cxnLst/>
              <a:rect l="l" t="t" r="r" b="b"/>
              <a:pathLst>
                <a:path w="31903" h="8980" extrusionOk="0">
                  <a:moveTo>
                    <a:pt x="31902" y="0"/>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19;p43">
              <a:extLst>
                <a:ext uri="{FF2B5EF4-FFF2-40B4-BE49-F238E27FC236}">
                  <a16:creationId xmlns:a16="http://schemas.microsoft.com/office/drawing/2014/main" id="{8A2C9396-9885-5176-FC33-6F52D145672E}"/>
                </a:ext>
              </a:extLst>
            </p:cNvPr>
            <p:cNvSpPr/>
            <p:nvPr/>
          </p:nvSpPr>
          <p:spPr>
            <a:xfrm>
              <a:off x="6543768" y="3047678"/>
              <a:ext cx="566962" cy="168543"/>
            </a:xfrm>
            <a:custGeom>
              <a:avLst/>
              <a:gdLst/>
              <a:ahLst/>
              <a:cxnLst/>
              <a:rect l="l" t="t" r="r" b="b"/>
              <a:pathLst>
                <a:path w="32068" h="9533" extrusionOk="0">
                  <a:moveTo>
                    <a:pt x="31908" y="0"/>
                  </a:moveTo>
                  <a:lnTo>
                    <a:pt x="1" y="8963"/>
                  </a:lnTo>
                  <a:lnTo>
                    <a:pt x="161" y="9532"/>
                  </a:lnTo>
                  <a:lnTo>
                    <a:pt x="32068" y="569"/>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20;p43">
              <a:extLst>
                <a:ext uri="{FF2B5EF4-FFF2-40B4-BE49-F238E27FC236}">
                  <a16:creationId xmlns:a16="http://schemas.microsoft.com/office/drawing/2014/main" id="{5F8278E3-73B5-0A16-3F2A-80A9F740E3EC}"/>
                </a:ext>
              </a:extLst>
            </p:cNvPr>
            <p:cNvSpPr/>
            <p:nvPr/>
          </p:nvSpPr>
          <p:spPr>
            <a:xfrm>
              <a:off x="7233394" y="2950880"/>
              <a:ext cx="236894" cy="66707"/>
            </a:xfrm>
            <a:custGeom>
              <a:avLst/>
              <a:gdLst/>
              <a:ahLst/>
              <a:cxnLst/>
              <a:rect l="l" t="t" r="r" b="b"/>
              <a:pathLst>
                <a:path w="13399" h="3773" extrusionOk="0">
                  <a:moveTo>
                    <a:pt x="13399" y="1"/>
                  </a:moveTo>
                  <a:lnTo>
                    <a:pt x="0" y="377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21;p43">
              <a:extLst>
                <a:ext uri="{FF2B5EF4-FFF2-40B4-BE49-F238E27FC236}">
                  <a16:creationId xmlns:a16="http://schemas.microsoft.com/office/drawing/2014/main" id="{D1F04BF1-E497-3541-CBE4-B4E9B75D0E3C}"/>
                </a:ext>
              </a:extLst>
            </p:cNvPr>
            <p:cNvSpPr/>
            <p:nvPr/>
          </p:nvSpPr>
          <p:spPr>
            <a:xfrm>
              <a:off x="7231962" y="2945859"/>
              <a:ext cx="239758" cy="76767"/>
            </a:xfrm>
            <a:custGeom>
              <a:avLst/>
              <a:gdLst/>
              <a:ahLst/>
              <a:cxnLst/>
              <a:rect l="l" t="t" r="r" b="b"/>
              <a:pathLst>
                <a:path w="13561" h="4342" extrusionOk="0">
                  <a:moveTo>
                    <a:pt x="13399" y="0"/>
                  </a:moveTo>
                  <a:lnTo>
                    <a:pt x="1" y="3772"/>
                  </a:lnTo>
                  <a:lnTo>
                    <a:pt x="161" y="4341"/>
                  </a:lnTo>
                  <a:lnTo>
                    <a:pt x="13560" y="569"/>
                  </a:lnTo>
                  <a:lnTo>
                    <a:pt x="133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22;p43">
              <a:extLst>
                <a:ext uri="{FF2B5EF4-FFF2-40B4-BE49-F238E27FC236}">
                  <a16:creationId xmlns:a16="http://schemas.microsoft.com/office/drawing/2014/main" id="{02947406-07B4-7FC5-4CA3-B1411FF7F677}"/>
                </a:ext>
              </a:extLst>
            </p:cNvPr>
            <p:cNvSpPr/>
            <p:nvPr/>
          </p:nvSpPr>
          <p:spPr>
            <a:xfrm>
              <a:off x="7563639" y="2695634"/>
              <a:ext cx="249518" cy="184367"/>
            </a:xfrm>
            <a:custGeom>
              <a:avLst/>
              <a:gdLst/>
              <a:ahLst/>
              <a:cxnLst/>
              <a:rect l="l" t="t" r="r" b="b"/>
              <a:pathLst>
                <a:path w="14113" h="10428" extrusionOk="0">
                  <a:moveTo>
                    <a:pt x="6071" y="1"/>
                  </a:moveTo>
                  <a:cubicBezTo>
                    <a:pt x="5467" y="1"/>
                    <a:pt x="4868" y="78"/>
                    <a:pt x="4292" y="240"/>
                  </a:cubicBezTo>
                  <a:cubicBezTo>
                    <a:pt x="1238" y="1100"/>
                    <a:pt x="0" y="4023"/>
                    <a:pt x="1526" y="6770"/>
                  </a:cubicBezTo>
                  <a:cubicBezTo>
                    <a:pt x="2765" y="9000"/>
                    <a:pt x="5444" y="10427"/>
                    <a:pt x="8042" y="10427"/>
                  </a:cubicBezTo>
                  <a:cubicBezTo>
                    <a:pt x="8646" y="10427"/>
                    <a:pt x="9245" y="10350"/>
                    <a:pt x="9820" y="10189"/>
                  </a:cubicBezTo>
                  <a:cubicBezTo>
                    <a:pt x="12875" y="9329"/>
                    <a:pt x="14112" y="6405"/>
                    <a:pt x="12585" y="3658"/>
                  </a:cubicBezTo>
                  <a:cubicBezTo>
                    <a:pt x="11347" y="1429"/>
                    <a:pt x="8669" y="1"/>
                    <a:pt x="6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23;p43">
              <a:extLst>
                <a:ext uri="{FF2B5EF4-FFF2-40B4-BE49-F238E27FC236}">
                  <a16:creationId xmlns:a16="http://schemas.microsoft.com/office/drawing/2014/main" id="{FD6AD114-3B90-45BC-1CA3-39557743EE96}"/>
                </a:ext>
              </a:extLst>
            </p:cNvPr>
            <p:cNvSpPr/>
            <p:nvPr/>
          </p:nvSpPr>
          <p:spPr>
            <a:xfrm>
              <a:off x="7570039" y="2690471"/>
              <a:ext cx="236700" cy="194728"/>
            </a:xfrm>
            <a:custGeom>
              <a:avLst/>
              <a:gdLst/>
              <a:ahLst/>
              <a:cxnLst/>
              <a:rect l="l" t="t" r="r" b="b"/>
              <a:pathLst>
                <a:path w="13388" h="11014" extrusionOk="0">
                  <a:moveTo>
                    <a:pt x="5686" y="588"/>
                  </a:moveTo>
                  <a:cubicBezTo>
                    <a:pt x="5695" y="588"/>
                    <a:pt x="5704" y="588"/>
                    <a:pt x="5713" y="589"/>
                  </a:cubicBezTo>
                  <a:cubicBezTo>
                    <a:pt x="8205" y="589"/>
                    <a:pt x="10779" y="1958"/>
                    <a:pt x="11964" y="4094"/>
                  </a:cubicBezTo>
                  <a:cubicBezTo>
                    <a:pt x="12654" y="5331"/>
                    <a:pt x="12771" y="6644"/>
                    <a:pt x="12295" y="7786"/>
                  </a:cubicBezTo>
                  <a:cubicBezTo>
                    <a:pt x="11812" y="8946"/>
                    <a:pt x="10777" y="9801"/>
                    <a:pt x="9378" y="10195"/>
                  </a:cubicBezTo>
                  <a:cubicBezTo>
                    <a:pt x="8827" y="10350"/>
                    <a:pt x="8253" y="10424"/>
                    <a:pt x="7675" y="10424"/>
                  </a:cubicBezTo>
                  <a:cubicBezTo>
                    <a:pt x="5184" y="10424"/>
                    <a:pt x="2609" y="9053"/>
                    <a:pt x="1423" y="6919"/>
                  </a:cubicBezTo>
                  <a:cubicBezTo>
                    <a:pt x="735" y="5680"/>
                    <a:pt x="618" y="4368"/>
                    <a:pt x="1094" y="3225"/>
                  </a:cubicBezTo>
                  <a:cubicBezTo>
                    <a:pt x="1576" y="2065"/>
                    <a:pt x="2612" y="1210"/>
                    <a:pt x="4011" y="816"/>
                  </a:cubicBezTo>
                  <a:cubicBezTo>
                    <a:pt x="4556" y="665"/>
                    <a:pt x="5119" y="588"/>
                    <a:pt x="5686" y="588"/>
                  </a:cubicBezTo>
                  <a:close/>
                  <a:moveTo>
                    <a:pt x="5695" y="0"/>
                  </a:moveTo>
                  <a:cubicBezTo>
                    <a:pt x="5068" y="0"/>
                    <a:pt x="4447" y="80"/>
                    <a:pt x="3850" y="249"/>
                  </a:cubicBezTo>
                  <a:cubicBezTo>
                    <a:pt x="2275" y="692"/>
                    <a:pt x="1101" y="1669"/>
                    <a:pt x="547" y="2998"/>
                  </a:cubicBezTo>
                  <a:cubicBezTo>
                    <a:pt x="1" y="4313"/>
                    <a:pt x="128" y="5806"/>
                    <a:pt x="906" y="7207"/>
                  </a:cubicBezTo>
                  <a:cubicBezTo>
                    <a:pt x="2194" y="9525"/>
                    <a:pt x="4989" y="11013"/>
                    <a:pt x="7692" y="11013"/>
                  </a:cubicBezTo>
                  <a:cubicBezTo>
                    <a:pt x="7701" y="11013"/>
                    <a:pt x="7710" y="11013"/>
                    <a:pt x="7719" y="11013"/>
                  </a:cubicBezTo>
                  <a:cubicBezTo>
                    <a:pt x="8335" y="11013"/>
                    <a:pt x="8946" y="10929"/>
                    <a:pt x="9538" y="10765"/>
                  </a:cubicBezTo>
                  <a:cubicBezTo>
                    <a:pt x="11114" y="10322"/>
                    <a:pt x="12286" y="9345"/>
                    <a:pt x="12840" y="8015"/>
                  </a:cubicBezTo>
                  <a:cubicBezTo>
                    <a:pt x="13388" y="6702"/>
                    <a:pt x="13259" y="5208"/>
                    <a:pt x="12483" y="3807"/>
                  </a:cubicBezTo>
                  <a:cubicBezTo>
                    <a:pt x="11194" y="1489"/>
                    <a:pt x="8398"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24;p43">
              <a:extLst>
                <a:ext uri="{FF2B5EF4-FFF2-40B4-BE49-F238E27FC236}">
                  <a16:creationId xmlns:a16="http://schemas.microsoft.com/office/drawing/2014/main" id="{652B6300-B5B8-9DBE-22E2-3BBCE253401A}"/>
                </a:ext>
              </a:extLst>
            </p:cNvPr>
            <p:cNvSpPr/>
            <p:nvPr/>
          </p:nvSpPr>
          <p:spPr>
            <a:xfrm>
              <a:off x="7464596" y="3150434"/>
              <a:ext cx="116564" cy="32832"/>
            </a:xfrm>
            <a:custGeom>
              <a:avLst/>
              <a:gdLst/>
              <a:ahLst/>
              <a:cxnLst/>
              <a:rect l="l" t="t" r="r" b="b"/>
              <a:pathLst>
                <a:path w="6593" h="1857" extrusionOk="0">
                  <a:moveTo>
                    <a:pt x="1" y="1857"/>
                  </a:moveTo>
                  <a:lnTo>
                    <a:pt x="659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25;p43">
              <a:extLst>
                <a:ext uri="{FF2B5EF4-FFF2-40B4-BE49-F238E27FC236}">
                  <a16:creationId xmlns:a16="http://schemas.microsoft.com/office/drawing/2014/main" id="{C631AF87-2833-676F-F3B8-4E7F675D3035}"/>
                </a:ext>
              </a:extLst>
            </p:cNvPr>
            <p:cNvSpPr/>
            <p:nvPr/>
          </p:nvSpPr>
          <p:spPr>
            <a:xfrm>
              <a:off x="7463270" y="3145183"/>
              <a:ext cx="119393" cy="42962"/>
            </a:xfrm>
            <a:custGeom>
              <a:avLst/>
              <a:gdLst/>
              <a:ahLst/>
              <a:cxnLst/>
              <a:rect l="l" t="t" r="r" b="b"/>
              <a:pathLst>
                <a:path w="6753" h="2430" extrusionOk="0">
                  <a:moveTo>
                    <a:pt x="6592" y="1"/>
                  </a:moveTo>
                  <a:lnTo>
                    <a:pt x="0" y="1860"/>
                  </a:lnTo>
                  <a:lnTo>
                    <a:pt x="160" y="2429"/>
                  </a:lnTo>
                  <a:lnTo>
                    <a:pt x="6752" y="570"/>
                  </a:lnTo>
                  <a:lnTo>
                    <a:pt x="65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26;p43">
              <a:extLst>
                <a:ext uri="{FF2B5EF4-FFF2-40B4-BE49-F238E27FC236}">
                  <a16:creationId xmlns:a16="http://schemas.microsoft.com/office/drawing/2014/main" id="{6B509F25-4C84-3F1F-4442-5B2FA8E4C83E}"/>
                </a:ext>
              </a:extLst>
            </p:cNvPr>
            <p:cNvSpPr/>
            <p:nvPr/>
          </p:nvSpPr>
          <p:spPr>
            <a:xfrm>
              <a:off x="6656160" y="3208654"/>
              <a:ext cx="718197" cy="202171"/>
            </a:xfrm>
            <a:custGeom>
              <a:avLst/>
              <a:gdLst/>
              <a:ahLst/>
              <a:cxnLst/>
              <a:rect l="l" t="t" r="r" b="b"/>
              <a:pathLst>
                <a:path w="40622" h="11435" extrusionOk="0">
                  <a:moveTo>
                    <a:pt x="1" y="11435"/>
                  </a:moveTo>
                  <a:lnTo>
                    <a:pt x="4062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27;p43">
              <a:extLst>
                <a:ext uri="{FF2B5EF4-FFF2-40B4-BE49-F238E27FC236}">
                  <a16:creationId xmlns:a16="http://schemas.microsoft.com/office/drawing/2014/main" id="{DBB2F2D0-A3D2-23F9-4BE8-BA12C3F7B843}"/>
                </a:ext>
              </a:extLst>
            </p:cNvPr>
            <p:cNvSpPr/>
            <p:nvPr/>
          </p:nvSpPr>
          <p:spPr>
            <a:xfrm>
              <a:off x="6654639" y="3203881"/>
              <a:ext cx="721150" cy="211842"/>
            </a:xfrm>
            <a:custGeom>
              <a:avLst/>
              <a:gdLst/>
              <a:ahLst/>
              <a:cxnLst/>
              <a:rect l="l" t="t" r="r" b="b"/>
              <a:pathLst>
                <a:path w="40789" h="11982" extrusionOk="0">
                  <a:moveTo>
                    <a:pt x="40628" y="1"/>
                  </a:moveTo>
                  <a:lnTo>
                    <a:pt x="1" y="11413"/>
                  </a:lnTo>
                  <a:lnTo>
                    <a:pt x="161" y="11982"/>
                  </a:lnTo>
                  <a:lnTo>
                    <a:pt x="40788" y="570"/>
                  </a:lnTo>
                  <a:lnTo>
                    <a:pt x="40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28;p43">
              <a:extLst>
                <a:ext uri="{FF2B5EF4-FFF2-40B4-BE49-F238E27FC236}">
                  <a16:creationId xmlns:a16="http://schemas.microsoft.com/office/drawing/2014/main" id="{3582288B-78F4-D574-DC7E-038873204AC2}"/>
                </a:ext>
              </a:extLst>
            </p:cNvPr>
            <p:cNvSpPr/>
            <p:nvPr/>
          </p:nvSpPr>
          <p:spPr>
            <a:xfrm>
              <a:off x="7336716" y="3231620"/>
              <a:ext cx="289581" cy="81505"/>
            </a:xfrm>
            <a:custGeom>
              <a:avLst/>
              <a:gdLst/>
              <a:ahLst/>
              <a:cxnLst/>
              <a:rect l="l" t="t" r="r" b="b"/>
              <a:pathLst>
                <a:path w="16379" h="4610"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29;p43">
              <a:extLst>
                <a:ext uri="{FF2B5EF4-FFF2-40B4-BE49-F238E27FC236}">
                  <a16:creationId xmlns:a16="http://schemas.microsoft.com/office/drawing/2014/main" id="{BAAEC6D5-1F4F-E3E3-152A-980890040310}"/>
                </a:ext>
              </a:extLst>
            </p:cNvPr>
            <p:cNvSpPr/>
            <p:nvPr/>
          </p:nvSpPr>
          <p:spPr>
            <a:xfrm>
              <a:off x="7335319" y="3226599"/>
              <a:ext cx="292392" cy="91565"/>
            </a:xfrm>
            <a:custGeom>
              <a:avLst/>
              <a:gdLst/>
              <a:ahLst/>
              <a:cxnLst/>
              <a:rect l="l" t="t" r="r" b="b"/>
              <a:pathLst>
                <a:path w="16538" h="5179" extrusionOk="0">
                  <a:moveTo>
                    <a:pt x="16376" y="0"/>
                  </a:moveTo>
                  <a:lnTo>
                    <a:pt x="0" y="4609"/>
                  </a:lnTo>
                  <a:lnTo>
                    <a:pt x="160" y="5178"/>
                  </a:lnTo>
                  <a:lnTo>
                    <a:pt x="16538" y="569"/>
                  </a:lnTo>
                  <a:lnTo>
                    <a:pt x="16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30;p43">
              <a:extLst>
                <a:ext uri="{FF2B5EF4-FFF2-40B4-BE49-F238E27FC236}">
                  <a16:creationId xmlns:a16="http://schemas.microsoft.com/office/drawing/2014/main" id="{F141A708-4453-FB63-259D-1F30202ACF10}"/>
                </a:ext>
              </a:extLst>
            </p:cNvPr>
            <p:cNvSpPr/>
            <p:nvPr/>
          </p:nvSpPr>
          <p:spPr>
            <a:xfrm>
              <a:off x="6893019" y="3335331"/>
              <a:ext cx="364774" cy="102703"/>
            </a:xfrm>
            <a:custGeom>
              <a:avLst/>
              <a:gdLst/>
              <a:ahLst/>
              <a:cxnLst/>
              <a:rect l="l" t="t" r="r" b="b"/>
              <a:pathLst>
                <a:path w="20632" h="5809" extrusionOk="0">
                  <a:moveTo>
                    <a:pt x="1" y="5808"/>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31;p43">
              <a:extLst>
                <a:ext uri="{FF2B5EF4-FFF2-40B4-BE49-F238E27FC236}">
                  <a16:creationId xmlns:a16="http://schemas.microsoft.com/office/drawing/2014/main" id="{13E6166C-4D13-8B15-BDA9-261B4381389E}"/>
                </a:ext>
              </a:extLst>
            </p:cNvPr>
            <p:cNvSpPr/>
            <p:nvPr/>
          </p:nvSpPr>
          <p:spPr>
            <a:xfrm>
              <a:off x="6891534" y="3330452"/>
              <a:ext cx="367656" cy="112569"/>
            </a:xfrm>
            <a:custGeom>
              <a:avLst/>
              <a:gdLst/>
              <a:ahLst/>
              <a:cxnLst/>
              <a:rect l="l" t="t" r="r" b="b"/>
              <a:pathLst>
                <a:path w="20795" h="6367" extrusionOk="0">
                  <a:moveTo>
                    <a:pt x="20634" y="1"/>
                  </a:moveTo>
                  <a:lnTo>
                    <a:pt x="0" y="5797"/>
                  </a:lnTo>
                  <a:lnTo>
                    <a:pt x="160" y="6366"/>
                  </a:lnTo>
                  <a:lnTo>
                    <a:pt x="20794" y="571"/>
                  </a:lnTo>
                  <a:lnTo>
                    <a:pt x="20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32;p43">
              <a:extLst>
                <a:ext uri="{FF2B5EF4-FFF2-40B4-BE49-F238E27FC236}">
                  <a16:creationId xmlns:a16="http://schemas.microsoft.com/office/drawing/2014/main" id="{EB3DB4BA-F53D-CA72-6BDD-3727F1FE0460}"/>
                </a:ext>
              </a:extLst>
            </p:cNvPr>
            <p:cNvSpPr/>
            <p:nvPr/>
          </p:nvSpPr>
          <p:spPr>
            <a:xfrm>
              <a:off x="6701262" y="3457040"/>
              <a:ext cx="124114" cy="34953"/>
            </a:xfrm>
            <a:custGeom>
              <a:avLst/>
              <a:gdLst/>
              <a:ahLst/>
              <a:cxnLst/>
              <a:rect l="l" t="t" r="r" b="b"/>
              <a:pathLst>
                <a:path w="7020" h="1977" extrusionOk="0">
                  <a:moveTo>
                    <a:pt x="0" y="1976"/>
                  </a:moveTo>
                  <a:lnTo>
                    <a:pt x="701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33;p43">
              <a:extLst>
                <a:ext uri="{FF2B5EF4-FFF2-40B4-BE49-F238E27FC236}">
                  <a16:creationId xmlns:a16="http://schemas.microsoft.com/office/drawing/2014/main" id="{74D6509E-C005-C0C2-B081-FEADB4C0C606}"/>
                </a:ext>
              </a:extLst>
            </p:cNvPr>
            <p:cNvSpPr/>
            <p:nvPr/>
          </p:nvSpPr>
          <p:spPr>
            <a:xfrm>
              <a:off x="6699794" y="3452108"/>
              <a:ext cx="126942" cy="44960"/>
            </a:xfrm>
            <a:custGeom>
              <a:avLst/>
              <a:gdLst/>
              <a:ahLst/>
              <a:cxnLst/>
              <a:rect l="l" t="t" r="r" b="b"/>
              <a:pathLst>
                <a:path w="7180" h="2543" extrusionOk="0">
                  <a:moveTo>
                    <a:pt x="7019" y="0"/>
                  </a:moveTo>
                  <a:lnTo>
                    <a:pt x="0" y="1973"/>
                  </a:lnTo>
                  <a:lnTo>
                    <a:pt x="160" y="2542"/>
                  </a:lnTo>
                  <a:lnTo>
                    <a:pt x="7179" y="571"/>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34;p43">
              <a:extLst>
                <a:ext uri="{FF2B5EF4-FFF2-40B4-BE49-F238E27FC236}">
                  <a16:creationId xmlns:a16="http://schemas.microsoft.com/office/drawing/2014/main" id="{B84E349C-D906-EA57-5EB8-26C56B07B0A8}"/>
                </a:ext>
              </a:extLst>
            </p:cNvPr>
            <p:cNvSpPr/>
            <p:nvPr/>
          </p:nvSpPr>
          <p:spPr>
            <a:xfrm>
              <a:off x="7107336" y="3312772"/>
              <a:ext cx="564045" cy="158802"/>
            </a:xfrm>
            <a:custGeom>
              <a:avLst/>
              <a:gdLst/>
              <a:ahLst/>
              <a:cxnLst/>
              <a:rect l="l" t="t" r="r" b="b"/>
              <a:pathLst>
                <a:path w="31903" h="8982" extrusionOk="0">
                  <a:moveTo>
                    <a:pt x="1" y="8982"/>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35;p43">
              <a:extLst>
                <a:ext uri="{FF2B5EF4-FFF2-40B4-BE49-F238E27FC236}">
                  <a16:creationId xmlns:a16="http://schemas.microsoft.com/office/drawing/2014/main" id="{8F11E20A-3CAA-2489-1B1C-98C1891DE842}"/>
                </a:ext>
              </a:extLst>
            </p:cNvPr>
            <p:cNvSpPr/>
            <p:nvPr/>
          </p:nvSpPr>
          <p:spPr>
            <a:xfrm>
              <a:off x="7105939" y="3307768"/>
              <a:ext cx="566874" cy="168844"/>
            </a:xfrm>
            <a:custGeom>
              <a:avLst/>
              <a:gdLst/>
              <a:ahLst/>
              <a:cxnLst/>
              <a:rect l="l" t="t" r="r" b="b"/>
              <a:pathLst>
                <a:path w="32063" h="9550" extrusionOk="0">
                  <a:moveTo>
                    <a:pt x="31901" y="1"/>
                  </a:moveTo>
                  <a:lnTo>
                    <a:pt x="0" y="8980"/>
                  </a:lnTo>
                  <a:lnTo>
                    <a:pt x="160" y="9549"/>
                  </a:lnTo>
                  <a:lnTo>
                    <a:pt x="32062" y="570"/>
                  </a:lnTo>
                  <a:lnTo>
                    <a:pt x="31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36;p43">
              <a:extLst>
                <a:ext uri="{FF2B5EF4-FFF2-40B4-BE49-F238E27FC236}">
                  <a16:creationId xmlns:a16="http://schemas.microsoft.com/office/drawing/2014/main" id="{BB02D117-A378-EE55-4F4E-4F58945823FF}"/>
                </a:ext>
              </a:extLst>
            </p:cNvPr>
            <p:cNvSpPr/>
            <p:nvPr/>
          </p:nvSpPr>
          <p:spPr>
            <a:xfrm>
              <a:off x="6746363" y="3506474"/>
              <a:ext cx="236894" cy="66689"/>
            </a:xfrm>
            <a:custGeom>
              <a:avLst/>
              <a:gdLst/>
              <a:ahLst/>
              <a:cxnLst/>
              <a:rect l="l" t="t" r="r" b="b"/>
              <a:pathLst>
                <a:path w="13399" h="3772" extrusionOk="0">
                  <a:moveTo>
                    <a:pt x="0" y="3772"/>
                  </a:moveTo>
                  <a:lnTo>
                    <a:pt x="1339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37;p43">
              <a:extLst>
                <a:ext uri="{FF2B5EF4-FFF2-40B4-BE49-F238E27FC236}">
                  <a16:creationId xmlns:a16="http://schemas.microsoft.com/office/drawing/2014/main" id="{923816EF-C5F4-4BA5-45E6-C4736B5010B2}"/>
                </a:ext>
              </a:extLst>
            </p:cNvPr>
            <p:cNvSpPr/>
            <p:nvPr/>
          </p:nvSpPr>
          <p:spPr>
            <a:xfrm>
              <a:off x="6744896" y="3501559"/>
              <a:ext cx="239758" cy="76643"/>
            </a:xfrm>
            <a:custGeom>
              <a:avLst/>
              <a:gdLst/>
              <a:ahLst/>
              <a:cxnLst/>
              <a:rect l="l" t="t" r="r" b="b"/>
              <a:pathLst>
                <a:path w="13561" h="4335" extrusionOk="0">
                  <a:moveTo>
                    <a:pt x="13401" y="1"/>
                  </a:moveTo>
                  <a:lnTo>
                    <a:pt x="0" y="3765"/>
                  </a:lnTo>
                  <a:lnTo>
                    <a:pt x="160" y="4334"/>
                  </a:lnTo>
                  <a:lnTo>
                    <a:pt x="13561" y="570"/>
                  </a:lnTo>
                  <a:lnTo>
                    <a:pt x="134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38;p43">
              <a:extLst>
                <a:ext uri="{FF2B5EF4-FFF2-40B4-BE49-F238E27FC236}">
                  <a16:creationId xmlns:a16="http://schemas.microsoft.com/office/drawing/2014/main" id="{3F64C53B-8343-16B6-4900-BB28EA0AEC8E}"/>
                </a:ext>
              </a:extLst>
            </p:cNvPr>
            <p:cNvSpPr/>
            <p:nvPr/>
          </p:nvSpPr>
          <p:spPr>
            <a:xfrm>
              <a:off x="7776453" y="3057490"/>
              <a:ext cx="225968" cy="184296"/>
            </a:xfrm>
            <a:custGeom>
              <a:avLst/>
              <a:gdLst/>
              <a:ahLst/>
              <a:cxnLst/>
              <a:rect l="l" t="t" r="r" b="b"/>
              <a:pathLst>
                <a:path w="12781" h="10424" extrusionOk="0">
                  <a:moveTo>
                    <a:pt x="5404" y="0"/>
                  </a:moveTo>
                  <a:cubicBezTo>
                    <a:pt x="4749" y="0"/>
                    <a:pt x="4111" y="90"/>
                    <a:pt x="3513" y="271"/>
                  </a:cubicBezTo>
                  <a:cubicBezTo>
                    <a:pt x="2062" y="712"/>
                    <a:pt x="973" y="1653"/>
                    <a:pt x="487" y="2891"/>
                  </a:cubicBezTo>
                  <a:cubicBezTo>
                    <a:pt x="1" y="4129"/>
                    <a:pt x="155" y="5560"/>
                    <a:pt x="918" y="6871"/>
                  </a:cubicBezTo>
                  <a:cubicBezTo>
                    <a:pt x="1681" y="8181"/>
                    <a:pt x="2990" y="9263"/>
                    <a:pt x="4556" y="9879"/>
                  </a:cubicBezTo>
                  <a:cubicBezTo>
                    <a:pt x="5477" y="10241"/>
                    <a:pt x="6443" y="10424"/>
                    <a:pt x="7377" y="10424"/>
                  </a:cubicBezTo>
                  <a:cubicBezTo>
                    <a:pt x="8031" y="10424"/>
                    <a:pt x="8670" y="10334"/>
                    <a:pt x="9268" y="10153"/>
                  </a:cubicBezTo>
                  <a:cubicBezTo>
                    <a:pt x="10719" y="9712"/>
                    <a:pt x="11808" y="8771"/>
                    <a:pt x="12294" y="7533"/>
                  </a:cubicBezTo>
                  <a:cubicBezTo>
                    <a:pt x="12781" y="6295"/>
                    <a:pt x="12625" y="4864"/>
                    <a:pt x="11862" y="3553"/>
                  </a:cubicBezTo>
                  <a:cubicBezTo>
                    <a:pt x="11099" y="2243"/>
                    <a:pt x="9791" y="1161"/>
                    <a:pt x="8225" y="545"/>
                  </a:cubicBezTo>
                  <a:cubicBezTo>
                    <a:pt x="7303" y="183"/>
                    <a:pt x="6338" y="0"/>
                    <a:pt x="5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39;p43">
              <a:extLst>
                <a:ext uri="{FF2B5EF4-FFF2-40B4-BE49-F238E27FC236}">
                  <a16:creationId xmlns:a16="http://schemas.microsoft.com/office/drawing/2014/main" id="{8EEF37CA-8F23-8FB6-EFA5-81220308F66D}"/>
                </a:ext>
              </a:extLst>
            </p:cNvPr>
            <p:cNvSpPr/>
            <p:nvPr/>
          </p:nvSpPr>
          <p:spPr>
            <a:xfrm>
              <a:off x="7771131" y="3052363"/>
              <a:ext cx="236700" cy="194728"/>
            </a:xfrm>
            <a:custGeom>
              <a:avLst/>
              <a:gdLst/>
              <a:ahLst/>
              <a:cxnLst/>
              <a:rect l="l" t="t" r="r" b="b"/>
              <a:pathLst>
                <a:path w="13388" h="11014" extrusionOk="0">
                  <a:moveTo>
                    <a:pt x="5685" y="589"/>
                  </a:moveTo>
                  <a:cubicBezTo>
                    <a:pt x="5695" y="589"/>
                    <a:pt x="5704" y="589"/>
                    <a:pt x="5713" y="589"/>
                  </a:cubicBezTo>
                  <a:cubicBezTo>
                    <a:pt x="8204" y="589"/>
                    <a:pt x="10780" y="1958"/>
                    <a:pt x="11966" y="4093"/>
                  </a:cubicBezTo>
                  <a:cubicBezTo>
                    <a:pt x="12655" y="5331"/>
                    <a:pt x="12772" y="6643"/>
                    <a:pt x="12295" y="7786"/>
                  </a:cubicBezTo>
                  <a:cubicBezTo>
                    <a:pt x="11813" y="8946"/>
                    <a:pt x="10777" y="9802"/>
                    <a:pt x="9378" y="10195"/>
                  </a:cubicBezTo>
                  <a:cubicBezTo>
                    <a:pt x="8827" y="10350"/>
                    <a:pt x="8254" y="10424"/>
                    <a:pt x="7676" y="10424"/>
                  </a:cubicBezTo>
                  <a:cubicBezTo>
                    <a:pt x="5184" y="10424"/>
                    <a:pt x="2609" y="9053"/>
                    <a:pt x="1423" y="6919"/>
                  </a:cubicBezTo>
                  <a:cubicBezTo>
                    <a:pt x="735" y="5680"/>
                    <a:pt x="618" y="4368"/>
                    <a:pt x="1094" y="3225"/>
                  </a:cubicBezTo>
                  <a:cubicBezTo>
                    <a:pt x="1577" y="2067"/>
                    <a:pt x="2613" y="1211"/>
                    <a:pt x="4011" y="818"/>
                  </a:cubicBezTo>
                  <a:cubicBezTo>
                    <a:pt x="4557" y="665"/>
                    <a:pt x="5119" y="589"/>
                    <a:pt x="5685" y="589"/>
                  </a:cubicBezTo>
                  <a:close/>
                  <a:moveTo>
                    <a:pt x="5697" y="0"/>
                  </a:moveTo>
                  <a:cubicBezTo>
                    <a:pt x="5070" y="0"/>
                    <a:pt x="4448" y="80"/>
                    <a:pt x="3851" y="249"/>
                  </a:cubicBezTo>
                  <a:cubicBezTo>
                    <a:pt x="2275" y="692"/>
                    <a:pt x="1102" y="1669"/>
                    <a:pt x="548" y="2998"/>
                  </a:cubicBezTo>
                  <a:cubicBezTo>
                    <a:pt x="1" y="4312"/>
                    <a:pt x="128" y="5806"/>
                    <a:pt x="906" y="7206"/>
                  </a:cubicBezTo>
                  <a:cubicBezTo>
                    <a:pt x="2195" y="9525"/>
                    <a:pt x="4989" y="11013"/>
                    <a:pt x="7693" y="11013"/>
                  </a:cubicBezTo>
                  <a:cubicBezTo>
                    <a:pt x="7698" y="11013"/>
                    <a:pt x="7703" y="11013"/>
                    <a:pt x="7707" y="11013"/>
                  </a:cubicBezTo>
                  <a:cubicBezTo>
                    <a:pt x="8326" y="11013"/>
                    <a:pt x="8942" y="10930"/>
                    <a:pt x="9539" y="10765"/>
                  </a:cubicBezTo>
                  <a:cubicBezTo>
                    <a:pt x="11114" y="10321"/>
                    <a:pt x="12287" y="9344"/>
                    <a:pt x="12841" y="8014"/>
                  </a:cubicBezTo>
                  <a:cubicBezTo>
                    <a:pt x="13388" y="6701"/>
                    <a:pt x="13261" y="5207"/>
                    <a:pt x="12483" y="3807"/>
                  </a:cubicBezTo>
                  <a:cubicBezTo>
                    <a:pt x="11194" y="1489"/>
                    <a:pt x="8400"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40;p43">
              <a:extLst>
                <a:ext uri="{FF2B5EF4-FFF2-40B4-BE49-F238E27FC236}">
                  <a16:creationId xmlns:a16="http://schemas.microsoft.com/office/drawing/2014/main" id="{DE01C844-3321-AB94-72CB-E0F0DF420518}"/>
                </a:ext>
              </a:extLst>
            </p:cNvPr>
            <p:cNvSpPr/>
            <p:nvPr/>
          </p:nvSpPr>
          <p:spPr>
            <a:xfrm>
              <a:off x="6857252" y="3739903"/>
              <a:ext cx="116582" cy="32814"/>
            </a:xfrm>
            <a:custGeom>
              <a:avLst/>
              <a:gdLst/>
              <a:ahLst/>
              <a:cxnLst/>
              <a:rect l="l" t="t" r="r" b="b"/>
              <a:pathLst>
                <a:path w="6594" h="1856" extrusionOk="0">
                  <a:moveTo>
                    <a:pt x="6594" y="0"/>
                  </a:moveTo>
                  <a:lnTo>
                    <a:pt x="1" y="185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41;p43">
              <a:extLst>
                <a:ext uri="{FF2B5EF4-FFF2-40B4-BE49-F238E27FC236}">
                  <a16:creationId xmlns:a16="http://schemas.microsoft.com/office/drawing/2014/main" id="{4FA4FE5A-E8BF-2AD0-77D6-D109DBB4CDE4}"/>
                </a:ext>
              </a:extLst>
            </p:cNvPr>
            <p:cNvSpPr/>
            <p:nvPr/>
          </p:nvSpPr>
          <p:spPr>
            <a:xfrm>
              <a:off x="6855785" y="3734952"/>
              <a:ext cx="119411" cy="42821"/>
            </a:xfrm>
            <a:custGeom>
              <a:avLst/>
              <a:gdLst/>
              <a:ahLst/>
              <a:cxnLst/>
              <a:rect l="l" t="t" r="r" b="b"/>
              <a:pathLst>
                <a:path w="6754" h="2422" extrusionOk="0">
                  <a:moveTo>
                    <a:pt x="6594" y="1"/>
                  </a:moveTo>
                  <a:lnTo>
                    <a:pt x="0"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42;p43">
              <a:extLst>
                <a:ext uri="{FF2B5EF4-FFF2-40B4-BE49-F238E27FC236}">
                  <a16:creationId xmlns:a16="http://schemas.microsoft.com/office/drawing/2014/main" id="{C1D1F6CE-A5EA-6B23-079E-E8D1CFBEF39D}"/>
                </a:ext>
              </a:extLst>
            </p:cNvPr>
            <p:cNvSpPr/>
            <p:nvPr/>
          </p:nvSpPr>
          <p:spPr>
            <a:xfrm>
              <a:off x="7064073" y="3512344"/>
              <a:ext cx="718215" cy="202171"/>
            </a:xfrm>
            <a:custGeom>
              <a:avLst/>
              <a:gdLst/>
              <a:ahLst/>
              <a:cxnLst/>
              <a:rect l="l" t="t" r="r" b="b"/>
              <a:pathLst>
                <a:path w="40623" h="11435" extrusionOk="0">
                  <a:moveTo>
                    <a:pt x="40622" y="0"/>
                  </a:moveTo>
                  <a:lnTo>
                    <a:pt x="0"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43;p43">
              <a:extLst>
                <a:ext uri="{FF2B5EF4-FFF2-40B4-BE49-F238E27FC236}">
                  <a16:creationId xmlns:a16="http://schemas.microsoft.com/office/drawing/2014/main" id="{2BDACEAA-8F44-AC3D-8B45-351C1C2B2B94}"/>
                </a:ext>
              </a:extLst>
            </p:cNvPr>
            <p:cNvSpPr/>
            <p:nvPr/>
          </p:nvSpPr>
          <p:spPr>
            <a:xfrm>
              <a:off x="7062659" y="3507305"/>
              <a:ext cx="721043" cy="212248"/>
            </a:xfrm>
            <a:custGeom>
              <a:avLst/>
              <a:gdLst/>
              <a:ahLst/>
              <a:cxnLst/>
              <a:rect l="l" t="t" r="r" b="b"/>
              <a:pathLst>
                <a:path w="40783" h="12005" extrusionOk="0">
                  <a:moveTo>
                    <a:pt x="40622" y="1"/>
                  </a:moveTo>
                  <a:lnTo>
                    <a:pt x="1" y="11435"/>
                  </a:lnTo>
                  <a:lnTo>
                    <a:pt x="161" y="12004"/>
                  </a:lnTo>
                  <a:lnTo>
                    <a:pt x="40783" y="570"/>
                  </a:lnTo>
                  <a:lnTo>
                    <a:pt x="406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44;p43">
              <a:extLst>
                <a:ext uri="{FF2B5EF4-FFF2-40B4-BE49-F238E27FC236}">
                  <a16:creationId xmlns:a16="http://schemas.microsoft.com/office/drawing/2014/main" id="{3C9517B1-6F0A-A79E-0858-9E13F1806EC3}"/>
                </a:ext>
              </a:extLst>
            </p:cNvPr>
            <p:cNvSpPr/>
            <p:nvPr/>
          </p:nvSpPr>
          <p:spPr>
            <a:xfrm>
              <a:off x="6902354" y="3772399"/>
              <a:ext cx="289563" cy="81505"/>
            </a:xfrm>
            <a:custGeom>
              <a:avLst/>
              <a:gdLst/>
              <a:ahLst/>
              <a:cxnLst/>
              <a:rect l="l" t="t" r="r" b="b"/>
              <a:pathLst>
                <a:path w="16378" h="4610" extrusionOk="0">
                  <a:moveTo>
                    <a:pt x="16378" y="0"/>
                  </a:moveTo>
                  <a:lnTo>
                    <a:pt x="0" y="460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45;p43">
              <a:extLst>
                <a:ext uri="{FF2B5EF4-FFF2-40B4-BE49-F238E27FC236}">
                  <a16:creationId xmlns:a16="http://schemas.microsoft.com/office/drawing/2014/main" id="{1F7F7950-BCC4-45B5-025D-C565BF8D55F9}"/>
                </a:ext>
              </a:extLst>
            </p:cNvPr>
            <p:cNvSpPr/>
            <p:nvPr/>
          </p:nvSpPr>
          <p:spPr>
            <a:xfrm>
              <a:off x="6900851" y="3767501"/>
              <a:ext cx="292445" cy="91441"/>
            </a:xfrm>
            <a:custGeom>
              <a:avLst/>
              <a:gdLst/>
              <a:ahLst/>
              <a:cxnLst/>
              <a:rect l="l" t="t" r="r" b="b"/>
              <a:pathLst>
                <a:path w="16541" h="5172" extrusionOk="0">
                  <a:moveTo>
                    <a:pt x="16381" y="0"/>
                  </a:moveTo>
                  <a:lnTo>
                    <a:pt x="1" y="4601"/>
                  </a:lnTo>
                  <a:lnTo>
                    <a:pt x="161" y="5171"/>
                  </a:lnTo>
                  <a:lnTo>
                    <a:pt x="16541" y="569"/>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46;p43">
              <a:extLst>
                <a:ext uri="{FF2B5EF4-FFF2-40B4-BE49-F238E27FC236}">
                  <a16:creationId xmlns:a16="http://schemas.microsoft.com/office/drawing/2014/main" id="{55A2D2E9-D312-A5F0-84D9-70E500DB440D}"/>
                </a:ext>
              </a:extLst>
            </p:cNvPr>
            <p:cNvSpPr/>
            <p:nvPr/>
          </p:nvSpPr>
          <p:spPr>
            <a:xfrm>
              <a:off x="7270858" y="3647489"/>
              <a:ext cx="364756" cy="102685"/>
            </a:xfrm>
            <a:custGeom>
              <a:avLst/>
              <a:gdLst/>
              <a:ahLst/>
              <a:cxnLst/>
              <a:rect l="l" t="t" r="r" b="b"/>
              <a:pathLst>
                <a:path w="20631" h="5808" extrusionOk="0">
                  <a:moveTo>
                    <a:pt x="20631" y="1"/>
                  </a:moveTo>
                  <a:lnTo>
                    <a:pt x="0" y="580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47;p43">
              <a:extLst>
                <a:ext uri="{FF2B5EF4-FFF2-40B4-BE49-F238E27FC236}">
                  <a16:creationId xmlns:a16="http://schemas.microsoft.com/office/drawing/2014/main" id="{63BBE49C-2B2E-4710-B2DC-86E2716D0F9F}"/>
                </a:ext>
              </a:extLst>
            </p:cNvPr>
            <p:cNvSpPr/>
            <p:nvPr/>
          </p:nvSpPr>
          <p:spPr>
            <a:xfrm>
              <a:off x="7269461" y="3642468"/>
              <a:ext cx="367585" cy="112728"/>
            </a:xfrm>
            <a:custGeom>
              <a:avLst/>
              <a:gdLst/>
              <a:ahLst/>
              <a:cxnLst/>
              <a:rect l="l" t="t" r="r" b="b"/>
              <a:pathLst>
                <a:path w="20791" h="6376" extrusionOk="0">
                  <a:moveTo>
                    <a:pt x="20629" y="0"/>
                  </a:moveTo>
                  <a:lnTo>
                    <a:pt x="0" y="5807"/>
                  </a:lnTo>
                  <a:lnTo>
                    <a:pt x="160" y="6376"/>
                  </a:lnTo>
                  <a:lnTo>
                    <a:pt x="20790" y="569"/>
                  </a:lnTo>
                  <a:lnTo>
                    <a:pt x="206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1548;p43">
              <a:extLst>
                <a:ext uri="{FF2B5EF4-FFF2-40B4-BE49-F238E27FC236}">
                  <a16:creationId xmlns:a16="http://schemas.microsoft.com/office/drawing/2014/main" id="{A675A7AC-2CBC-86E9-DC8F-FAB196496151}"/>
                </a:ext>
              </a:extLst>
            </p:cNvPr>
            <p:cNvSpPr/>
            <p:nvPr/>
          </p:nvSpPr>
          <p:spPr>
            <a:xfrm>
              <a:off x="7703293" y="3593512"/>
              <a:ext cx="124078" cy="34953"/>
            </a:xfrm>
            <a:custGeom>
              <a:avLst/>
              <a:gdLst/>
              <a:ahLst/>
              <a:cxnLst/>
              <a:rect l="l" t="t" r="r" b="b"/>
              <a:pathLst>
                <a:path w="7018" h="1977" extrusionOk="0">
                  <a:moveTo>
                    <a:pt x="7018" y="1"/>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1549;p43">
              <a:extLst>
                <a:ext uri="{FF2B5EF4-FFF2-40B4-BE49-F238E27FC236}">
                  <a16:creationId xmlns:a16="http://schemas.microsoft.com/office/drawing/2014/main" id="{9A3D53B7-D442-4260-CCA9-B2CA744CB202}"/>
                </a:ext>
              </a:extLst>
            </p:cNvPr>
            <p:cNvSpPr/>
            <p:nvPr/>
          </p:nvSpPr>
          <p:spPr>
            <a:xfrm>
              <a:off x="7701967" y="3588244"/>
              <a:ext cx="126925" cy="45066"/>
            </a:xfrm>
            <a:custGeom>
              <a:avLst/>
              <a:gdLst/>
              <a:ahLst/>
              <a:cxnLst/>
              <a:rect l="l" t="t" r="r" b="b"/>
              <a:pathLst>
                <a:path w="7179" h="2549" extrusionOk="0">
                  <a:moveTo>
                    <a:pt x="7019" y="0"/>
                  </a:moveTo>
                  <a:lnTo>
                    <a:pt x="1" y="1980"/>
                  </a:lnTo>
                  <a:lnTo>
                    <a:pt x="162" y="2549"/>
                  </a:lnTo>
                  <a:lnTo>
                    <a:pt x="7179" y="569"/>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1550;p43">
              <a:extLst>
                <a:ext uri="{FF2B5EF4-FFF2-40B4-BE49-F238E27FC236}">
                  <a16:creationId xmlns:a16="http://schemas.microsoft.com/office/drawing/2014/main" id="{7A3129FA-38B2-0768-4D62-47085C1AC95D}"/>
                </a:ext>
              </a:extLst>
            </p:cNvPr>
            <p:cNvSpPr/>
            <p:nvPr/>
          </p:nvSpPr>
          <p:spPr>
            <a:xfrm>
              <a:off x="6947473" y="3776288"/>
              <a:ext cx="564045" cy="158766"/>
            </a:xfrm>
            <a:custGeom>
              <a:avLst/>
              <a:gdLst/>
              <a:ahLst/>
              <a:cxnLst/>
              <a:rect l="l" t="t" r="r" b="b"/>
              <a:pathLst>
                <a:path w="31903" h="8980" extrusionOk="0">
                  <a:moveTo>
                    <a:pt x="31903" y="1"/>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1551;p43">
              <a:extLst>
                <a:ext uri="{FF2B5EF4-FFF2-40B4-BE49-F238E27FC236}">
                  <a16:creationId xmlns:a16="http://schemas.microsoft.com/office/drawing/2014/main" id="{DBCFB792-8184-AEDB-5234-7ECBF20AAC04}"/>
                </a:ext>
              </a:extLst>
            </p:cNvPr>
            <p:cNvSpPr/>
            <p:nvPr/>
          </p:nvSpPr>
          <p:spPr>
            <a:xfrm>
              <a:off x="6946041" y="3771267"/>
              <a:ext cx="566874" cy="168826"/>
            </a:xfrm>
            <a:custGeom>
              <a:avLst/>
              <a:gdLst/>
              <a:ahLst/>
              <a:cxnLst/>
              <a:rect l="l" t="t" r="r" b="b"/>
              <a:pathLst>
                <a:path w="32063" h="9549" extrusionOk="0">
                  <a:moveTo>
                    <a:pt x="31903" y="0"/>
                  </a:moveTo>
                  <a:lnTo>
                    <a:pt x="1" y="8979"/>
                  </a:lnTo>
                  <a:lnTo>
                    <a:pt x="161" y="9548"/>
                  </a:lnTo>
                  <a:lnTo>
                    <a:pt x="32063" y="569"/>
                  </a:lnTo>
                  <a:lnTo>
                    <a:pt x="319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1552;p43">
              <a:extLst>
                <a:ext uri="{FF2B5EF4-FFF2-40B4-BE49-F238E27FC236}">
                  <a16:creationId xmlns:a16="http://schemas.microsoft.com/office/drawing/2014/main" id="{E741B103-90AB-CA95-264A-379E47372FA8}"/>
                </a:ext>
              </a:extLst>
            </p:cNvPr>
            <p:cNvSpPr/>
            <p:nvPr/>
          </p:nvSpPr>
          <p:spPr>
            <a:xfrm>
              <a:off x="7635579" y="3674699"/>
              <a:ext cx="236930" cy="66689"/>
            </a:xfrm>
            <a:custGeom>
              <a:avLst/>
              <a:gdLst/>
              <a:ahLst/>
              <a:cxnLst/>
              <a:rect l="l" t="t" r="r" b="b"/>
              <a:pathLst>
                <a:path w="13401" h="3772" extrusionOk="0">
                  <a:moveTo>
                    <a:pt x="13400" y="0"/>
                  </a:moveTo>
                  <a:lnTo>
                    <a:pt x="0" y="377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1553;p43">
              <a:extLst>
                <a:ext uri="{FF2B5EF4-FFF2-40B4-BE49-F238E27FC236}">
                  <a16:creationId xmlns:a16="http://schemas.microsoft.com/office/drawing/2014/main" id="{36275037-D1FE-0408-8775-F5FBBB479E80}"/>
                </a:ext>
              </a:extLst>
            </p:cNvPr>
            <p:cNvSpPr/>
            <p:nvPr/>
          </p:nvSpPr>
          <p:spPr>
            <a:xfrm>
              <a:off x="7634288" y="3669377"/>
              <a:ext cx="239723" cy="76873"/>
            </a:xfrm>
            <a:custGeom>
              <a:avLst/>
              <a:gdLst/>
              <a:ahLst/>
              <a:cxnLst/>
              <a:rect l="l" t="t" r="r" b="b"/>
              <a:pathLst>
                <a:path w="13559" h="4348" extrusionOk="0">
                  <a:moveTo>
                    <a:pt x="13397" y="0"/>
                  </a:moveTo>
                  <a:lnTo>
                    <a:pt x="0" y="3779"/>
                  </a:lnTo>
                  <a:lnTo>
                    <a:pt x="161" y="4348"/>
                  </a:lnTo>
                  <a:lnTo>
                    <a:pt x="13559" y="570"/>
                  </a:lnTo>
                  <a:lnTo>
                    <a:pt x="13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1554;p43">
              <a:extLst>
                <a:ext uri="{FF2B5EF4-FFF2-40B4-BE49-F238E27FC236}">
                  <a16:creationId xmlns:a16="http://schemas.microsoft.com/office/drawing/2014/main" id="{AB864058-89A2-F704-1D0C-A387AFB8A18A}"/>
                </a:ext>
              </a:extLst>
            </p:cNvPr>
            <p:cNvSpPr/>
            <p:nvPr/>
          </p:nvSpPr>
          <p:spPr>
            <a:xfrm>
              <a:off x="7965841" y="3419453"/>
              <a:ext cx="249518" cy="184349"/>
            </a:xfrm>
            <a:custGeom>
              <a:avLst/>
              <a:gdLst/>
              <a:ahLst/>
              <a:cxnLst/>
              <a:rect l="l" t="t" r="r" b="b"/>
              <a:pathLst>
                <a:path w="14113" h="10427" extrusionOk="0">
                  <a:moveTo>
                    <a:pt x="6072" y="0"/>
                  </a:moveTo>
                  <a:cubicBezTo>
                    <a:pt x="5468" y="0"/>
                    <a:pt x="4869" y="77"/>
                    <a:pt x="4292" y="239"/>
                  </a:cubicBezTo>
                  <a:cubicBezTo>
                    <a:pt x="1238" y="1098"/>
                    <a:pt x="0" y="4023"/>
                    <a:pt x="1526" y="6770"/>
                  </a:cubicBezTo>
                  <a:cubicBezTo>
                    <a:pt x="2764" y="8998"/>
                    <a:pt x="5443" y="10426"/>
                    <a:pt x="8041" y="10426"/>
                  </a:cubicBezTo>
                  <a:cubicBezTo>
                    <a:pt x="8644" y="10426"/>
                    <a:pt x="9244" y="10349"/>
                    <a:pt x="9819" y="10187"/>
                  </a:cubicBezTo>
                  <a:cubicBezTo>
                    <a:pt x="12874" y="9327"/>
                    <a:pt x="14113" y="6404"/>
                    <a:pt x="12585" y="3656"/>
                  </a:cubicBezTo>
                  <a:cubicBezTo>
                    <a:pt x="11347" y="1427"/>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1555;p43">
              <a:extLst>
                <a:ext uri="{FF2B5EF4-FFF2-40B4-BE49-F238E27FC236}">
                  <a16:creationId xmlns:a16="http://schemas.microsoft.com/office/drawing/2014/main" id="{EA1B4E7A-4273-186B-95E8-6E2636B01A96}"/>
                </a:ext>
              </a:extLst>
            </p:cNvPr>
            <p:cNvSpPr/>
            <p:nvPr/>
          </p:nvSpPr>
          <p:spPr>
            <a:xfrm>
              <a:off x="7972224" y="3414255"/>
              <a:ext cx="236735" cy="194728"/>
            </a:xfrm>
            <a:custGeom>
              <a:avLst/>
              <a:gdLst/>
              <a:ahLst/>
              <a:cxnLst/>
              <a:rect l="l" t="t" r="r" b="b"/>
              <a:pathLst>
                <a:path w="13390" h="11014" extrusionOk="0">
                  <a:moveTo>
                    <a:pt x="5685" y="589"/>
                  </a:moveTo>
                  <a:cubicBezTo>
                    <a:pt x="5695" y="589"/>
                    <a:pt x="5704" y="589"/>
                    <a:pt x="5713" y="589"/>
                  </a:cubicBezTo>
                  <a:cubicBezTo>
                    <a:pt x="8206" y="589"/>
                    <a:pt x="10780" y="1959"/>
                    <a:pt x="11966" y="4094"/>
                  </a:cubicBezTo>
                  <a:cubicBezTo>
                    <a:pt x="12656" y="5333"/>
                    <a:pt x="12773" y="6645"/>
                    <a:pt x="12297" y="7787"/>
                  </a:cubicBezTo>
                  <a:cubicBezTo>
                    <a:pt x="11814" y="8947"/>
                    <a:pt x="10778" y="9802"/>
                    <a:pt x="9380" y="10196"/>
                  </a:cubicBezTo>
                  <a:cubicBezTo>
                    <a:pt x="8829" y="10352"/>
                    <a:pt x="8255" y="10426"/>
                    <a:pt x="7677" y="10426"/>
                  </a:cubicBezTo>
                  <a:cubicBezTo>
                    <a:pt x="5185" y="10426"/>
                    <a:pt x="2610" y="9054"/>
                    <a:pt x="1425" y="6919"/>
                  </a:cubicBezTo>
                  <a:cubicBezTo>
                    <a:pt x="736" y="5680"/>
                    <a:pt x="619" y="4368"/>
                    <a:pt x="1095" y="3226"/>
                  </a:cubicBezTo>
                  <a:cubicBezTo>
                    <a:pt x="1577" y="2067"/>
                    <a:pt x="2613" y="1211"/>
                    <a:pt x="4012" y="818"/>
                  </a:cubicBezTo>
                  <a:cubicBezTo>
                    <a:pt x="4557" y="666"/>
                    <a:pt x="5121" y="589"/>
                    <a:pt x="5685" y="589"/>
                  </a:cubicBezTo>
                  <a:close/>
                  <a:moveTo>
                    <a:pt x="5697" y="0"/>
                  </a:moveTo>
                  <a:cubicBezTo>
                    <a:pt x="5070" y="0"/>
                    <a:pt x="4448" y="81"/>
                    <a:pt x="3851" y="249"/>
                  </a:cubicBezTo>
                  <a:cubicBezTo>
                    <a:pt x="2276" y="692"/>
                    <a:pt x="1102" y="1669"/>
                    <a:pt x="548" y="2999"/>
                  </a:cubicBezTo>
                  <a:cubicBezTo>
                    <a:pt x="1" y="4312"/>
                    <a:pt x="129" y="5806"/>
                    <a:pt x="906" y="7207"/>
                  </a:cubicBezTo>
                  <a:cubicBezTo>
                    <a:pt x="2195" y="9525"/>
                    <a:pt x="4989" y="11013"/>
                    <a:pt x="7693" y="11013"/>
                  </a:cubicBezTo>
                  <a:cubicBezTo>
                    <a:pt x="7698" y="11013"/>
                    <a:pt x="7703" y="11014"/>
                    <a:pt x="7707" y="11014"/>
                  </a:cubicBezTo>
                  <a:cubicBezTo>
                    <a:pt x="8326" y="11014"/>
                    <a:pt x="8943" y="10930"/>
                    <a:pt x="9539" y="10765"/>
                  </a:cubicBezTo>
                  <a:cubicBezTo>
                    <a:pt x="11114" y="10322"/>
                    <a:pt x="12287" y="9345"/>
                    <a:pt x="12841" y="8015"/>
                  </a:cubicBezTo>
                  <a:cubicBezTo>
                    <a:pt x="13389" y="6701"/>
                    <a:pt x="13261" y="5207"/>
                    <a:pt x="12483" y="3807"/>
                  </a:cubicBezTo>
                  <a:cubicBezTo>
                    <a:pt x="11194" y="1488"/>
                    <a:pt x="8399"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1556;p43">
              <a:extLst>
                <a:ext uri="{FF2B5EF4-FFF2-40B4-BE49-F238E27FC236}">
                  <a16:creationId xmlns:a16="http://schemas.microsoft.com/office/drawing/2014/main" id="{C61A8549-AD76-8747-E1E6-4FE37A33D1FD}"/>
                </a:ext>
              </a:extLst>
            </p:cNvPr>
            <p:cNvSpPr/>
            <p:nvPr/>
          </p:nvSpPr>
          <p:spPr>
            <a:xfrm>
              <a:off x="7866780" y="3874235"/>
              <a:ext cx="116600" cy="32832"/>
            </a:xfrm>
            <a:custGeom>
              <a:avLst/>
              <a:gdLst/>
              <a:ahLst/>
              <a:cxnLst/>
              <a:rect l="l" t="t" r="r" b="b"/>
              <a:pathLst>
                <a:path w="6595" h="1857" extrusionOk="0">
                  <a:moveTo>
                    <a:pt x="1" y="1856"/>
                  </a:moveTo>
                  <a:lnTo>
                    <a:pt x="659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1557;p43">
              <a:extLst>
                <a:ext uri="{FF2B5EF4-FFF2-40B4-BE49-F238E27FC236}">
                  <a16:creationId xmlns:a16="http://schemas.microsoft.com/office/drawing/2014/main" id="{10F67C57-5A22-2844-8368-64589AFAD1BF}"/>
                </a:ext>
              </a:extLst>
            </p:cNvPr>
            <p:cNvSpPr/>
            <p:nvPr/>
          </p:nvSpPr>
          <p:spPr>
            <a:xfrm>
              <a:off x="7865490" y="3868949"/>
              <a:ext cx="119428" cy="42962"/>
            </a:xfrm>
            <a:custGeom>
              <a:avLst/>
              <a:gdLst/>
              <a:ahLst/>
              <a:cxnLst/>
              <a:rect l="l" t="t" r="r" b="b"/>
              <a:pathLst>
                <a:path w="6755" h="2430" extrusionOk="0">
                  <a:moveTo>
                    <a:pt x="6593" y="1"/>
                  </a:moveTo>
                  <a:lnTo>
                    <a:pt x="1" y="1859"/>
                  </a:lnTo>
                  <a:lnTo>
                    <a:pt x="162" y="2429"/>
                  </a:lnTo>
                  <a:lnTo>
                    <a:pt x="6754" y="570"/>
                  </a:lnTo>
                  <a:lnTo>
                    <a:pt x="65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1558;p43">
              <a:extLst>
                <a:ext uri="{FF2B5EF4-FFF2-40B4-BE49-F238E27FC236}">
                  <a16:creationId xmlns:a16="http://schemas.microsoft.com/office/drawing/2014/main" id="{6D1676FE-4A05-4929-E854-E37CF78CDC98}"/>
                </a:ext>
              </a:extLst>
            </p:cNvPr>
            <p:cNvSpPr/>
            <p:nvPr/>
          </p:nvSpPr>
          <p:spPr>
            <a:xfrm>
              <a:off x="7058345" y="3932456"/>
              <a:ext cx="718215" cy="202153"/>
            </a:xfrm>
            <a:custGeom>
              <a:avLst/>
              <a:gdLst/>
              <a:ahLst/>
              <a:cxnLst/>
              <a:rect l="l" t="t" r="r" b="b"/>
              <a:pathLst>
                <a:path w="40623" h="11434"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1559;p43">
              <a:extLst>
                <a:ext uri="{FF2B5EF4-FFF2-40B4-BE49-F238E27FC236}">
                  <a16:creationId xmlns:a16="http://schemas.microsoft.com/office/drawing/2014/main" id="{0C00B067-D75E-666A-9CA1-CEFCADFAA5E4}"/>
                </a:ext>
              </a:extLst>
            </p:cNvPr>
            <p:cNvSpPr/>
            <p:nvPr/>
          </p:nvSpPr>
          <p:spPr>
            <a:xfrm>
              <a:off x="7056948" y="3927435"/>
              <a:ext cx="721043" cy="212213"/>
            </a:xfrm>
            <a:custGeom>
              <a:avLst/>
              <a:gdLst/>
              <a:ahLst/>
              <a:cxnLst/>
              <a:rect l="l" t="t" r="r" b="b"/>
              <a:pathLst>
                <a:path w="40783" h="12003" extrusionOk="0">
                  <a:moveTo>
                    <a:pt x="40621" y="0"/>
                  </a:moveTo>
                  <a:lnTo>
                    <a:pt x="0" y="11433"/>
                  </a:lnTo>
                  <a:lnTo>
                    <a:pt x="160" y="12003"/>
                  </a:lnTo>
                  <a:lnTo>
                    <a:pt x="40782" y="569"/>
                  </a:lnTo>
                  <a:lnTo>
                    <a:pt x="406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1560;p43">
              <a:extLst>
                <a:ext uri="{FF2B5EF4-FFF2-40B4-BE49-F238E27FC236}">
                  <a16:creationId xmlns:a16="http://schemas.microsoft.com/office/drawing/2014/main" id="{FA87F213-887F-28EF-BE26-825321EB4C19}"/>
                </a:ext>
              </a:extLst>
            </p:cNvPr>
            <p:cNvSpPr/>
            <p:nvPr/>
          </p:nvSpPr>
          <p:spPr>
            <a:xfrm>
              <a:off x="7738919" y="3955404"/>
              <a:ext cx="289581" cy="81522"/>
            </a:xfrm>
            <a:custGeom>
              <a:avLst/>
              <a:gdLst/>
              <a:ahLst/>
              <a:cxnLst/>
              <a:rect l="l" t="t" r="r" b="b"/>
              <a:pathLst>
                <a:path w="16379" h="4611"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1561;p43">
              <a:extLst>
                <a:ext uri="{FF2B5EF4-FFF2-40B4-BE49-F238E27FC236}">
                  <a16:creationId xmlns:a16="http://schemas.microsoft.com/office/drawing/2014/main" id="{E116CFD3-82FA-45C0-047D-20F9E022AF68}"/>
                </a:ext>
              </a:extLst>
            </p:cNvPr>
            <p:cNvSpPr/>
            <p:nvPr/>
          </p:nvSpPr>
          <p:spPr>
            <a:xfrm>
              <a:off x="7728417" y="3947784"/>
              <a:ext cx="291579" cy="91246"/>
            </a:xfrm>
            <a:custGeom>
              <a:avLst/>
              <a:gdLst/>
              <a:ahLst/>
              <a:cxnLst/>
              <a:rect l="l" t="t" r="r" b="b"/>
              <a:pathLst>
                <a:path w="16492" h="5161" extrusionOk="0">
                  <a:moveTo>
                    <a:pt x="16333" y="0"/>
                  </a:moveTo>
                  <a:lnTo>
                    <a:pt x="1" y="4593"/>
                  </a:lnTo>
                  <a:lnTo>
                    <a:pt x="159" y="5161"/>
                  </a:lnTo>
                  <a:lnTo>
                    <a:pt x="16491" y="568"/>
                  </a:lnTo>
                  <a:lnTo>
                    <a:pt x="16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1562;p43">
              <a:extLst>
                <a:ext uri="{FF2B5EF4-FFF2-40B4-BE49-F238E27FC236}">
                  <a16:creationId xmlns:a16="http://schemas.microsoft.com/office/drawing/2014/main" id="{7F178A63-7BD5-D825-2ABE-6B3488F11C3F}"/>
                </a:ext>
              </a:extLst>
            </p:cNvPr>
            <p:cNvSpPr/>
            <p:nvPr/>
          </p:nvSpPr>
          <p:spPr>
            <a:xfrm>
              <a:off x="7295221" y="4059133"/>
              <a:ext cx="364774" cy="102685"/>
            </a:xfrm>
            <a:custGeom>
              <a:avLst/>
              <a:gdLst/>
              <a:ahLst/>
              <a:cxnLst/>
              <a:rect l="l" t="t" r="r" b="b"/>
              <a:pathLst>
                <a:path w="20632" h="5808" extrusionOk="0">
                  <a:moveTo>
                    <a:pt x="1" y="5808"/>
                  </a:moveTo>
                  <a:lnTo>
                    <a:pt x="2063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1563;p43">
              <a:extLst>
                <a:ext uri="{FF2B5EF4-FFF2-40B4-BE49-F238E27FC236}">
                  <a16:creationId xmlns:a16="http://schemas.microsoft.com/office/drawing/2014/main" id="{194E8351-E2DA-B07A-7328-A29783547F91}"/>
                </a:ext>
              </a:extLst>
            </p:cNvPr>
            <p:cNvSpPr/>
            <p:nvPr/>
          </p:nvSpPr>
          <p:spPr>
            <a:xfrm>
              <a:off x="7293807" y="4054112"/>
              <a:ext cx="367603" cy="112745"/>
            </a:xfrm>
            <a:custGeom>
              <a:avLst/>
              <a:gdLst/>
              <a:ahLst/>
              <a:cxnLst/>
              <a:rect l="l" t="t" r="r" b="b"/>
              <a:pathLst>
                <a:path w="20792" h="6377" extrusionOk="0">
                  <a:moveTo>
                    <a:pt x="20631" y="0"/>
                  </a:moveTo>
                  <a:lnTo>
                    <a:pt x="0" y="5807"/>
                  </a:lnTo>
                  <a:lnTo>
                    <a:pt x="160" y="6376"/>
                  </a:lnTo>
                  <a:lnTo>
                    <a:pt x="20792" y="569"/>
                  </a:lnTo>
                  <a:lnTo>
                    <a:pt x="206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1564;p43">
              <a:extLst>
                <a:ext uri="{FF2B5EF4-FFF2-40B4-BE49-F238E27FC236}">
                  <a16:creationId xmlns:a16="http://schemas.microsoft.com/office/drawing/2014/main" id="{EBEF71BF-703C-9CA5-C568-0EE2A946361E}"/>
                </a:ext>
              </a:extLst>
            </p:cNvPr>
            <p:cNvSpPr/>
            <p:nvPr/>
          </p:nvSpPr>
          <p:spPr>
            <a:xfrm>
              <a:off x="7103464" y="4180860"/>
              <a:ext cx="124096" cy="34936"/>
            </a:xfrm>
            <a:custGeom>
              <a:avLst/>
              <a:gdLst/>
              <a:ahLst/>
              <a:cxnLst/>
              <a:rect l="l" t="t" r="r" b="b"/>
              <a:pathLst>
                <a:path w="7019" h="1976" extrusionOk="0">
                  <a:moveTo>
                    <a:pt x="1" y="1976"/>
                  </a:moveTo>
                  <a:lnTo>
                    <a:pt x="7018"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1565;p43">
              <a:extLst>
                <a:ext uri="{FF2B5EF4-FFF2-40B4-BE49-F238E27FC236}">
                  <a16:creationId xmlns:a16="http://schemas.microsoft.com/office/drawing/2014/main" id="{4FC216D2-B075-75BD-8B98-40A57B1C860B}"/>
                </a:ext>
              </a:extLst>
            </p:cNvPr>
            <p:cNvSpPr/>
            <p:nvPr/>
          </p:nvSpPr>
          <p:spPr>
            <a:xfrm>
              <a:off x="7101979" y="4175927"/>
              <a:ext cx="126942" cy="44943"/>
            </a:xfrm>
            <a:custGeom>
              <a:avLst/>
              <a:gdLst/>
              <a:ahLst/>
              <a:cxnLst/>
              <a:rect l="l" t="t" r="r" b="b"/>
              <a:pathLst>
                <a:path w="7180" h="2542" extrusionOk="0">
                  <a:moveTo>
                    <a:pt x="7019" y="1"/>
                  </a:moveTo>
                  <a:lnTo>
                    <a:pt x="0" y="1973"/>
                  </a:lnTo>
                  <a:lnTo>
                    <a:pt x="160" y="2542"/>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1566;p43">
              <a:extLst>
                <a:ext uri="{FF2B5EF4-FFF2-40B4-BE49-F238E27FC236}">
                  <a16:creationId xmlns:a16="http://schemas.microsoft.com/office/drawing/2014/main" id="{945C33E0-CB14-DB6B-32F6-B6FB19BC7E2D}"/>
                </a:ext>
              </a:extLst>
            </p:cNvPr>
            <p:cNvSpPr/>
            <p:nvPr/>
          </p:nvSpPr>
          <p:spPr>
            <a:xfrm>
              <a:off x="7509538" y="4036591"/>
              <a:ext cx="564045" cy="158766"/>
            </a:xfrm>
            <a:custGeom>
              <a:avLst/>
              <a:gdLst/>
              <a:ahLst/>
              <a:cxnLst/>
              <a:rect l="l" t="t" r="r" b="b"/>
              <a:pathLst>
                <a:path w="31903" h="8980" extrusionOk="0">
                  <a:moveTo>
                    <a:pt x="1" y="8980"/>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1567;p43">
              <a:extLst>
                <a:ext uri="{FF2B5EF4-FFF2-40B4-BE49-F238E27FC236}">
                  <a16:creationId xmlns:a16="http://schemas.microsoft.com/office/drawing/2014/main" id="{F864C03C-131A-2C89-04D9-0E6ED8F3BCF6}"/>
                </a:ext>
              </a:extLst>
            </p:cNvPr>
            <p:cNvSpPr/>
            <p:nvPr/>
          </p:nvSpPr>
          <p:spPr>
            <a:xfrm>
              <a:off x="7499461" y="4028670"/>
              <a:ext cx="565336" cy="168243"/>
            </a:xfrm>
            <a:custGeom>
              <a:avLst/>
              <a:gdLst/>
              <a:ahLst/>
              <a:cxnLst/>
              <a:rect l="l" t="t" r="r" b="b"/>
              <a:pathLst>
                <a:path w="31976" h="9516" extrusionOk="0">
                  <a:moveTo>
                    <a:pt x="31816" y="0"/>
                  </a:moveTo>
                  <a:lnTo>
                    <a:pt x="0" y="8948"/>
                  </a:lnTo>
                  <a:lnTo>
                    <a:pt x="160" y="9516"/>
                  </a:lnTo>
                  <a:lnTo>
                    <a:pt x="31976" y="568"/>
                  </a:lnTo>
                  <a:lnTo>
                    <a:pt x="3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1568;p43">
              <a:extLst>
                <a:ext uri="{FF2B5EF4-FFF2-40B4-BE49-F238E27FC236}">
                  <a16:creationId xmlns:a16="http://schemas.microsoft.com/office/drawing/2014/main" id="{8335EDF8-ED70-DC1C-C289-5441D3C43030}"/>
                </a:ext>
              </a:extLst>
            </p:cNvPr>
            <p:cNvSpPr/>
            <p:nvPr/>
          </p:nvSpPr>
          <p:spPr>
            <a:xfrm>
              <a:off x="7148566" y="4230275"/>
              <a:ext cx="236894" cy="66707"/>
            </a:xfrm>
            <a:custGeom>
              <a:avLst/>
              <a:gdLst/>
              <a:ahLst/>
              <a:cxnLst/>
              <a:rect l="l" t="t" r="r" b="b"/>
              <a:pathLst>
                <a:path w="13399" h="3773" extrusionOk="0">
                  <a:moveTo>
                    <a:pt x="0" y="3772"/>
                  </a:moveTo>
                  <a:lnTo>
                    <a:pt x="1339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1569;p43">
              <a:extLst>
                <a:ext uri="{FF2B5EF4-FFF2-40B4-BE49-F238E27FC236}">
                  <a16:creationId xmlns:a16="http://schemas.microsoft.com/office/drawing/2014/main" id="{DE1E0AAE-52E4-5607-082B-013080EC6FB9}"/>
                </a:ext>
              </a:extLst>
            </p:cNvPr>
            <p:cNvSpPr/>
            <p:nvPr/>
          </p:nvSpPr>
          <p:spPr>
            <a:xfrm>
              <a:off x="7147063" y="4225396"/>
              <a:ext cx="239776" cy="76607"/>
            </a:xfrm>
            <a:custGeom>
              <a:avLst/>
              <a:gdLst/>
              <a:ahLst/>
              <a:cxnLst/>
              <a:rect l="l" t="t" r="r" b="b"/>
              <a:pathLst>
                <a:path w="13562" h="4333" extrusionOk="0">
                  <a:moveTo>
                    <a:pt x="13402" y="1"/>
                  </a:moveTo>
                  <a:lnTo>
                    <a:pt x="1" y="3764"/>
                  </a:lnTo>
                  <a:lnTo>
                    <a:pt x="161" y="4333"/>
                  </a:lnTo>
                  <a:lnTo>
                    <a:pt x="13562" y="570"/>
                  </a:lnTo>
                  <a:lnTo>
                    <a:pt x="134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1570;p43">
              <a:extLst>
                <a:ext uri="{FF2B5EF4-FFF2-40B4-BE49-F238E27FC236}">
                  <a16:creationId xmlns:a16="http://schemas.microsoft.com/office/drawing/2014/main" id="{51859C6F-619A-B8E1-BBDE-9144B84056DD}"/>
                </a:ext>
              </a:extLst>
            </p:cNvPr>
            <p:cNvSpPr/>
            <p:nvPr/>
          </p:nvSpPr>
          <p:spPr>
            <a:xfrm>
              <a:off x="8178638" y="3781239"/>
              <a:ext cx="225968" cy="184314"/>
            </a:xfrm>
            <a:custGeom>
              <a:avLst/>
              <a:gdLst/>
              <a:ahLst/>
              <a:cxnLst/>
              <a:rect l="l" t="t" r="r" b="b"/>
              <a:pathLst>
                <a:path w="12781" h="10425" extrusionOk="0">
                  <a:moveTo>
                    <a:pt x="5404" y="1"/>
                  </a:moveTo>
                  <a:cubicBezTo>
                    <a:pt x="4750" y="1"/>
                    <a:pt x="4111" y="91"/>
                    <a:pt x="3513" y="272"/>
                  </a:cubicBezTo>
                  <a:cubicBezTo>
                    <a:pt x="2062" y="711"/>
                    <a:pt x="974" y="1654"/>
                    <a:pt x="487" y="2892"/>
                  </a:cubicBezTo>
                  <a:cubicBezTo>
                    <a:pt x="1" y="4130"/>
                    <a:pt x="155" y="5561"/>
                    <a:pt x="920" y="6871"/>
                  </a:cubicBezTo>
                  <a:cubicBezTo>
                    <a:pt x="1683" y="8181"/>
                    <a:pt x="2991" y="9263"/>
                    <a:pt x="4556" y="9878"/>
                  </a:cubicBezTo>
                  <a:cubicBezTo>
                    <a:pt x="5477" y="10241"/>
                    <a:pt x="6443" y="10424"/>
                    <a:pt x="7378" y="10424"/>
                  </a:cubicBezTo>
                  <a:cubicBezTo>
                    <a:pt x="8032" y="10424"/>
                    <a:pt x="8671" y="10334"/>
                    <a:pt x="9268" y="10153"/>
                  </a:cubicBezTo>
                  <a:cubicBezTo>
                    <a:pt x="10719" y="9713"/>
                    <a:pt x="11808" y="8770"/>
                    <a:pt x="12294" y="7533"/>
                  </a:cubicBezTo>
                  <a:cubicBezTo>
                    <a:pt x="12781" y="6295"/>
                    <a:pt x="12625" y="4864"/>
                    <a:pt x="11862" y="3553"/>
                  </a:cubicBezTo>
                  <a:cubicBezTo>
                    <a:pt x="11099" y="2244"/>
                    <a:pt x="9791" y="1161"/>
                    <a:pt x="8224" y="546"/>
                  </a:cubicBezTo>
                  <a:cubicBezTo>
                    <a:pt x="7304" y="184"/>
                    <a:pt x="6338" y="1"/>
                    <a:pt x="5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1571;p43">
              <a:extLst>
                <a:ext uri="{FF2B5EF4-FFF2-40B4-BE49-F238E27FC236}">
                  <a16:creationId xmlns:a16="http://schemas.microsoft.com/office/drawing/2014/main" id="{28B52436-C298-F51D-D4C4-50C65BDA77CC}"/>
                </a:ext>
              </a:extLst>
            </p:cNvPr>
            <p:cNvSpPr/>
            <p:nvPr/>
          </p:nvSpPr>
          <p:spPr>
            <a:xfrm>
              <a:off x="8173334" y="3776164"/>
              <a:ext cx="236700" cy="194710"/>
            </a:xfrm>
            <a:custGeom>
              <a:avLst/>
              <a:gdLst/>
              <a:ahLst/>
              <a:cxnLst/>
              <a:rect l="l" t="t" r="r" b="b"/>
              <a:pathLst>
                <a:path w="13388" h="11013" extrusionOk="0">
                  <a:moveTo>
                    <a:pt x="5686" y="589"/>
                  </a:moveTo>
                  <a:cubicBezTo>
                    <a:pt x="5695" y="589"/>
                    <a:pt x="5704" y="589"/>
                    <a:pt x="5713" y="589"/>
                  </a:cubicBezTo>
                  <a:cubicBezTo>
                    <a:pt x="8205" y="589"/>
                    <a:pt x="10779" y="1959"/>
                    <a:pt x="11965" y="4093"/>
                  </a:cubicBezTo>
                  <a:cubicBezTo>
                    <a:pt x="12654" y="5332"/>
                    <a:pt x="12771" y="6644"/>
                    <a:pt x="12295" y="7787"/>
                  </a:cubicBezTo>
                  <a:cubicBezTo>
                    <a:pt x="11812" y="8947"/>
                    <a:pt x="10777" y="9801"/>
                    <a:pt x="9378" y="10194"/>
                  </a:cubicBezTo>
                  <a:cubicBezTo>
                    <a:pt x="8826" y="10350"/>
                    <a:pt x="8252" y="10424"/>
                    <a:pt x="7673" y="10424"/>
                  </a:cubicBezTo>
                  <a:cubicBezTo>
                    <a:pt x="5182" y="10424"/>
                    <a:pt x="2610" y="9053"/>
                    <a:pt x="1424" y="6918"/>
                  </a:cubicBezTo>
                  <a:cubicBezTo>
                    <a:pt x="735" y="5681"/>
                    <a:pt x="618" y="4368"/>
                    <a:pt x="1094" y="3226"/>
                  </a:cubicBezTo>
                  <a:cubicBezTo>
                    <a:pt x="1577" y="2066"/>
                    <a:pt x="2612" y="1211"/>
                    <a:pt x="4011" y="817"/>
                  </a:cubicBezTo>
                  <a:cubicBezTo>
                    <a:pt x="4556" y="666"/>
                    <a:pt x="5119" y="589"/>
                    <a:pt x="5686" y="589"/>
                  </a:cubicBezTo>
                  <a:close/>
                  <a:moveTo>
                    <a:pt x="5694" y="0"/>
                  </a:moveTo>
                  <a:cubicBezTo>
                    <a:pt x="5068" y="0"/>
                    <a:pt x="4446" y="80"/>
                    <a:pt x="3850" y="248"/>
                  </a:cubicBezTo>
                  <a:cubicBezTo>
                    <a:pt x="2275" y="692"/>
                    <a:pt x="1101" y="1668"/>
                    <a:pt x="547" y="2999"/>
                  </a:cubicBezTo>
                  <a:cubicBezTo>
                    <a:pt x="1" y="4312"/>
                    <a:pt x="128" y="5807"/>
                    <a:pt x="906" y="7207"/>
                  </a:cubicBezTo>
                  <a:cubicBezTo>
                    <a:pt x="2195" y="9524"/>
                    <a:pt x="4989" y="11013"/>
                    <a:pt x="7693" y="11013"/>
                  </a:cubicBezTo>
                  <a:cubicBezTo>
                    <a:pt x="7703" y="11013"/>
                    <a:pt x="7712" y="11013"/>
                    <a:pt x="7721" y="11013"/>
                  </a:cubicBezTo>
                  <a:cubicBezTo>
                    <a:pt x="8335" y="11013"/>
                    <a:pt x="8946" y="10930"/>
                    <a:pt x="9539" y="10765"/>
                  </a:cubicBezTo>
                  <a:cubicBezTo>
                    <a:pt x="11114" y="10321"/>
                    <a:pt x="12286" y="9344"/>
                    <a:pt x="12842" y="8015"/>
                  </a:cubicBezTo>
                  <a:cubicBezTo>
                    <a:pt x="13388" y="6702"/>
                    <a:pt x="13261" y="5207"/>
                    <a:pt x="12483" y="3806"/>
                  </a:cubicBezTo>
                  <a:cubicBezTo>
                    <a:pt x="11194" y="1488"/>
                    <a:pt x="8397" y="0"/>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1572;p43">
              <a:extLst>
                <a:ext uri="{FF2B5EF4-FFF2-40B4-BE49-F238E27FC236}">
                  <a16:creationId xmlns:a16="http://schemas.microsoft.com/office/drawing/2014/main" id="{A7F63413-6724-2E0A-94A0-D70484FE0F7D}"/>
                </a:ext>
              </a:extLst>
            </p:cNvPr>
            <p:cNvSpPr/>
            <p:nvPr/>
          </p:nvSpPr>
          <p:spPr>
            <a:xfrm>
              <a:off x="6387795" y="1919216"/>
              <a:ext cx="737256" cy="419387"/>
            </a:xfrm>
            <a:custGeom>
              <a:avLst/>
              <a:gdLst/>
              <a:ahLst/>
              <a:cxnLst/>
              <a:rect l="l" t="t" r="r" b="b"/>
              <a:pathLst>
                <a:path w="41700" h="23721" extrusionOk="0">
                  <a:moveTo>
                    <a:pt x="15263" y="3635"/>
                  </a:moveTo>
                  <a:cubicBezTo>
                    <a:pt x="16116" y="3635"/>
                    <a:pt x="16995" y="4104"/>
                    <a:pt x="17402" y="4836"/>
                  </a:cubicBezTo>
                  <a:cubicBezTo>
                    <a:pt x="17903" y="5737"/>
                    <a:pt x="17496" y="6696"/>
                    <a:pt x="16494" y="6979"/>
                  </a:cubicBezTo>
                  <a:cubicBezTo>
                    <a:pt x="16305" y="7032"/>
                    <a:pt x="16108" y="7057"/>
                    <a:pt x="15910" y="7057"/>
                  </a:cubicBezTo>
                  <a:cubicBezTo>
                    <a:pt x="15058" y="7057"/>
                    <a:pt x="14179" y="6588"/>
                    <a:pt x="13772" y="5857"/>
                  </a:cubicBezTo>
                  <a:cubicBezTo>
                    <a:pt x="13271" y="4957"/>
                    <a:pt x="13678" y="3996"/>
                    <a:pt x="14680" y="3714"/>
                  </a:cubicBezTo>
                  <a:cubicBezTo>
                    <a:pt x="14869" y="3661"/>
                    <a:pt x="15065" y="3635"/>
                    <a:pt x="15263" y="3635"/>
                  </a:cubicBezTo>
                  <a:close/>
                  <a:moveTo>
                    <a:pt x="14577" y="0"/>
                  </a:moveTo>
                  <a:cubicBezTo>
                    <a:pt x="13958" y="0"/>
                    <a:pt x="13343" y="79"/>
                    <a:pt x="12752" y="245"/>
                  </a:cubicBezTo>
                  <a:cubicBezTo>
                    <a:pt x="9620" y="1127"/>
                    <a:pt x="8351" y="4126"/>
                    <a:pt x="9916" y="6943"/>
                  </a:cubicBezTo>
                  <a:cubicBezTo>
                    <a:pt x="10633" y="8235"/>
                    <a:pt x="11826" y="9260"/>
                    <a:pt x="13199" y="9912"/>
                  </a:cubicBezTo>
                  <a:cubicBezTo>
                    <a:pt x="13199" y="9912"/>
                    <a:pt x="15468" y="10926"/>
                    <a:pt x="15921" y="11741"/>
                  </a:cubicBezTo>
                  <a:cubicBezTo>
                    <a:pt x="16160" y="12172"/>
                    <a:pt x="15531" y="12682"/>
                    <a:pt x="14884" y="13068"/>
                  </a:cubicBezTo>
                  <a:lnTo>
                    <a:pt x="2855" y="16454"/>
                  </a:lnTo>
                  <a:cubicBezTo>
                    <a:pt x="824" y="17025"/>
                    <a:pt x="1" y="18971"/>
                    <a:pt x="1016" y="20798"/>
                  </a:cubicBezTo>
                  <a:lnTo>
                    <a:pt x="2641" y="23721"/>
                  </a:lnTo>
                  <a:lnTo>
                    <a:pt x="41700" y="12727"/>
                  </a:lnTo>
                  <a:lnTo>
                    <a:pt x="40075" y="9803"/>
                  </a:lnTo>
                  <a:cubicBezTo>
                    <a:pt x="39251" y="8320"/>
                    <a:pt x="37469" y="7371"/>
                    <a:pt x="35742" y="7371"/>
                  </a:cubicBezTo>
                  <a:cubicBezTo>
                    <a:pt x="35340" y="7371"/>
                    <a:pt x="34941" y="7422"/>
                    <a:pt x="34558" y="7530"/>
                  </a:cubicBezTo>
                  <a:lnTo>
                    <a:pt x="23398" y="10671"/>
                  </a:lnTo>
                  <a:cubicBezTo>
                    <a:pt x="23277" y="10676"/>
                    <a:pt x="23154" y="10679"/>
                    <a:pt x="23031" y="10679"/>
                  </a:cubicBezTo>
                  <a:cubicBezTo>
                    <a:pt x="22296" y="10679"/>
                    <a:pt x="21570" y="10578"/>
                    <a:pt x="21365" y="10208"/>
                  </a:cubicBezTo>
                  <a:cubicBezTo>
                    <a:pt x="20752" y="9101"/>
                    <a:pt x="21529" y="8056"/>
                    <a:pt x="21764" y="7075"/>
                  </a:cubicBezTo>
                  <a:cubicBezTo>
                    <a:pt x="22029" y="5979"/>
                    <a:pt x="21888" y="4884"/>
                    <a:pt x="21258" y="3750"/>
                  </a:cubicBezTo>
                  <a:cubicBezTo>
                    <a:pt x="19987" y="1464"/>
                    <a:pt x="17241" y="0"/>
                    <a:pt x="14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1573;p43">
              <a:extLst>
                <a:ext uri="{FF2B5EF4-FFF2-40B4-BE49-F238E27FC236}">
                  <a16:creationId xmlns:a16="http://schemas.microsoft.com/office/drawing/2014/main" id="{57C1F121-A41B-A30A-10D3-9E886E2340B7}"/>
                </a:ext>
              </a:extLst>
            </p:cNvPr>
            <p:cNvSpPr/>
            <p:nvPr/>
          </p:nvSpPr>
          <p:spPr>
            <a:xfrm>
              <a:off x="6390235" y="1914018"/>
              <a:ext cx="742631" cy="430756"/>
            </a:xfrm>
            <a:custGeom>
              <a:avLst/>
              <a:gdLst/>
              <a:ahLst/>
              <a:cxnLst/>
              <a:rect l="l" t="t" r="r" b="b"/>
              <a:pathLst>
                <a:path w="42004" h="24364" extrusionOk="0">
                  <a:moveTo>
                    <a:pt x="15130" y="4226"/>
                  </a:moveTo>
                  <a:cubicBezTo>
                    <a:pt x="15877" y="4226"/>
                    <a:pt x="16650" y="4635"/>
                    <a:pt x="17006" y="5274"/>
                  </a:cubicBezTo>
                  <a:cubicBezTo>
                    <a:pt x="17201" y="5626"/>
                    <a:pt x="17236" y="5995"/>
                    <a:pt x="17104" y="6313"/>
                  </a:cubicBezTo>
                  <a:cubicBezTo>
                    <a:pt x="16969" y="6637"/>
                    <a:pt x="16675" y="6876"/>
                    <a:pt x="16275" y="6989"/>
                  </a:cubicBezTo>
                  <a:cubicBezTo>
                    <a:pt x="16110" y="7036"/>
                    <a:pt x="15938" y="7058"/>
                    <a:pt x="15765" y="7058"/>
                  </a:cubicBezTo>
                  <a:cubicBezTo>
                    <a:pt x="15018" y="7058"/>
                    <a:pt x="14248" y="6647"/>
                    <a:pt x="13892" y="6008"/>
                  </a:cubicBezTo>
                  <a:cubicBezTo>
                    <a:pt x="13696" y="5656"/>
                    <a:pt x="13662" y="5287"/>
                    <a:pt x="13794" y="4969"/>
                  </a:cubicBezTo>
                  <a:cubicBezTo>
                    <a:pt x="13929" y="4645"/>
                    <a:pt x="14222" y="4406"/>
                    <a:pt x="14621" y="4292"/>
                  </a:cubicBezTo>
                  <a:lnTo>
                    <a:pt x="14621" y="4294"/>
                  </a:lnTo>
                  <a:cubicBezTo>
                    <a:pt x="14786" y="4248"/>
                    <a:pt x="14957" y="4226"/>
                    <a:pt x="15130" y="4226"/>
                  </a:cubicBezTo>
                  <a:close/>
                  <a:moveTo>
                    <a:pt x="15113" y="3636"/>
                  </a:moveTo>
                  <a:cubicBezTo>
                    <a:pt x="14891" y="3636"/>
                    <a:pt x="14672" y="3664"/>
                    <a:pt x="14461" y="3723"/>
                  </a:cubicBezTo>
                  <a:cubicBezTo>
                    <a:pt x="13885" y="3886"/>
                    <a:pt x="13454" y="4247"/>
                    <a:pt x="13249" y="4741"/>
                  </a:cubicBezTo>
                  <a:cubicBezTo>
                    <a:pt x="13045" y="5229"/>
                    <a:pt x="13090" y="5781"/>
                    <a:pt x="13376" y="6296"/>
                  </a:cubicBezTo>
                  <a:cubicBezTo>
                    <a:pt x="13833" y="7118"/>
                    <a:pt x="14824" y="7645"/>
                    <a:pt x="15782" y="7645"/>
                  </a:cubicBezTo>
                  <a:cubicBezTo>
                    <a:pt x="15786" y="7645"/>
                    <a:pt x="15791" y="7645"/>
                    <a:pt x="15795" y="7645"/>
                  </a:cubicBezTo>
                  <a:cubicBezTo>
                    <a:pt x="16012" y="7645"/>
                    <a:pt x="16227" y="7615"/>
                    <a:pt x="16435" y="7557"/>
                  </a:cubicBezTo>
                  <a:cubicBezTo>
                    <a:pt x="17012" y="7395"/>
                    <a:pt x="17444" y="7033"/>
                    <a:pt x="17649" y="6540"/>
                  </a:cubicBezTo>
                  <a:cubicBezTo>
                    <a:pt x="17852" y="6051"/>
                    <a:pt x="17808" y="5500"/>
                    <a:pt x="17522" y="4986"/>
                  </a:cubicBezTo>
                  <a:cubicBezTo>
                    <a:pt x="17065" y="4164"/>
                    <a:pt x="16072" y="3636"/>
                    <a:pt x="15113" y="3636"/>
                  </a:cubicBezTo>
                  <a:close/>
                  <a:moveTo>
                    <a:pt x="14428" y="588"/>
                  </a:moveTo>
                  <a:cubicBezTo>
                    <a:pt x="14433" y="588"/>
                    <a:pt x="14438" y="588"/>
                    <a:pt x="14442" y="588"/>
                  </a:cubicBezTo>
                  <a:cubicBezTo>
                    <a:pt x="17001" y="590"/>
                    <a:pt x="19643" y="1996"/>
                    <a:pt x="20861" y="4188"/>
                  </a:cubicBezTo>
                  <a:cubicBezTo>
                    <a:pt x="21436" y="5225"/>
                    <a:pt x="21592" y="6243"/>
                    <a:pt x="21338" y="7300"/>
                  </a:cubicBezTo>
                  <a:cubicBezTo>
                    <a:pt x="21279" y="7544"/>
                    <a:pt x="21183" y="7799"/>
                    <a:pt x="21080" y="8066"/>
                  </a:cubicBezTo>
                  <a:cubicBezTo>
                    <a:pt x="20785" y="8839"/>
                    <a:pt x="20450" y="9715"/>
                    <a:pt x="20968" y="10645"/>
                  </a:cubicBezTo>
                  <a:cubicBezTo>
                    <a:pt x="21199" y="11063"/>
                    <a:pt x="21827" y="11269"/>
                    <a:pt x="22887" y="11269"/>
                  </a:cubicBezTo>
                  <a:cubicBezTo>
                    <a:pt x="23009" y="11269"/>
                    <a:pt x="23137" y="11267"/>
                    <a:pt x="23271" y="11261"/>
                  </a:cubicBezTo>
                  <a:lnTo>
                    <a:pt x="34498" y="8110"/>
                  </a:lnTo>
                  <a:cubicBezTo>
                    <a:pt x="34857" y="8009"/>
                    <a:pt x="35231" y="7961"/>
                    <a:pt x="35607" y="7961"/>
                  </a:cubicBezTo>
                  <a:cubicBezTo>
                    <a:pt x="37230" y="7961"/>
                    <a:pt x="38905" y="8853"/>
                    <a:pt x="39677" y="10241"/>
                  </a:cubicBezTo>
                  <a:lnTo>
                    <a:pt x="41121" y="12839"/>
                  </a:lnTo>
                  <a:lnTo>
                    <a:pt x="2647" y="23669"/>
                  </a:lnTo>
                  <a:lnTo>
                    <a:pt x="1136" y="20948"/>
                  </a:lnTo>
                  <a:cubicBezTo>
                    <a:pt x="693" y="20151"/>
                    <a:pt x="617" y="19309"/>
                    <a:pt x="922" y="18577"/>
                  </a:cubicBezTo>
                  <a:cubicBezTo>
                    <a:pt x="1230" y="17836"/>
                    <a:pt x="1896" y="17286"/>
                    <a:pt x="2796" y="17032"/>
                  </a:cubicBezTo>
                  <a:lnTo>
                    <a:pt x="14825" y="13647"/>
                  </a:lnTo>
                  <a:lnTo>
                    <a:pt x="14897" y="13615"/>
                  </a:lnTo>
                  <a:cubicBezTo>
                    <a:pt x="15944" y="12990"/>
                    <a:pt x="16330" y="12409"/>
                    <a:pt x="16041" y="11892"/>
                  </a:cubicBezTo>
                  <a:cubicBezTo>
                    <a:pt x="15554" y="11014"/>
                    <a:pt x="13424" y="10044"/>
                    <a:pt x="13187" y="9938"/>
                  </a:cubicBezTo>
                  <a:cubicBezTo>
                    <a:pt x="11812" y="9286"/>
                    <a:pt x="10692" y="8276"/>
                    <a:pt x="10036" y="7094"/>
                  </a:cubicBezTo>
                  <a:cubicBezTo>
                    <a:pt x="9328" y="5821"/>
                    <a:pt x="9207" y="4472"/>
                    <a:pt x="9697" y="3298"/>
                  </a:cubicBezTo>
                  <a:cubicBezTo>
                    <a:pt x="10193" y="2107"/>
                    <a:pt x="11257" y="1228"/>
                    <a:pt x="12694" y="824"/>
                  </a:cubicBezTo>
                  <a:cubicBezTo>
                    <a:pt x="13258" y="666"/>
                    <a:pt x="13841" y="588"/>
                    <a:pt x="14428" y="588"/>
                  </a:cubicBezTo>
                  <a:close/>
                  <a:moveTo>
                    <a:pt x="14426" y="1"/>
                  </a:moveTo>
                  <a:cubicBezTo>
                    <a:pt x="13784" y="1"/>
                    <a:pt x="13147" y="83"/>
                    <a:pt x="12535" y="255"/>
                  </a:cubicBezTo>
                  <a:cubicBezTo>
                    <a:pt x="10921" y="709"/>
                    <a:pt x="9720" y="1709"/>
                    <a:pt x="9152" y="3071"/>
                  </a:cubicBezTo>
                  <a:cubicBezTo>
                    <a:pt x="8592" y="4416"/>
                    <a:pt x="8723" y="5946"/>
                    <a:pt x="9520" y="7381"/>
                  </a:cubicBezTo>
                  <a:cubicBezTo>
                    <a:pt x="10236" y="8670"/>
                    <a:pt x="11448" y="9767"/>
                    <a:pt x="12942" y="10475"/>
                  </a:cubicBezTo>
                  <a:cubicBezTo>
                    <a:pt x="13547" y="10746"/>
                    <a:pt x="15193" y="11581"/>
                    <a:pt x="15525" y="12179"/>
                  </a:cubicBezTo>
                  <a:cubicBezTo>
                    <a:pt x="15599" y="12312"/>
                    <a:pt x="15349" y="12652"/>
                    <a:pt x="14627" y="13088"/>
                  </a:cubicBezTo>
                  <a:lnTo>
                    <a:pt x="2638" y="16462"/>
                  </a:lnTo>
                  <a:cubicBezTo>
                    <a:pt x="1559" y="16766"/>
                    <a:pt x="757" y="17437"/>
                    <a:pt x="377" y="18349"/>
                  </a:cubicBezTo>
                  <a:cubicBezTo>
                    <a:pt x="0" y="19252"/>
                    <a:pt x="87" y="20276"/>
                    <a:pt x="620" y="21235"/>
                  </a:cubicBezTo>
                  <a:lnTo>
                    <a:pt x="2358" y="24364"/>
                  </a:lnTo>
                  <a:lnTo>
                    <a:pt x="42003" y="13204"/>
                  </a:lnTo>
                  <a:lnTo>
                    <a:pt x="40197" y="9953"/>
                  </a:lnTo>
                  <a:cubicBezTo>
                    <a:pt x="39323" y="8381"/>
                    <a:pt x="37428" y="7371"/>
                    <a:pt x="35594" y="7371"/>
                  </a:cubicBezTo>
                  <a:cubicBezTo>
                    <a:pt x="35168" y="7371"/>
                    <a:pt x="34746" y="7425"/>
                    <a:pt x="34341" y="7539"/>
                  </a:cubicBezTo>
                  <a:lnTo>
                    <a:pt x="23215" y="10671"/>
                  </a:lnTo>
                  <a:cubicBezTo>
                    <a:pt x="23102" y="10675"/>
                    <a:pt x="22996" y="10677"/>
                    <a:pt x="22897" y="10677"/>
                  </a:cubicBezTo>
                  <a:cubicBezTo>
                    <a:pt x="21727" y="10677"/>
                    <a:pt x="21518" y="10415"/>
                    <a:pt x="21486" y="10358"/>
                  </a:cubicBezTo>
                  <a:cubicBezTo>
                    <a:pt x="21104" y="9667"/>
                    <a:pt x="21362" y="8992"/>
                    <a:pt x="21634" y="8276"/>
                  </a:cubicBezTo>
                  <a:cubicBezTo>
                    <a:pt x="21740" y="8003"/>
                    <a:pt x="21847" y="7719"/>
                    <a:pt x="21915" y="7437"/>
                  </a:cubicBezTo>
                  <a:cubicBezTo>
                    <a:pt x="22205" y="6229"/>
                    <a:pt x="22030" y="5073"/>
                    <a:pt x="21379" y="3900"/>
                  </a:cubicBezTo>
                  <a:cubicBezTo>
                    <a:pt x="20059" y="1525"/>
                    <a:pt x="17196" y="1"/>
                    <a:pt x="14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1574;p43">
              <a:extLst>
                <a:ext uri="{FF2B5EF4-FFF2-40B4-BE49-F238E27FC236}">
                  <a16:creationId xmlns:a16="http://schemas.microsoft.com/office/drawing/2014/main" id="{9E91D5CF-9FA9-09A6-CAA2-B748C903EDD1}"/>
                </a:ext>
              </a:extLst>
            </p:cNvPr>
            <p:cNvSpPr/>
            <p:nvPr/>
          </p:nvSpPr>
          <p:spPr>
            <a:xfrm>
              <a:off x="7388978" y="2235971"/>
              <a:ext cx="244161" cy="259295"/>
            </a:xfrm>
            <a:custGeom>
              <a:avLst/>
              <a:gdLst/>
              <a:ahLst/>
              <a:cxnLst/>
              <a:rect l="l" t="t" r="r" b="b"/>
              <a:pathLst>
                <a:path w="13810" h="14666" extrusionOk="0">
                  <a:moveTo>
                    <a:pt x="11797" y="1"/>
                  </a:moveTo>
                  <a:cubicBezTo>
                    <a:pt x="11123" y="1"/>
                    <a:pt x="10479" y="386"/>
                    <a:pt x="10181" y="1038"/>
                  </a:cubicBezTo>
                  <a:lnTo>
                    <a:pt x="6092" y="10209"/>
                  </a:lnTo>
                  <a:lnTo>
                    <a:pt x="3031" y="8075"/>
                  </a:lnTo>
                  <a:cubicBezTo>
                    <a:pt x="2722" y="7859"/>
                    <a:pt x="2368" y="7755"/>
                    <a:pt x="2018" y="7755"/>
                  </a:cubicBezTo>
                  <a:cubicBezTo>
                    <a:pt x="1458" y="7755"/>
                    <a:pt x="907" y="8020"/>
                    <a:pt x="562" y="8514"/>
                  </a:cubicBezTo>
                  <a:cubicBezTo>
                    <a:pt x="1" y="9318"/>
                    <a:pt x="199" y="10423"/>
                    <a:pt x="1002" y="10983"/>
                  </a:cubicBezTo>
                  <a:lnTo>
                    <a:pt x="5821" y="14346"/>
                  </a:lnTo>
                  <a:cubicBezTo>
                    <a:pt x="6120" y="14554"/>
                    <a:pt x="6474" y="14666"/>
                    <a:pt x="6836" y="14666"/>
                  </a:cubicBezTo>
                  <a:lnTo>
                    <a:pt x="6837" y="14666"/>
                  </a:lnTo>
                  <a:cubicBezTo>
                    <a:pt x="7537" y="14666"/>
                    <a:pt x="8172" y="14254"/>
                    <a:pt x="8456" y="13615"/>
                  </a:cubicBezTo>
                  <a:lnTo>
                    <a:pt x="13421" y="2482"/>
                  </a:lnTo>
                  <a:cubicBezTo>
                    <a:pt x="13810" y="1590"/>
                    <a:pt x="13406" y="551"/>
                    <a:pt x="12517" y="154"/>
                  </a:cubicBezTo>
                  <a:cubicBezTo>
                    <a:pt x="12283" y="50"/>
                    <a:pt x="12038" y="1"/>
                    <a:pt x="1179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1575;p43">
              <a:extLst>
                <a:ext uri="{FF2B5EF4-FFF2-40B4-BE49-F238E27FC236}">
                  <a16:creationId xmlns:a16="http://schemas.microsoft.com/office/drawing/2014/main" id="{D955711E-AF53-EDE1-1D84-53440AEF159E}"/>
                </a:ext>
              </a:extLst>
            </p:cNvPr>
            <p:cNvSpPr/>
            <p:nvPr/>
          </p:nvSpPr>
          <p:spPr>
            <a:xfrm>
              <a:off x="7586959" y="2592241"/>
              <a:ext cx="244143" cy="259295"/>
            </a:xfrm>
            <a:custGeom>
              <a:avLst/>
              <a:gdLst/>
              <a:ahLst/>
              <a:cxnLst/>
              <a:rect l="l" t="t" r="r" b="b"/>
              <a:pathLst>
                <a:path w="13809" h="14666" extrusionOk="0">
                  <a:moveTo>
                    <a:pt x="11795" y="0"/>
                  </a:moveTo>
                  <a:cubicBezTo>
                    <a:pt x="11121" y="0"/>
                    <a:pt x="10477" y="386"/>
                    <a:pt x="10180" y="1038"/>
                  </a:cubicBezTo>
                  <a:lnTo>
                    <a:pt x="6090" y="10209"/>
                  </a:lnTo>
                  <a:lnTo>
                    <a:pt x="3031" y="8075"/>
                  </a:lnTo>
                  <a:cubicBezTo>
                    <a:pt x="2721" y="7859"/>
                    <a:pt x="2367" y="7755"/>
                    <a:pt x="2017" y="7755"/>
                  </a:cubicBezTo>
                  <a:cubicBezTo>
                    <a:pt x="1457" y="7755"/>
                    <a:pt x="906" y="8020"/>
                    <a:pt x="561" y="8514"/>
                  </a:cubicBezTo>
                  <a:cubicBezTo>
                    <a:pt x="1" y="9317"/>
                    <a:pt x="197" y="10423"/>
                    <a:pt x="1000" y="10983"/>
                  </a:cubicBezTo>
                  <a:lnTo>
                    <a:pt x="5821" y="14346"/>
                  </a:lnTo>
                  <a:cubicBezTo>
                    <a:pt x="6118" y="14553"/>
                    <a:pt x="6472" y="14665"/>
                    <a:pt x="6835" y="14666"/>
                  </a:cubicBezTo>
                  <a:lnTo>
                    <a:pt x="6835" y="14666"/>
                  </a:lnTo>
                  <a:cubicBezTo>
                    <a:pt x="7536" y="14665"/>
                    <a:pt x="8170" y="14254"/>
                    <a:pt x="8455" y="13614"/>
                  </a:cubicBezTo>
                  <a:lnTo>
                    <a:pt x="13419" y="2482"/>
                  </a:lnTo>
                  <a:cubicBezTo>
                    <a:pt x="13808" y="1589"/>
                    <a:pt x="13404" y="551"/>
                    <a:pt x="12515" y="154"/>
                  </a:cubicBezTo>
                  <a:cubicBezTo>
                    <a:pt x="12281" y="50"/>
                    <a:pt x="12036" y="0"/>
                    <a:pt x="11795" y="0"/>
                  </a:cubicBezTo>
                  <a:close/>
                  <a:moveTo>
                    <a:pt x="6835" y="14666"/>
                  </a:moveTo>
                  <a:lnTo>
                    <a:pt x="6835" y="14666"/>
                  </a:lnTo>
                  <a:cubicBezTo>
                    <a:pt x="6835" y="14666"/>
                    <a:pt x="6835" y="14666"/>
                    <a:pt x="6835" y="14666"/>
                  </a:cubicBezTo>
                  <a:lnTo>
                    <a:pt x="6836" y="14666"/>
                  </a:lnTo>
                  <a:cubicBezTo>
                    <a:pt x="6836" y="14666"/>
                    <a:pt x="6835" y="14666"/>
                    <a:pt x="6835" y="14666"/>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1576;p43">
              <a:extLst>
                <a:ext uri="{FF2B5EF4-FFF2-40B4-BE49-F238E27FC236}">
                  <a16:creationId xmlns:a16="http://schemas.microsoft.com/office/drawing/2014/main" id="{46778ABA-7EDC-5424-4381-52E597BBF5BA}"/>
                </a:ext>
              </a:extLst>
            </p:cNvPr>
            <p:cNvSpPr/>
            <p:nvPr/>
          </p:nvSpPr>
          <p:spPr>
            <a:xfrm>
              <a:off x="8692737" y="2530078"/>
              <a:ext cx="349763" cy="225013"/>
            </a:xfrm>
            <a:custGeom>
              <a:avLst/>
              <a:gdLst/>
              <a:ahLst/>
              <a:cxnLst/>
              <a:rect l="l" t="t" r="r" b="b"/>
              <a:pathLst>
                <a:path w="19783" h="12727" extrusionOk="0">
                  <a:moveTo>
                    <a:pt x="3379" y="0"/>
                  </a:moveTo>
                  <a:cubicBezTo>
                    <a:pt x="3379" y="0"/>
                    <a:pt x="1" y="0"/>
                    <a:pt x="162" y="1930"/>
                  </a:cubicBezTo>
                  <a:cubicBezTo>
                    <a:pt x="323" y="3860"/>
                    <a:pt x="12546" y="11258"/>
                    <a:pt x="13511" y="11902"/>
                  </a:cubicBezTo>
                  <a:cubicBezTo>
                    <a:pt x="13984" y="12217"/>
                    <a:pt x="15116" y="12727"/>
                    <a:pt x="16184" y="12727"/>
                  </a:cubicBezTo>
                  <a:cubicBezTo>
                    <a:pt x="17293" y="12727"/>
                    <a:pt x="18333" y="12178"/>
                    <a:pt x="18497" y="10294"/>
                  </a:cubicBezTo>
                  <a:cubicBezTo>
                    <a:pt x="18497" y="10294"/>
                    <a:pt x="19782" y="7559"/>
                    <a:pt x="18979" y="5469"/>
                  </a:cubicBezTo>
                  <a:cubicBezTo>
                    <a:pt x="18175" y="3378"/>
                    <a:pt x="3379" y="0"/>
                    <a:pt x="3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1577;p43">
              <a:extLst>
                <a:ext uri="{FF2B5EF4-FFF2-40B4-BE49-F238E27FC236}">
                  <a16:creationId xmlns:a16="http://schemas.microsoft.com/office/drawing/2014/main" id="{7BB0CA59-D3F2-621D-3E75-8B8D0821ECBC}"/>
                </a:ext>
              </a:extLst>
            </p:cNvPr>
            <p:cNvSpPr/>
            <p:nvPr/>
          </p:nvSpPr>
          <p:spPr>
            <a:xfrm>
              <a:off x="8689678" y="2524862"/>
              <a:ext cx="357454" cy="235409"/>
            </a:xfrm>
            <a:custGeom>
              <a:avLst/>
              <a:gdLst/>
              <a:ahLst/>
              <a:cxnLst/>
              <a:rect l="l" t="t" r="r" b="b"/>
              <a:pathLst>
                <a:path w="20218" h="13315" extrusionOk="0">
                  <a:moveTo>
                    <a:pt x="3520" y="592"/>
                  </a:moveTo>
                  <a:cubicBezTo>
                    <a:pt x="9185" y="1886"/>
                    <a:pt x="18333" y="4456"/>
                    <a:pt x="18876" y="5870"/>
                  </a:cubicBezTo>
                  <a:cubicBezTo>
                    <a:pt x="19624" y="7815"/>
                    <a:pt x="18414" y="10436"/>
                    <a:pt x="18402" y="10463"/>
                  </a:cubicBezTo>
                  <a:cubicBezTo>
                    <a:pt x="18387" y="10494"/>
                    <a:pt x="18378" y="10528"/>
                    <a:pt x="18375" y="10562"/>
                  </a:cubicBezTo>
                  <a:cubicBezTo>
                    <a:pt x="18287" y="11572"/>
                    <a:pt x="17927" y="12234"/>
                    <a:pt x="17306" y="12533"/>
                  </a:cubicBezTo>
                  <a:cubicBezTo>
                    <a:pt x="17018" y="12671"/>
                    <a:pt x="16691" y="12727"/>
                    <a:pt x="16352" y="12727"/>
                  </a:cubicBezTo>
                  <a:cubicBezTo>
                    <a:pt x="15372" y="12727"/>
                    <a:pt x="14303" y="12255"/>
                    <a:pt x="13848" y="11951"/>
                  </a:cubicBezTo>
                  <a:cubicBezTo>
                    <a:pt x="13726" y="11869"/>
                    <a:pt x="13422" y="11679"/>
                    <a:pt x="12986" y="11406"/>
                  </a:cubicBezTo>
                  <a:cubicBezTo>
                    <a:pt x="2881" y="5071"/>
                    <a:pt x="687" y="2904"/>
                    <a:pt x="630" y="2201"/>
                  </a:cubicBezTo>
                  <a:cubicBezTo>
                    <a:pt x="603" y="1886"/>
                    <a:pt x="690" y="1625"/>
                    <a:pt x="895" y="1402"/>
                  </a:cubicBezTo>
                  <a:cubicBezTo>
                    <a:pt x="1578" y="659"/>
                    <a:pt x="3268" y="597"/>
                    <a:pt x="3520" y="592"/>
                  </a:cubicBezTo>
                  <a:close/>
                  <a:moveTo>
                    <a:pt x="3552" y="0"/>
                  </a:moveTo>
                  <a:cubicBezTo>
                    <a:pt x="3464" y="0"/>
                    <a:pt x="1371" y="11"/>
                    <a:pt x="461" y="1001"/>
                  </a:cubicBezTo>
                  <a:cubicBezTo>
                    <a:pt x="142" y="1348"/>
                    <a:pt x="0" y="1768"/>
                    <a:pt x="40" y="2250"/>
                  </a:cubicBezTo>
                  <a:cubicBezTo>
                    <a:pt x="146" y="3518"/>
                    <a:pt x="4041" y="6497"/>
                    <a:pt x="12672" y="11907"/>
                  </a:cubicBezTo>
                  <a:cubicBezTo>
                    <a:pt x="13101" y="12175"/>
                    <a:pt x="13400" y="12363"/>
                    <a:pt x="13519" y="12443"/>
                  </a:cubicBezTo>
                  <a:cubicBezTo>
                    <a:pt x="14052" y="12797"/>
                    <a:pt x="15232" y="13315"/>
                    <a:pt x="16361" y="13315"/>
                  </a:cubicBezTo>
                  <a:cubicBezTo>
                    <a:pt x="16780" y="13315"/>
                    <a:pt x="17192" y="13244"/>
                    <a:pt x="17562" y="13065"/>
                  </a:cubicBezTo>
                  <a:cubicBezTo>
                    <a:pt x="18374" y="12675"/>
                    <a:pt x="18844" y="11868"/>
                    <a:pt x="18960" y="10666"/>
                  </a:cubicBezTo>
                  <a:cubicBezTo>
                    <a:pt x="19137" y="10268"/>
                    <a:pt x="20217" y="7709"/>
                    <a:pt x="19428" y="5657"/>
                  </a:cubicBezTo>
                  <a:cubicBezTo>
                    <a:pt x="18592" y="3483"/>
                    <a:pt x="5147" y="357"/>
                    <a:pt x="3617" y="7"/>
                  </a:cubicBezTo>
                  <a:cubicBezTo>
                    <a:pt x="3596" y="2"/>
                    <a:pt x="3573" y="0"/>
                    <a:pt x="3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1578;p43">
              <a:extLst>
                <a:ext uri="{FF2B5EF4-FFF2-40B4-BE49-F238E27FC236}">
                  <a16:creationId xmlns:a16="http://schemas.microsoft.com/office/drawing/2014/main" id="{F512A0E2-8C09-AE7C-E405-42D1A0BED10B}"/>
                </a:ext>
              </a:extLst>
            </p:cNvPr>
            <p:cNvSpPr/>
            <p:nvPr/>
          </p:nvSpPr>
          <p:spPr>
            <a:xfrm>
              <a:off x="8708808" y="2460401"/>
              <a:ext cx="65310" cy="51307"/>
            </a:xfrm>
            <a:custGeom>
              <a:avLst/>
              <a:gdLst/>
              <a:ahLst/>
              <a:cxnLst/>
              <a:rect l="l" t="t" r="r" b="b"/>
              <a:pathLst>
                <a:path w="3694" h="2902" extrusionOk="0">
                  <a:moveTo>
                    <a:pt x="710" y="0"/>
                  </a:moveTo>
                  <a:cubicBezTo>
                    <a:pt x="0" y="0"/>
                    <a:pt x="1189" y="2402"/>
                    <a:pt x="1649" y="2517"/>
                  </a:cubicBezTo>
                  <a:cubicBezTo>
                    <a:pt x="2160" y="2646"/>
                    <a:pt x="3438" y="2901"/>
                    <a:pt x="3438" y="2901"/>
                  </a:cubicBezTo>
                  <a:lnTo>
                    <a:pt x="3693" y="1239"/>
                  </a:lnTo>
                  <a:cubicBezTo>
                    <a:pt x="3693" y="1239"/>
                    <a:pt x="2288" y="729"/>
                    <a:pt x="1011" y="91"/>
                  </a:cubicBezTo>
                  <a:cubicBezTo>
                    <a:pt x="886" y="29"/>
                    <a:pt x="786" y="0"/>
                    <a:pt x="7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1579;p43">
              <a:extLst>
                <a:ext uri="{FF2B5EF4-FFF2-40B4-BE49-F238E27FC236}">
                  <a16:creationId xmlns:a16="http://schemas.microsoft.com/office/drawing/2014/main" id="{0A78F665-BF9A-0CDF-0702-462C89A04AA6}"/>
                </a:ext>
              </a:extLst>
            </p:cNvPr>
            <p:cNvSpPr/>
            <p:nvPr/>
          </p:nvSpPr>
          <p:spPr>
            <a:xfrm>
              <a:off x="8711425" y="2455150"/>
              <a:ext cx="68227" cy="61756"/>
            </a:xfrm>
            <a:custGeom>
              <a:avLst/>
              <a:gdLst/>
              <a:ahLst/>
              <a:cxnLst/>
              <a:rect l="l" t="t" r="r" b="b"/>
              <a:pathLst>
                <a:path w="3859" h="3493" extrusionOk="0">
                  <a:moveTo>
                    <a:pt x="630" y="608"/>
                  </a:moveTo>
                  <a:cubicBezTo>
                    <a:pt x="664" y="620"/>
                    <a:pt x="698" y="635"/>
                    <a:pt x="729" y="651"/>
                  </a:cubicBezTo>
                  <a:cubicBezTo>
                    <a:pt x="1704" y="1138"/>
                    <a:pt x="2761" y="1555"/>
                    <a:pt x="3216" y="1729"/>
                  </a:cubicBezTo>
                  <a:lnTo>
                    <a:pt x="3044" y="2846"/>
                  </a:lnTo>
                  <a:cubicBezTo>
                    <a:pt x="2636" y="2762"/>
                    <a:pt x="1924" y="2615"/>
                    <a:pt x="1589" y="2532"/>
                  </a:cubicBezTo>
                  <a:cubicBezTo>
                    <a:pt x="1311" y="2392"/>
                    <a:pt x="613" y="1048"/>
                    <a:pt x="630" y="608"/>
                  </a:cubicBezTo>
                  <a:close/>
                  <a:moveTo>
                    <a:pt x="557" y="0"/>
                  </a:moveTo>
                  <a:cubicBezTo>
                    <a:pt x="440" y="0"/>
                    <a:pt x="338" y="34"/>
                    <a:pt x="251" y="101"/>
                  </a:cubicBezTo>
                  <a:cubicBezTo>
                    <a:pt x="58" y="251"/>
                    <a:pt x="0" y="524"/>
                    <a:pt x="82" y="913"/>
                  </a:cubicBezTo>
                  <a:cubicBezTo>
                    <a:pt x="218" y="1565"/>
                    <a:pt x="897" y="2968"/>
                    <a:pt x="1429" y="3100"/>
                  </a:cubicBezTo>
                  <a:cubicBezTo>
                    <a:pt x="1941" y="3228"/>
                    <a:pt x="3179" y="3476"/>
                    <a:pt x="3232" y="3486"/>
                  </a:cubicBezTo>
                  <a:cubicBezTo>
                    <a:pt x="3251" y="3490"/>
                    <a:pt x="3270" y="3493"/>
                    <a:pt x="3289" y="3493"/>
                  </a:cubicBezTo>
                  <a:cubicBezTo>
                    <a:pt x="3435" y="3491"/>
                    <a:pt x="3559" y="3386"/>
                    <a:pt x="3581" y="3242"/>
                  </a:cubicBezTo>
                  <a:lnTo>
                    <a:pt x="3836" y="1582"/>
                  </a:lnTo>
                  <a:cubicBezTo>
                    <a:pt x="3859" y="1442"/>
                    <a:pt x="3778" y="1307"/>
                    <a:pt x="3646" y="1258"/>
                  </a:cubicBezTo>
                  <a:cubicBezTo>
                    <a:pt x="3632" y="1253"/>
                    <a:pt x="2242" y="746"/>
                    <a:pt x="995" y="122"/>
                  </a:cubicBezTo>
                  <a:cubicBezTo>
                    <a:pt x="832" y="41"/>
                    <a:pt x="685"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1580;p43">
              <a:extLst>
                <a:ext uri="{FF2B5EF4-FFF2-40B4-BE49-F238E27FC236}">
                  <a16:creationId xmlns:a16="http://schemas.microsoft.com/office/drawing/2014/main" id="{8EB38B0D-201B-4B2F-962D-F19E768FDD48}"/>
                </a:ext>
              </a:extLst>
            </p:cNvPr>
            <p:cNvSpPr/>
            <p:nvPr/>
          </p:nvSpPr>
          <p:spPr>
            <a:xfrm>
              <a:off x="7862466" y="2156570"/>
              <a:ext cx="1570214" cy="1013294"/>
            </a:xfrm>
            <a:custGeom>
              <a:avLst/>
              <a:gdLst/>
              <a:ahLst/>
              <a:cxnLst/>
              <a:rect l="l" t="t" r="r" b="b"/>
              <a:pathLst>
                <a:path w="88813" h="57313" extrusionOk="0">
                  <a:moveTo>
                    <a:pt x="81493" y="1"/>
                  </a:moveTo>
                  <a:cubicBezTo>
                    <a:pt x="80301" y="1"/>
                    <a:pt x="79094" y="335"/>
                    <a:pt x="78019" y="1035"/>
                  </a:cubicBezTo>
                  <a:lnTo>
                    <a:pt x="7398" y="47020"/>
                  </a:lnTo>
                  <a:lnTo>
                    <a:pt x="0" y="56026"/>
                  </a:lnTo>
                  <a:lnTo>
                    <a:pt x="644" y="57313"/>
                  </a:lnTo>
                  <a:lnTo>
                    <a:pt x="11097" y="54739"/>
                  </a:lnTo>
                  <a:lnTo>
                    <a:pt x="84707" y="11887"/>
                  </a:lnTo>
                  <a:cubicBezTo>
                    <a:pt x="87814" y="10078"/>
                    <a:pt x="88813" y="6058"/>
                    <a:pt x="86910" y="3005"/>
                  </a:cubicBezTo>
                  <a:cubicBezTo>
                    <a:pt x="85700" y="1063"/>
                    <a:pt x="83619" y="1"/>
                    <a:pt x="81493"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1581;p43">
              <a:extLst>
                <a:ext uri="{FF2B5EF4-FFF2-40B4-BE49-F238E27FC236}">
                  <a16:creationId xmlns:a16="http://schemas.microsoft.com/office/drawing/2014/main" id="{724B4D76-BCBA-FAE3-1CF2-3EDA348A723B}"/>
                </a:ext>
              </a:extLst>
            </p:cNvPr>
            <p:cNvSpPr/>
            <p:nvPr/>
          </p:nvSpPr>
          <p:spPr>
            <a:xfrm>
              <a:off x="7856879" y="2151302"/>
              <a:ext cx="1568729" cy="1023796"/>
            </a:xfrm>
            <a:custGeom>
              <a:avLst/>
              <a:gdLst/>
              <a:ahLst/>
              <a:cxnLst/>
              <a:rect l="l" t="t" r="r" b="b"/>
              <a:pathLst>
                <a:path w="88729" h="57907" extrusionOk="0">
                  <a:moveTo>
                    <a:pt x="81801" y="592"/>
                  </a:moveTo>
                  <a:cubicBezTo>
                    <a:pt x="82243" y="592"/>
                    <a:pt x="82688" y="640"/>
                    <a:pt x="83131" y="738"/>
                  </a:cubicBezTo>
                  <a:cubicBezTo>
                    <a:pt x="84739" y="1095"/>
                    <a:pt x="86105" y="2062"/>
                    <a:pt x="86975" y="3459"/>
                  </a:cubicBezTo>
                  <a:cubicBezTo>
                    <a:pt x="87852" y="4867"/>
                    <a:pt x="88115" y="6529"/>
                    <a:pt x="87716" y="8139"/>
                  </a:cubicBezTo>
                  <a:cubicBezTo>
                    <a:pt x="87317" y="9749"/>
                    <a:pt x="86307" y="11095"/>
                    <a:pt x="84875" y="11930"/>
                  </a:cubicBezTo>
                  <a:lnTo>
                    <a:pt x="11301" y="54760"/>
                  </a:lnTo>
                  <a:lnTo>
                    <a:pt x="1118" y="57268"/>
                  </a:lnTo>
                  <a:lnTo>
                    <a:pt x="666" y="56364"/>
                  </a:lnTo>
                  <a:lnTo>
                    <a:pt x="7915" y="47541"/>
                  </a:lnTo>
                  <a:lnTo>
                    <a:pt x="78496" y="1579"/>
                  </a:lnTo>
                  <a:cubicBezTo>
                    <a:pt x="79496" y="928"/>
                    <a:pt x="80637" y="592"/>
                    <a:pt x="81801" y="592"/>
                  </a:cubicBezTo>
                  <a:close/>
                  <a:moveTo>
                    <a:pt x="81799" y="1"/>
                  </a:moveTo>
                  <a:cubicBezTo>
                    <a:pt x="80522" y="1"/>
                    <a:pt x="79271" y="369"/>
                    <a:pt x="78174" y="1085"/>
                  </a:cubicBezTo>
                  <a:lnTo>
                    <a:pt x="7553" y="47070"/>
                  </a:lnTo>
                  <a:cubicBezTo>
                    <a:pt x="7528" y="47087"/>
                    <a:pt x="7505" y="47107"/>
                    <a:pt x="7485" y="47131"/>
                  </a:cubicBezTo>
                  <a:lnTo>
                    <a:pt x="87" y="56136"/>
                  </a:lnTo>
                  <a:cubicBezTo>
                    <a:pt x="14" y="56227"/>
                    <a:pt x="0" y="56352"/>
                    <a:pt x="52" y="56456"/>
                  </a:cubicBezTo>
                  <a:lnTo>
                    <a:pt x="695" y="57743"/>
                  </a:lnTo>
                  <a:cubicBezTo>
                    <a:pt x="745" y="57844"/>
                    <a:pt x="848" y="57907"/>
                    <a:pt x="960" y="57907"/>
                  </a:cubicBezTo>
                  <a:cubicBezTo>
                    <a:pt x="984" y="57907"/>
                    <a:pt x="1008" y="57904"/>
                    <a:pt x="1030" y="57898"/>
                  </a:cubicBezTo>
                  <a:lnTo>
                    <a:pt x="11484" y="55324"/>
                  </a:lnTo>
                  <a:cubicBezTo>
                    <a:pt x="11512" y="55318"/>
                    <a:pt x="11538" y="55307"/>
                    <a:pt x="11562" y="55293"/>
                  </a:cubicBezTo>
                  <a:lnTo>
                    <a:pt x="85172" y="12441"/>
                  </a:lnTo>
                  <a:cubicBezTo>
                    <a:pt x="86744" y="11526"/>
                    <a:pt x="87852" y="10049"/>
                    <a:pt x="88290" y="8281"/>
                  </a:cubicBezTo>
                  <a:cubicBezTo>
                    <a:pt x="88728" y="6515"/>
                    <a:pt x="88439" y="4692"/>
                    <a:pt x="87477" y="3147"/>
                  </a:cubicBezTo>
                  <a:cubicBezTo>
                    <a:pt x="86521" y="1613"/>
                    <a:pt x="85023" y="553"/>
                    <a:pt x="83259" y="162"/>
                  </a:cubicBezTo>
                  <a:cubicBezTo>
                    <a:pt x="82773" y="54"/>
                    <a:pt x="82284" y="1"/>
                    <a:pt x="81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1582;p43">
              <a:extLst>
                <a:ext uri="{FF2B5EF4-FFF2-40B4-BE49-F238E27FC236}">
                  <a16:creationId xmlns:a16="http://schemas.microsoft.com/office/drawing/2014/main" id="{C1257BD9-1FCE-6B02-EED9-F5D5C8D96C2C}"/>
                </a:ext>
              </a:extLst>
            </p:cNvPr>
            <p:cNvSpPr/>
            <p:nvPr/>
          </p:nvSpPr>
          <p:spPr>
            <a:xfrm>
              <a:off x="8604779" y="2692858"/>
              <a:ext cx="42414" cy="27298"/>
            </a:xfrm>
            <a:custGeom>
              <a:avLst/>
              <a:gdLst/>
              <a:ahLst/>
              <a:cxnLst/>
              <a:rect l="l" t="t" r="r" b="b"/>
              <a:pathLst>
                <a:path w="2399" h="1544" extrusionOk="0">
                  <a:moveTo>
                    <a:pt x="2399" y="0"/>
                  </a:moveTo>
                  <a:lnTo>
                    <a:pt x="0" y="154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1583;p43">
              <a:extLst>
                <a:ext uri="{FF2B5EF4-FFF2-40B4-BE49-F238E27FC236}">
                  <a16:creationId xmlns:a16="http://schemas.microsoft.com/office/drawing/2014/main" id="{03D53C02-CB96-6BBD-BBD8-FA5DCC2DB7DD}"/>
                </a:ext>
              </a:extLst>
            </p:cNvPr>
            <p:cNvSpPr/>
            <p:nvPr/>
          </p:nvSpPr>
          <p:spPr>
            <a:xfrm>
              <a:off x="8599104" y="2687625"/>
              <a:ext cx="54048" cy="37764"/>
            </a:xfrm>
            <a:custGeom>
              <a:avLst/>
              <a:gdLst/>
              <a:ahLst/>
              <a:cxnLst/>
              <a:rect l="l" t="t" r="r" b="b"/>
              <a:pathLst>
                <a:path w="3057" h="2136" extrusionOk="0">
                  <a:moveTo>
                    <a:pt x="2719" y="0"/>
                  </a:moveTo>
                  <a:cubicBezTo>
                    <a:pt x="2664" y="0"/>
                    <a:pt x="2609" y="15"/>
                    <a:pt x="2560" y="47"/>
                  </a:cubicBezTo>
                  <a:lnTo>
                    <a:pt x="160" y="1592"/>
                  </a:lnTo>
                  <a:cubicBezTo>
                    <a:pt x="50" y="1662"/>
                    <a:pt x="0" y="1797"/>
                    <a:pt x="37" y="1923"/>
                  </a:cubicBezTo>
                  <a:cubicBezTo>
                    <a:pt x="73" y="2049"/>
                    <a:pt x="189" y="2136"/>
                    <a:pt x="320" y="2136"/>
                  </a:cubicBezTo>
                  <a:cubicBezTo>
                    <a:pt x="377" y="2136"/>
                    <a:pt x="432" y="2119"/>
                    <a:pt x="480" y="2088"/>
                  </a:cubicBezTo>
                  <a:lnTo>
                    <a:pt x="2879" y="544"/>
                  </a:lnTo>
                  <a:cubicBezTo>
                    <a:pt x="3017" y="456"/>
                    <a:pt x="3057" y="274"/>
                    <a:pt x="2969" y="136"/>
                  </a:cubicBezTo>
                  <a:cubicBezTo>
                    <a:pt x="2912" y="48"/>
                    <a:pt x="2816" y="0"/>
                    <a:pt x="27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1584;p43">
              <a:extLst>
                <a:ext uri="{FF2B5EF4-FFF2-40B4-BE49-F238E27FC236}">
                  <a16:creationId xmlns:a16="http://schemas.microsoft.com/office/drawing/2014/main" id="{285E2185-F7A3-6355-C347-F363DE61A7A8}"/>
                </a:ext>
              </a:extLst>
            </p:cNvPr>
            <p:cNvSpPr/>
            <p:nvPr/>
          </p:nvSpPr>
          <p:spPr>
            <a:xfrm>
              <a:off x="8698978" y="2457767"/>
              <a:ext cx="313502" cy="201764"/>
            </a:xfrm>
            <a:custGeom>
              <a:avLst/>
              <a:gdLst/>
              <a:ahLst/>
              <a:cxnLst/>
              <a:rect l="l" t="t" r="r" b="b"/>
              <a:pathLst>
                <a:path w="17732" h="11412" extrusionOk="0">
                  <a:moveTo>
                    <a:pt x="17731" y="1"/>
                  </a:moveTo>
                  <a:lnTo>
                    <a:pt x="0" y="1141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1585;p43">
              <a:extLst>
                <a:ext uri="{FF2B5EF4-FFF2-40B4-BE49-F238E27FC236}">
                  <a16:creationId xmlns:a16="http://schemas.microsoft.com/office/drawing/2014/main" id="{091D7CA4-6109-AE09-E445-6BAC2434E607}"/>
                </a:ext>
              </a:extLst>
            </p:cNvPr>
            <p:cNvSpPr/>
            <p:nvPr/>
          </p:nvSpPr>
          <p:spPr>
            <a:xfrm>
              <a:off x="8693320" y="2452516"/>
              <a:ext cx="325153" cy="212248"/>
            </a:xfrm>
            <a:custGeom>
              <a:avLst/>
              <a:gdLst/>
              <a:ahLst/>
              <a:cxnLst/>
              <a:rect l="l" t="t" r="r" b="b"/>
              <a:pathLst>
                <a:path w="18391" h="12005" extrusionOk="0">
                  <a:moveTo>
                    <a:pt x="18054" y="1"/>
                  </a:moveTo>
                  <a:cubicBezTo>
                    <a:pt x="17998" y="1"/>
                    <a:pt x="17941" y="17"/>
                    <a:pt x="17891" y="50"/>
                  </a:cubicBezTo>
                  <a:lnTo>
                    <a:pt x="160" y="11459"/>
                  </a:lnTo>
                  <a:cubicBezTo>
                    <a:pt x="51" y="11531"/>
                    <a:pt x="1" y="11665"/>
                    <a:pt x="37" y="11791"/>
                  </a:cubicBezTo>
                  <a:cubicBezTo>
                    <a:pt x="74" y="11917"/>
                    <a:pt x="189" y="12004"/>
                    <a:pt x="320" y="12004"/>
                  </a:cubicBezTo>
                  <a:cubicBezTo>
                    <a:pt x="377" y="12004"/>
                    <a:pt x="434" y="11988"/>
                    <a:pt x="480" y="11956"/>
                  </a:cubicBezTo>
                  <a:lnTo>
                    <a:pt x="18211" y="547"/>
                  </a:lnTo>
                  <a:cubicBezTo>
                    <a:pt x="18351" y="459"/>
                    <a:pt x="18391" y="275"/>
                    <a:pt x="18302" y="137"/>
                  </a:cubicBezTo>
                  <a:cubicBezTo>
                    <a:pt x="18246" y="49"/>
                    <a:pt x="18151" y="1"/>
                    <a:pt x="18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1586;p43">
              <a:extLst>
                <a:ext uri="{FF2B5EF4-FFF2-40B4-BE49-F238E27FC236}">
                  <a16:creationId xmlns:a16="http://schemas.microsoft.com/office/drawing/2014/main" id="{2A6A462F-E892-1949-9847-244E65DD9C75}"/>
                </a:ext>
              </a:extLst>
            </p:cNvPr>
            <p:cNvSpPr/>
            <p:nvPr/>
          </p:nvSpPr>
          <p:spPr>
            <a:xfrm>
              <a:off x="7842134" y="3143769"/>
              <a:ext cx="56682" cy="30498"/>
            </a:xfrm>
            <a:custGeom>
              <a:avLst/>
              <a:gdLst/>
              <a:ahLst/>
              <a:cxnLst/>
              <a:rect l="l" t="t" r="r" b="b"/>
              <a:pathLst>
                <a:path w="3206" h="1725" extrusionOk="0">
                  <a:moveTo>
                    <a:pt x="1837" y="0"/>
                  </a:moveTo>
                  <a:cubicBezTo>
                    <a:pt x="1837" y="0"/>
                    <a:pt x="1" y="767"/>
                    <a:pt x="282" y="1537"/>
                  </a:cubicBezTo>
                  <a:cubicBezTo>
                    <a:pt x="330" y="1670"/>
                    <a:pt x="447" y="1724"/>
                    <a:pt x="608" y="1724"/>
                  </a:cubicBezTo>
                  <a:cubicBezTo>
                    <a:pt x="1389" y="1724"/>
                    <a:pt x="3205" y="442"/>
                    <a:pt x="3205" y="442"/>
                  </a:cubicBezTo>
                  <a:lnTo>
                    <a:pt x="1837"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1587;p43">
              <a:extLst>
                <a:ext uri="{FF2B5EF4-FFF2-40B4-BE49-F238E27FC236}">
                  <a16:creationId xmlns:a16="http://schemas.microsoft.com/office/drawing/2014/main" id="{E662E7E2-F159-0F3D-D3AF-4CC0396FA7C3}"/>
                </a:ext>
              </a:extLst>
            </p:cNvPr>
            <p:cNvSpPr/>
            <p:nvPr/>
          </p:nvSpPr>
          <p:spPr>
            <a:xfrm>
              <a:off x="7835858" y="3138518"/>
              <a:ext cx="69500" cy="40929"/>
            </a:xfrm>
            <a:custGeom>
              <a:avLst/>
              <a:gdLst/>
              <a:ahLst/>
              <a:cxnLst/>
              <a:rect l="l" t="t" r="r" b="b"/>
              <a:pathLst>
                <a:path w="3931" h="2315" extrusionOk="0">
                  <a:moveTo>
                    <a:pt x="2207" y="613"/>
                  </a:moveTo>
                  <a:lnTo>
                    <a:pt x="2889" y="834"/>
                  </a:lnTo>
                  <a:cubicBezTo>
                    <a:pt x="2062" y="1362"/>
                    <a:pt x="1268" y="1746"/>
                    <a:pt x="984" y="1746"/>
                  </a:cubicBezTo>
                  <a:cubicBezTo>
                    <a:pt x="955" y="1746"/>
                    <a:pt x="932" y="1742"/>
                    <a:pt x="914" y="1734"/>
                  </a:cubicBezTo>
                  <a:cubicBezTo>
                    <a:pt x="802" y="1427"/>
                    <a:pt x="1577" y="897"/>
                    <a:pt x="2207" y="613"/>
                  </a:cubicBezTo>
                  <a:close/>
                  <a:moveTo>
                    <a:pt x="2191" y="1"/>
                  </a:moveTo>
                  <a:cubicBezTo>
                    <a:pt x="2153" y="1"/>
                    <a:pt x="2114" y="9"/>
                    <a:pt x="2078" y="24"/>
                  </a:cubicBezTo>
                  <a:cubicBezTo>
                    <a:pt x="1728" y="170"/>
                    <a:pt x="1" y="949"/>
                    <a:pt x="359" y="1935"/>
                  </a:cubicBezTo>
                  <a:cubicBezTo>
                    <a:pt x="418" y="2103"/>
                    <a:pt x="555" y="2232"/>
                    <a:pt x="725" y="2283"/>
                  </a:cubicBezTo>
                  <a:cubicBezTo>
                    <a:pt x="793" y="2303"/>
                    <a:pt x="865" y="2314"/>
                    <a:pt x="936" y="2314"/>
                  </a:cubicBezTo>
                  <a:cubicBezTo>
                    <a:pt x="940" y="2314"/>
                    <a:pt x="944" y="2314"/>
                    <a:pt x="948" y="2314"/>
                  </a:cubicBezTo>
                  <a:cubicBezTo>
                    <a:pt x="1772" y="2314"/>
                    <a:pt x="3261" y="1313"/>
                    <a:pt x="3731" y="981"/>
                  </a:cubicBezTo>
                  <a:cubicBezTo>
                    <a:pt x="3930" y="840"/>
                    <a:pt x="3884" y="533"/>
                    <a:pt x="3652" y="458"/>
                  </a:cubicBezTo>
                  <a:lnTo>
                    <a:pt x="2282" y="15"/>
                  </a:lnTo>
                  <a:cubicBezTo>
                    <a:pt x="2253" y="6"/>
                    <a:pt x="2222" y="1"/>
                    <a:pt x="21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1588;p43">
              <a:extLst>
                <a:ext uri="{FF2B5EF4-FFF2-40B4-BE49-F238E27FC236}">
                  <a16:creationId xmlns:a16="http://schemas.microsoft.com/office/drawing/2014/main" id="{7385FCEE-44D5-1AB7-43A4-C49DF871B77F}"/>
                </a:ext>
              </a:extLst>
            </p:cNvPr>
            <p:cNvSpPr/>
            <p:nvPr/>
          </p:nvSpPr>
          <p:spPr>
            <a:xfrm>
              <a:off x="7862466" y="2987884"/>
              <a:ext cx="196213" cy="181980"/>
            </a:xfrm>
            <a:custGeom>
              <a:avLst/>
              <a:gdLst/>
              <a:ahLst/>
              <a:cxnLst/>
              <a:rect l="l" t="t" r="r" b="b"/>
              <a:pathLst>
                <a:path w="11098" h="10293" extrusionOk="0">
                  <a:moveTo>
                    <a:pt x="7398" y="0"/>
                  </a:moveTo>
                  <a:lnTo>
                    <a:pt x="0" y="9006"/>
                  </a:lnTo>
                  <a:lnTo>
                    <a:pt x="644" y="10293"/>
                  </a:lnTo>
                  <a:lnTo>
                    <a:pt x="11097" y="7719"/>
                  </a:lnTo>
                  <a:cubicBezTo>
                    <a:pt x="5308" y="5468"/>
                    <a:pt x="7398" y="1"/>
                    <a:pt x="7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1589;p43">
              <a:extLst>
                <a:ext uri="{FF2B5EF4-FFF2-40B4-BE49-F238E27FC236}">
                  <a16:creationId xmlns:a16="http://schemas.microsoft.com/office/drawing/2014/main" id="{45D6FAFC-6C0A-9D6F-A91C-FD98752B559E}"/>
                </a:ext>
              </a:extLst>
            </p:cNvPr>
            <p:cNvSpPr/>
            <p:nvPr/>
          </p:nvSpPr>
          <p:spPr>
            <a:xfrm>
              <a:off x="7856879" y="2982651"/>
              <a:ext cx="207157" cy="192447"/>
            </a:xfrm>
            <a:custGeom>
              <a:avLst/>
              <a:gdLst/>
              <a:ahLst/>
              <a:cxnLst/>
              <a:rect l="l" t="t" r="r" b="b"/>
              <a:pathLst>
                <a:path w="11717" h="10885" extrusionOk="0">
                  <a:moveTo>
                    <a:pt x="7140" y="1461"/>
                  </a:moveTo>
                  <a:lnTo>
                    <a:pt x="7140" y="1461"/>
                  </a:lnTo>
                  <a:cubicBezTo>
                    <a:pt x="6896" y="3171"/>
                    <a:pt x="7040" y="6197"/>
                    <a:pt x="10502" y="7936"/>
                  </a:cubicBezTo>
                  <a:lnTo>
                    <a:pt x="1118" y="10246"/>
                  </a:lnTo>
                  <a:lnTo>
                    <a:pt x="666" y="9342"/>
                  </a:lnTo>
                  <a:lnTo>
                    <a:pt x="7140" y="1461"/>
                  </a:lnTo>
                  <a:close/>
                  <a:moveTo>
                    <a:pt x="7714" y="1"/>
                  </a:moveTo>
                  <a:cubicBezTo>
                    <a:pt x="7628" y="1"/>
                    <a:pt x="7543" y="38"/>
                    <a:pt x="7485" y="109"/>
                  </a:cubicBezTo>
                  <a:lnTo>
                    <a:pt x="87" y="9114"/>
                  </a:lnTo>
                  <a:cubicBezTo>
                    <a:pt x="14" y="9205"/>
                    <a:pt x="0" y="9330"/>
                    <a:pt x="52" y="9434"/>
                  </a:cubicBezTo>
                  <a:lnTo>
                    <a:pt x="695" y="10721"/>
                  </a:lnTo>
                  <a:cubicBezTo>
                    <a:pt x="745" y="10822"/>
                    <a:pt x="848" y="10885"/>
                    <a:pt x="960" y="10885"/>
                  </a:cubicBezTo>
                  <a:cubicBezTo>
                    <a:pt x="984" y="10885"/>
                    <a:pt x="1008" y="10882"/>
                    <a:pt x="1030" y="10876"/>
                  </a:cubicBezTo>
                  <a:lnTo>
                    <a:pt x="11484" y="8302"/>
                  </a:lnTo>
                  <a:cubicBezTo>
                    <a:pt x="11610" y="8272"/>
                    <a:pt x="11700" y="8164"/>
                    <a:pt x="11708" y="8036"/>
                  </a:cubicBezTo>
                  <a:cubicBezTo>
                    <a:pt x="11717" y="7906"/>
                    <a:pt x="11641" y="7787"/>
                    <a:pt x="11520" y="7741"/>
                  </a:cubicBezTo>
                  <a:cubicBezTo>
                    <a:pt x="6080" y="5624"/>
                    <a:pt x="7911" y="614"/>
                    <a:pt x="7990" y="401"/>
                  </a:cubicBezTo>
                  <a:cubicBezTo>
                    <a:pt x="8042" y="266"/>
                    <a:pt x="7988" y="112"/>
                    <a:pt x="7863" y="41"/>
                  </a:cubicBezTo>
                  <a:cubicBezTo>
                    <a:pt x="7816" y="14"/>
                    <a:pt x="7765" y="1"/>
                    <a:pt x="7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1590;p43">
              <a:extLst>
                <a:ext uri="{FF2B5EF4-FFF2-40B4-BE49-F238E27FC236}">
                  <a16:creationId xmlns:a16="http://schemas.microsoft.com/office/drawing/2014/main" id="{9CED484E-5F09-7A6A-D20E-9E9F34FC789C}"/>
                </a:ext>
              </a:extLst>
            </p:cNvPr>
            <p:cNvSpPr/>
            <p:nvPr/>
          </p:nvSpPr>
          <p:spPr>
            <a:xfrm>
              <a:off x="9005531" y="2156570"/>
              <a:ext cx="427149" cy="344442"/>
            </a:xfrm>
            <a:custGeom>
              <a:avLst/>
              <a:gdLst/>
              <a:ahLst/>
              <a:cxnLst/>
              <a:rect l="l" t="t" r="r" b="b"/>
              <a:pathLst>
                <a:path w="24160" h="19482" extrusionOk="0">
                  <a:moveTo>
                    <a:pt x="16840" y="1"/>
                  </a:moveTo>
                  <a:cubicBezTo>
                    <a:pt x="15648" y="1"/>
                    <a:pt x="14441" y="335"/>
                    <a:pt x="13366" y="1035"/>
                  </a:cubicBezTo>
                  <a:lnTo>
                    <a:pt x="524" y="9397"/>
                  </a:lnTo>
                  <a:cubicBezTo>
                    <a:pt x="178" y="10277"/>
                    <a:pt x="0" y="11215"/>
                    <a:pt x="0" y="12162"/>
                  </a:cubicBezTo>
                  <a:cubicBezTo>
                    <a:pt x="0" y="16194"/>
                    <a:pt x="3137" y="19465"/>
                    <a:pt x="7011" y="19482"/>
                  </a:cubicBezTo>
                  <a:lnTo>
                    <a:pt x="20054" y="11887"/>
                  </a:lnTo>
                  <a:cubicBezTo>
                    <a:pt x="23163" y="10078"/>
                    <a:pt x="24160" y="6058"/>
                    <a:pt x="22257" y="3005"/>
                  </a:cubicBezTo>
                  <a:cubicBezTo>
                    <a:pt x="21047" y="1063"/>
                    <a:pt x="18966" y="1"/>
                    <a:pt x="16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1591;p43">
              <a:extLst>
                <a:ext uri="{FF2B5EF4-FFF2-40B4-BE49-F238E27FC236}">
                  <a16:creationId xmlns:a16="http://schemas.microsoft.com/office/drawing/2014/main" id="{EB852901-1660-30F7-7EB0-16071BDEB77E}"/>
                </a:ext>
              </a:extLst>
            </p:cNvPr>
            <p:cNvSpPr/>
            <p:nvPr/>
          </p:nvSpPr>
          <p:spPr>
            <a:xfrm>
              <a:off x="9000280" y="2151302"/>
              <a:ext cx="425328" cy="354944"/>
            </a:xfrm>
            <a:custGeom>
              <a:avLst/>
              <a:gdLst/>
              <a:ahLst/>
              <a:cxnLst/>
              <a:rect l="l" t="t" r="r" b="b"/>
              <a:pathLst>
                <a:path w="24057" h="20076" extrusionOk="0">
                  <a:moveTo>
                    <a:pt x="17130" y="592"/>
                  </a:moveTo>
                  <a:cubicBezTo>
                    <a:pt x="17572" y="592"/>
                    <a:pt x="18017" y="640"/>
                    <a:pt x="18459" y="738"/>
                  </a:cubicBezTo>
                  <a:cubicBezTo>
                    <a:pt x="20067" y="1096"/>
                    <a:pt x="21433" y="2062"/>
                    <a:pt x="22303" y="3459"/>
                  </a:cubicBezTo>
                  <a:cubicBezTo>
                    <a:pt x="23180" y="4867"/>
                    <a:pt x="23443" y="6529"/>
                    <a:pt x="23044" y="8139"/>
                  </a:cubicBezTo>
                  <a:cubicBezTo>
                    <a:pt x="22645" y="9749"/>
                    <a:pt x="21635" y="11096"/>
                    <a:pt x="20203" y="11931"/>
                  </a:cubicBezTo>
                  <a:lnTo>
                    <a:pt x="7228" y="19483"/>
                  </a:lnTo>
                  <a:cubicBezTo>
                    <a:pt x="3562" y="19422"/>
                    <a:pt x="592" y="16290"/>
                    <a:pt x="592" y="12460"/>
                  </a:cubicBezTo>
                  <a:cubicBezTo>
                    <a:pt x="592" y="11581"/>
                    <a:pt x="751" y="10711"/>
                    <a:pt x="1062" y="9890"/>
                  </a:cubicBezTo>
                  <a:lnTo>
                    <a:pt x="13824" y="1579"/>
                  </a:lnTo>
                  <a:cubicBezTo>
                    <a:pt x="14825" y="929"/>
                    <a:pt x="15966" y="592"/>
                    <a:pt x="17130" y="592"/>
                  </a:cubicBezTo>
                  <a:close/>
                  <a:moveTo>
                    <a:pt x="17127" y="1"/>
                  </a:moveTo>
                  <a:cubicBezTo>
                    <a:pt x="15850" y="1"/>
                    <a:pt x="14599" y="369"/>
                    <a:pt x="13502" y="1085"/>
                  </a:cubicBezTo>
                  <a:lnTo>
                    <a:pt x="660" y="9447"/>
                  </a:lnTo>
                  <a:cubicBezTo>
                    <a:pt x="607" y="9481"/>
                    <a:pt x="568" y="9529"/>
                    <a:pt x="546" y="9587"/>
                  </a:cubicBezTo>
                  <a:cubicBezTo>
                    <a:pt x="185" y="10501"/>
                    <a:pt x="0" y="11477"/>
                    <a:pt x="2" y="12460"/>
                  </a:cubicBezTo>
                  <a:cubicBezTo>
                    <a:pt x="2" y="16642"/>
                    <a:pt x="3278" y="20058"/>
                    <a:pt x="7305" y="20076"/>
                  </a:cubicBezTo>
                  <a:lnTo>
                    <a:pt x="7306" y="20076"/>
                  </a:lnTo>
                  <a:cubicBezTo>
                    <a:pt x="7358" y="20074"/>
                    <a:pt x="7410" y="20062"/>
                    <a:pt x="7455" y="20035"/>
                  </a:cubicBezTo>
                  <a:lnTo>
                    <a:pt x="20500" y="12441"/>
                  </a:lnTo>
                  <a:cubicBezTo>
                    <a:pt x="22072" y="11526"/>
                    <a:pt x="23179" y="10049"/>
                    <a:pt x="23618" y="8281"/>
                  </a:cubicBezTo>
                  <a:cubicBezTo>
                    <a:pt x="24056" y="6515"/>
                    <a:pt x="23767" y="4692"/>
                    <a:pt x="22805" y="3147"/>
                  </a:cubicBezTo>
                  <a:cubicBezTo>
                    <a:pt x="21849" y="1613"/>
                    <a:pt x="20351" y="553"/>
                    <a:pt x="18587" y="162"/>
                  </a:cubicBezTo>
                  <a:cubicBezTo>
                    <a:pt x="18101" y="54"/>
                    <a:pt x="17612" y="1"/>
                    <a:pt x="17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1592;p43">
              <a:extLst>
                <a:ext uri="{FF2B5EF4-FFF2-40B4-BE49-F238E27FC236}">
                  <a16:creationId xmlns:a16="http://schemas.microsoft.com/office/drawing/2014/main" id="{435258F9-E456-76E1-B818-8CA10EEB4EA4}"/>
                </a:ext>
              </a:extLst>
            </p:cNvPr>
            <p:cNvSpPr/>
            <p:nvPr/>
          </p:nvSpPr>
          <p:spPr>
            <a:xfrm>
              <a:off x="9056680" y="2156570"/>
              <a:ext cx="376001" cy="310974"/>
            </a:xfrm>
            <a:custGeom>
              <a:avLst/>
              <a:gdLst/>
              <a:ahLst/>
              <a:cxnLst/>
              <a:rect l="l" t="t" r="r" b="b"/>
              <a:pathLst>
                <a:path w="21267" h="17589" extrusionOk="0">
                  <a:moveTo>
                    <a:pt x="13947" y="1"/>
                  </a:moveTo>
                  <a:cubicBezTo>
                    <a:pt x="12755" y="1"/>
                    <a:pt x="11548" y="335"/>
                    <a:pt x="10473" y="1035"/>
                  </a:cubicBezTo>
                  <a:lnTo>
                    <a:pt x="715" y="7389"/>
                  </a:lnTo>
                  <a:cubicBezTo>
                    <a:pt x="245" y="8362"/>
                    <a:pt x="1" y="9430"/>
                    <a:pt x="2" y="10513"/>
                  </a:cubicBezTo>
                  <a:cubicBezTo>
                    <a:pt x="2" y="14421"/>
                    <a:pt x="3098" y="17588"/>
                    <a:pt x="6918" y="17588"/>
                  </a:cubicBezTo>
                  <a:cubicBezTo>
                    <a:pt x="7080" y="17588"/>
                    <a:pt x="7240" y="17582"/>
                    <a:pt x="7400" y="17571"/>
                  </a:cubicBezTo>
                  <a:lnTo>
                    <a:pt x="17161" y="11887"/>
                  </a:lnTo>
                  <a:cubicBezTo>
                    <a:pt x="20270" y="10078"/>
                    <a:pt x="21267" y="6058"/>
                    <a:pt x="19364" y="3005"/>
                  </a:cubicBezTo>
                  <a:cubicBezTo>
                    <a:pt x="18154" y="1063"/>
                    <a:pt x="16073" y="1"/>
                    <a:pt x="13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1593;p43">
              <a:extLst>
                <a:ext uri="{FF2B5EF4-FFF2-40B4-BE49-F238E27FC236}">
                  <a16:creationId xmlns:a16="http://schemas.microsoft.com/office/drawing/2014/main" id="{8C519D16-CCC8-4C09-ABBF-6350D6354D54}"/>
                </a:ext>
              </a:extLst>
            </p:cNvPr>
            <p:cNvSpPr/>
            <p:nvPr/>
          </p:nvSpPr>
          <p:spPr>
            <a:xfrm>
              <a:off x="9051429" y="2151302"/>
              <a:ext cx="374180" cy="321475"/>
            </a:xfrm>
            <a:custGeom>
              <a:avLst/>
              <a:gdLst/>
              <a:ahLst/>
              <a:cxnLst/>
              <a:rect l="l" t="t" r="r" b="b"/>
              <a:pathLst>
                <a:path w="21164" h="18183" extrusionOk="0">
                  <a:moveTo>
                    <a:pt x="14238" y="592"/>
                  </a:moveTo>
                  <a:cubicBezTo>
                    <a:pt x="14680" y="592"/>
                    <a:pt x="15125" y="640"/>
                    <a:pt x="15567" y="738"/>
                  </a:cubicBezTo>
                  <a:cubicBezTo>
                    <a:pt x="17175" y="1096"/>
                    <a:pt x="18540" y="2062"/>
                    <a:pt x="19411" y="3459"/>
                  </a:cubicBezTo>
                  <a:cubicBezTo>
                    <a:pt x="20288" y="4867"/>
                    <a:pt x="20552" y="6529"/>
                    <a:pt x="20152" y="8139"/>
                  </a:cubicBezTo>
                  <a:cubicBezTo>
                    <a:pt x="19753" y="9749"/>
                    <a:pt x="18744" y="11095"/>
                    <a:pt x="17310" y="11931"/>
                  </a:cubicBezTo>
                  <a:lnTo>
                    <a:pt x="7609" y="17578"/>
                  </a:lnTo>
                  <a:cubicBezTo>
                    <a:pt x="7478" y="17587"/>
                    <a:pt x="7347" y="17590"/>
                    <a:pt x="7215" y="17590"/>
                  </a:cubicBezTo>
                  <a:cubicBezTo>
                    <a:pt x="3565" y="17590"/>
                    <a:pt x="595" y="14549"/>
                    <a:pt x="595" y="10811"/>
                  </a:cubicBezTo>
                  <a:cubicBezTo>
                    <a:pt x="592" y="9801"/>
                    <a:pt x="814" y="8802"/>
                    <a:pt x="1243" y="7888"/>
                  </a:cubicBezTo>
                  <a:lnTo>
                    <a:pt x="10933" y="1579"/>
                  </a:lnTo>
                  <a:cubicBezTo>
                    <a:pt x="11933" y="929"/>
                    <a:pt x="13074" y="592"/>
                    <a:pt x="14238" y="592"/>
                  </a:cubicBezTo>
                  <a:close/>
                  <a:moveTo>
                    <a:pt x="14234" y="1"/>
                  </a:moveTo>
                  <a:cubicBezTo>
                    <a:pt x="12957" y="1"/>
                    <a:pt x="11706" y="369"/>
                    <a:pt x="10609" y="1085"/>
                  </a:cubicBezTo>
                  <a:lnTo>
                    <a:pt x="850" y="7439"/>
                  </a:lnTo>
                  <a:cubicBezTo>
                    <a:pt x="805" y="7468"/>
                    <a:pt x="769" y="7509"/>
                    <a:pt x="746" y="7558"/>
                  </a:cubicBezTo>
                  <a:cubicBezTo>
                    <a:pt x="255" y="8572"/>
                    <a:pt x="1" y="9684"/>
                    <a:pt x="4" y="10811"/>
                  </a:cubicBezTo>
                  <a:cubicBezTo>
                    <a:pt x="4" y="14875"/>
                    <a:pt x="3239" y="18182"/>
                    <a:pt x="7215" y="18182"/>
                  </a:cubicBezTo>
                  <a:cubicBezTo>
                    <a:pt x="7383" y="18182"/>
                    <a:pt x="7551" y="18176"/>
                    <a:pt x="7717" y="18163"/>
                  </a:cubicBezTo>
                  <a:cubicBezTo>
                    <a:pt x="7762" y="18161"/>
                    <a:pt x="7805" y="18147"/>
                    <a:pt x="7846" y="18124"/>
                  </a:cubicBezTo>
                  <a:lnTo>
                    <a:pt x="17607" y="12441"/>
                  </a:lnTo>
                  <a:cubicBezTo>
                    <a:pt x="19179" y="11526"/>
                    <a:pt x="20286" y="10049"/>
                    <a:pt x="20725" y="8281"/>
                  </a:cubicBezTo>
                  <a:cubicBezTo>
                    <a:pt x="21163" y="6515"/>
                    <a:pt x="20874" y="4692"/>
                    <a:pt x="19912" y="3147"/>
                  </a:cubicBezTo>
                  <a:cubicBezTo>
                    <a:pt x="18956" y="1612"/>
                    <a:pt x="17458" y="553"/>
                    <a:pt x="15694" y="162"/>
                  </a:cubicBezTo>
                  <a:cubicBezTo>
                    <a:pt x="15208" y="54"/>
                    <a:pt x="14719" y="1"/>
                    <a:pt x="14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1594;p43">
              <a:extLst>
                <a:ext uri="{FF2B5EF4-FFF2-40B4-BE49-F238E27FC236}">
                  <a16:creationId xmlns:a16="http://schemas.microsoft.com/office/drawing/2014/main" id="{9AB065B0-ED9A-40FD-97B0-AC214CBB66A7}"/>
                </a:ext>
              </a:extLst>
            </p:cNvPr>
            <p:cNvSpPr/>
            <p:nvPr/>
          </p:nvSpPr>
          <p:spPr>
            <a:xfrm>
              <a:off x="8597990" y="2534251"/>
              <a:ext cx="31700" cy="62676"/>
            </a:xfrm>
            <a:custGeom>
              <a:avLst/>
              <a:gdLst/>
              <a:ahLst/>
              <a:cxnLst/>
              <a:rect l="l" t="t" r="r" b="b"/>
              <a:pathLst>
                <a:path w="1793" h="3545" extrusionOk="0">
                  <a:moveTo>
                    <a:pt x="1793" y="1"/>
                  </a:moveTo>
                  <a:cubicBezTo>
                    <a:pt x="1793" y="1"/>
                    <a:pt x="364" y="1"/>
                    <a:pt x="364" y="652"/>
                  </a:cubicBezTo>
                  <a:cubicBezTo>
                    <a:pt x="364" y="1291"/>
                    <a:pt x="0" y="3544"/>
                    <a:pt x="778" y="3544"/>
                  </a:cubicBezTo>
                  <a:cubicBezTo>
                    <a:pt x="791" y="3544"/>
                    <a:pt x="803" y="3544"/>
                    <a:pt x="816" y="3542"/>
                  </a:cubicBezTo>
                  <a:cubicBezTo>
                    <a:pt x="1642" y="3471"/>
                    <a:pt x="1568" y="2025"/>
                    <a:pt x="1643" y="1519"/>
                  </a:cubicBezTo>
                  <a:cubicBezTo>
                    <a:pt x="1717" y="1012"/>
                    <a:pt x="1793" y="1"/>
                    <a:pt x="1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1595;p43">
              <a:extLst>
                <a:ext uri="{FF2B5EF4-FFF2-40B4-BE49-F238E27FC236}">
                  <a16:creationId xmlns:a16="http://schemas.microsoft.com/office/drawing/2014/main" id="{08D480E4-2A89-6630-50F7-1E0C82FAB272}"/>
                </a:ext>
              </a:extLst>
            </p:cNvPr>
            <p:cNvSpPr/>
            <p:nvPr/>
          </p:nvSpPr>
          <p:spPr>
            <a:xfrm>
              <a:off x="8596487" y="2529017"/>
              <a:ext cx="38648" cy="73142"/>
            </a:xfrm>
            <a:custGeom>
              <a:avLst/>
              <a:gdLst/>
              <a:ahLst/>
              <a:cxnLst/>
              <a:rect l="l" t="t" r="r" b="b"/>
              <a:pathLst>
                <a:path w="2186" h="4137" extrusionOk="0">
                  <a:moveTo>
                    <a:pt x="1556" y="612"/>
                  </a:moveTo>
                  <a:cubicBezTo>
                    <a:pt x="1527" y="949"/>
                    <a:pt x="1480" y="1462"/>
                    <a:pt x="1436" y="1771"/>
                  </a:cubicBezTo>
                  <a:cubicBezTo>
                    <a:pt x="1421" y="1868"/>
                    <a:pt x="1411" y="1995"/>
                    <a:pt x="1401" y="2141"/>
                  </a:cubicBezTo>
                  <a:cubicBezTo>
                    <a:pt x="1364" y="2652"/>
                    <a:pt x="1304" y="3507"/>
                    <a:pt x="828" y="3530"/>
                  </a:cubicBezTo>
                  <a:cubicBezTo>
                    <a:pt x="579" y="3284"/>
                    <a:pt x="673" y="2044"/>
                    <a:pt x="713" y="1515"/>
                  </a:cubicBezTo>
                  <a:cubicBezTo>
                    <a:pt x="730" y="1281"/>
                    <a:pt x="745" y="1081"/>
                    <a:pt x="745" y="948"/>
                  </a:cubicBezTo>
                  <a:cubicBezTo>
                    <a:pt x="745" y="789"/>
                    <a:pt x="1133" y="658"/>
                    <a:pt x="1556" y="612"/>
                  </a:cubicBezTo>
                  <a:close/>
                  <a:moveTo>
                    <a:pt x="1878" y="1"/>
                  </a:moveTo>
                  <a:cubicBezTo>
                    <a:pt x="1700" y="1"/>
                    <a:pt x="153" y="27"/>
                    <a:pt x="153" y="946"/>
                  </a:cubicBezTo>
                  <a:cubicBezTo>
                    <a:pt x="153" y="1070"/>
                    <a:pt x="138" y="1254"/>
                    <a:pt x="123" y="1470"/>
                  </a:cubicBezTo>
                  <a:cubicBezTo>
                    <a:pt x="39" y="2587"/>
                    <a:pt x="1" y="3545"/>
                    <a:pt x="411" y="3950"/>
                  </a:cubicBezTo>
                  <a:cubicBezTo>
                    <a:pt x="530" y="4070"/>
                    <a:pt x="690" y="4137"/>
                    <a:pt x="858" y="4137"/>
                  </a:cubicBezTo>
                  <a:cubicBezTo>
                    <a:pt x="860" y="4137"/>
                    <a:pt x="862" y="4137"/>
                    <a:pt x="863" y="4137"/>
                  </a:cubicBezTo>
                  <a:cubicBezTo>
                    <a:pt x="883" y="4137"/>
                    <a:pt x="905" y="4136"/>
                    <a:pt x="926" y="4133"/>
                  </a:cubicBezTo>
                  <a:cubicBezTo>
                    <a:pt x="1857" y="4052"/>
                    <a:pt x="1940" y="2883"/>
                    <a:pt x="1990" y="2184"/>
                  </a:cubicBezTo>
                  <a:cubicBezTo>
                    <a:pt x="1999" y="2056"/>
                    <a:pt x="2006" y="1942"/>
                    <a:pt x="2019" y="1858"/>
                  </a:cubicBezTo>
                  <a:cubicBezTo>
                    <a:pt x="2096" y="1347"/>
                    <a:pt x="2169" y="360"/>
                    <a:pt x="2173" y="318"/>
                  </a:cubicBezTo>
                  <a:cubicBezTo>
                    <a:pt x="2185" y="147"/>
                    <a:pt x="2049" y="1"/>
                    <a:pt x="18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1596;p43">
              <a:extLst>
                <a:ext uri="{FF2B5EF4-FFF2-40B4-BE49-F238E27FC236}">
                  <a16:creationId xmlns:a16="http://schemas.microsoft.com/office/drawing/2014/main" id="{EBABD2C6-7F7A-E850-B2AC-AC8BF76FCB94}"/>
                </a:ext>
              </a:extLst>
            </p:cNvPr>
            <p:cNvSpPr/>
            <p:nvPr/>
          </p:nvSpPr>
          <p:spPr>
            <a:xfrm>
              <a:off x="8619241" y="2490882"/>
              <a:ext cx="38100" cy="86950"/>
            </a:xfrm>
            <a:custGeom>
              <a:avLst/>
              <a:gdLst/>
              <a:ahLst/>
              <a:cxnLst/>
              <a:rect l="l" t="t" r="r" b="b"/>
              <a:pathLst>
                <a:path w="2155" h="4918" extrusionOk="0">
                  <a:moveTo>
                    <a:pt x="1479" y="1"/>
                  </a:moveTo>
                  <a:cubicBezTo>
                    <a:pt x="1123" y="1"/>
                    <a:pt x="731" y="99"/>
                    <a:pt x="583" y="492"/>
                  </a:cubicBezTo>
                  <a:cubicBezTo>
                    <a:pt x="291" y="1269"/>
                    <a:pt x="1" y="4917"/>
                    <a:pt x="844" y="4917"/>
                  </a:cubicBezTo>
                  <a:cubicBezTo>
                    <a:pt x="855" y="4917"/>
                    <a:pt x="867" y="4916"/>
                    <a:pt x="878" y="4915"/>
                  </a:cubicBezTo>
                  <a:cubicBezTo>
                    <a:pt x="1762" y="4817"/>
                    <a:pt x="1958" y="1475"/>
                    <a:pt x="2155" y="99"/>
                  </a:cubicBezTo>
                  <a:cubicBezTo>
                    <a:pt x="2155" y="99"/>
                    <a:pt x="1835" y="1"/>
                    <a:pt x="14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1597;p43">
              <a:extLst>
                <a:ext uri="{FF2B5EF4-FFF2-40B4-BE49-F238E27FC236}">
                  <a16:creationId xmlns:a16="http://schemas.microsoft.com/office/drawing/2014/main" id="{894A6DDE-85D4-1ABA-62DB-5F43421DAF06}"/>
                </a:ext>
              </a:extLst>
            </p:cNvPr>
            <p:cNvSpPr/>
            <p:nvPr/>
          </p:nvSpPr>
          <p:spPr>
            <a:xfrm>
              <a:off x="8614450" y="2485613"/>
              <a:ext cx="48408" cy="97434"/>
            </a:xfrm>
            <a:custGeom>
              <a:avLst/>
              <a:gdLst/>
              <a:ahLst/>
              <a:cxnLst/>
              <a:rect l="l" t="t" r="r" b="b"/>
              <a:pathLst>
                <a:path w="2738" h="5511" extrusionOk="0">
                  <a:moveTo>
                    <a:pt x="1745" y="594"/>
                  </a:moveTo>
                  <a:cubicBezTo>
                    <a:pt x="1863" y="595"/>
                    <a:pt x="1981" y="606"/>
                    <a:pt x="2097" y="627"/>
                  </a:cubicBezTo>
                  <a:cubicBezTo>
                    <a:pt x="2074" y="812"/>
                    <a:pt x="2050" y="1019"/>
                    <a:pt x="2024" y="1241"/>
                  </a:cubicBezTo>
                  <a:cubicBezTo>
                    <a:pt x="1922" y="2136"/>
                    <a:pt x="1611" y="4863"/>
                    <a:pt x="1124" y="4920"/>
                  </a:cubicBezTo>
                  <a:cubicBezTo>
                    <a:pt x="731" y="4707"/>
                    <a:pt x="799" y="1776"/>
                    <a:pt x="1130" y="893"/>
                  </a:cubicBezTo>
                  <a:cubicBezTo>
                    <a:pt x="1218" y="657"/>
                    <a:pt x="1484" y="594"/>
                    <a:pt x="1743" y="594"/>
                  </a:cubicBezTo>
                  <a:close/>
                  <a:moveTo>
                    <a:pt x="1760" y="0"/>
                  </a:moveTo>
                  <a:cubicBezTo>
                    <a:pt x="1275" y="0"/>
                    <a:pt x="774" y="159"/>
                    <a:pt x="576" y="687"/>
                  </a:cubicBezTo>
                  <a:cubicBezTo>
                    <a:pt x="314" y="1388"/>
                    <a:pt x="1" y="4450"/>
                    <a:pt x="630" y="5257"/>
                  </a:cubicBezTo>
                  <a:cubicBezTo>
                    <a:pt x="759" y="5422"/>
                    <a:pt x="927" y="5510"/>
                    <a:pt x="1114" y="5510"/>
                  </a:cubicBezTo>
                  <a:cubicBezTo>
                    <a:pt x="1135" y="5510"/>
                    <a:pt x="1158" y="5509"/>
                    <a:pt x="1179" y="5506"/>
                  </a:cubicBezTo>
                  <a:cubicBezTo>
                    <a:pt x="2073" y="5407"/>
                    <a:pt x="2346" y="3626"/>
                    <a:pt x="2612" y="1308"/>
                  </a:cubicBezTo>
                  <a:cubicBezTo>
                    <a:pt x="2649" y="977"/>
                    <a:pt x="2684" y="678"/>
                    <a:pt x="2718" y="439"/>
                  </a:cubicBezTo>
                  <a:cubicBezTo>
                    <a:pt x="2738" y="295"/>
                    <a:pt x="2651" y="157"/>
                    <a:pt x="2513" y="114"/>
                  </a:cubicBezTo>
                  <a:cubicBezTo>
                    <a:pt x="2305" y="51"/>
                    <a:pt x="2035" y="0"/>
                    <a:pt x="1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1598;p43">
              <a:extLst>
                <a:ext uri="{FF2B5EF4-FFF2-40B4-BE49-F238E27FC236}">
                  <a16:creationId xmlns:a16="http://schemas.microsoft.com/office/drawing/2014/main" id="{B7437E19-BE7C-0154-B02B-1EC936EB5B7B}"/>
                </a:ext>
              </a:extLst>
            </p:cNvPr>
            <p:cNvSpPr/>
            <p:nvPr/>
          </p:nvSpPr>
          <p:spPr>
            <a:xfrm>
              <a:off x="8646910" y="2484941"/>
              <a:ext cx="45172" cy="80674"/>
            </a:xfrm>
            <a:custGeom>
              <a:avLst/>
              <a:gdLst/>
              <a:ahLst/>
              <a:cxnLst/>
              <a:rect l="l" t="t" r="r" b="b"/>
              <a:pathLst>
                <a:path w="2555" h="4563" extrusionOk="0">
                  <a:moveTo>
                    <a:pt x="1224" y="1"/>
                  </a:moveTo>
                  <a:cubicBezTo>
                    <a:pt x="969" y="1"/>
                    <a:pt x="736" y="114"/>
                    <a:pt x="590" y="435"/>
                  </a:cubicBezTo>
                  <a:cubicBezTo>
                    <a:pt x="99" y="1516"/>
                    <a:pt x="0" y="4562"/>
                    <a:pt x="590" y="4562"/>
                  </a:cubicBezTo>
                  <a:cubicBezTo>
                    <a:pt x="1180" y="4562"/>
                    <a:pt x="2064" y="3285"/>
                    <a:pt x="2260" y="2597"/>
                  </a:cubicBezTo>
                  <a:cubicBezTo>
                    <a:pt x="2457" y="1908"/>
                    <a:pt x="2555" y="632"/>
                    <a:pt x="2555" y="632"/>
                  </a:cubicBezTo>
                  <a:cubicBezTo>
                    <a:pt x="2555" y="632"/>
                    <a:pt x="1828" y="1"/>
                    <a:pt x="1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1599;p43">
              <a:extLst>
                <a:ext uri="{FF2B5EF4-FFF2-40B4-BE49-F238E27FC236}">
                  <a16:creationId xmlns:a16="http://schemas.microsoft.com/office/drawing/2014/main" id="{3133720E-D1B6-010D-DA52-EDC2CD90D643}"/>
                </a:ext>
              </a:extLst>
            </p:cNvPr>
            <p:cNvSpPr/>
            <p:nvPr/>
          </p:nvSpPr>
          <p:spPr>
            <a:xfrm>
              <a:off x="8641695" y="2479725"/>
              <a:ext cx="55745" cy="91123"/>
            </a:xfrm>
            <a:custGeom>
              <a:avLst/>
              <a:gdLst/>
              <a:ahLst/>
              <a:cxnLst/>
              <a:rect l="l" t="t" r="r" b="b"/>
              <a:pathLst>
                <a:path w="3153" h="5154" extrusionOk="0">
                  <a:moveTo>
                    <a:pt x="1522" y="591"/>
                  </a:moveTo>
                  <a:cubicBezTo>
                    <a:pt x="1829" y="591"/>
                    <a:pt x="2261" y="841"/>
                    <a:pt x="2542" y="1058"/>
                  </a:cubicBezTo>
                  <a:cubicBezTo>
                    <a:pt x="2510" y="1412"/>
                    <a:pt x="2418" y="2297"/>
                    <a:pt x="2271" y="2812"/>
                  </a:cubicBezTo>
                  <a:cubicBezTo>
                    <a:pt x="2078" y="3484"/>
                    <a:pt x="1314" y="4470"/>
                    <a:pt x="935" y="4557"/>
                  </a:cubicBezTo>
                  <a:cubicBezTo>
                    <a:pt x="682" y="4161"/>
                    <a:pt x="702" y="1846"/>
                    <a:pt x="1154" y="854"/>
                  </a:cubicBezTo>
                  <a:cubicBezTo>
                    <a:pt x="1241" y="661"/>
                    <a:pt x="1348" y="617"/>
                    <a:pt x="1421" y="602"/>
                  </a:cubicBezTo>
                  <a:cubicBezTo>
                    <a:pt x="1454" y="594"/>
                    <a:pt x="1488" y="591"/>
                    <a:pt x="1522" y="591"/>
                  </a:cubicBezTo>
                  <a:close/>
                  <a:moveTo>
                    <a:pt x="1519" y="0"/>
                  </a:moveTo>
                  <a:cubicBezTo>
                    <a:pt x="1444" y="0"/>
                    <a:pt x="1369" y="8"/>
                    <a:pt x="1296" y="24"/>
                  </a:cubicBezTo>
                  <a:cubicBezTo>
                    <a:pt x="1086" y="69"/>
                    <a:pt x="798" y="208"/>
                    <a:pt x="617" y="607"/>
                  </a:cubicBezTo>
                  <a:cubicBezTo>
                    <a:pt x="167" y="1595"/>
                    <a:pt x="1" y="4191"/>
                    <a:pt x="453" y="4893"/>
                  </a:cubicBezTo>
                  <a:cubicBezTo>
                    <a:pt x="599" y="5119"/>
                    <a:pt x="786" y="5153"/>
                    <a:pt x="885" y="5153"/>
                  </a:cubicBezTo>
                  <a:cubicBezTo>
                    <a:pt x="1714" y="5153"/>
                    <a:pt x="2650" y="3639"/>
                    <a:pt x="2840" y="2974"/>
                  </a:cubicBezTo>
                  <a:cubicBezTo>
                    <a:pt x="3043" y="2265"/>
                    <a:pt x="3141" y="1002"/>
                    <a:pt x="3145" y="949"/>
                  </a:cubicBezTo>
                  <a:cubicBezTo>
                    <a:pt x="3152" y="855"/>
                    <a:pt x="3114" y="764"/>
                    <a:pt x="3044" y="703"/>
                  </a:cubicBezTo>
                  <a:cubicBezTo>
                    <a:pt x="2954" y="624"/>
                    <a:pt x="2210" y="0"/>
                    <a:pt x="1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1600;p43">
              <a:extLst>
                <a:ext uri="{FF2B5EF4-FFF2-40B4-BE49-F238E27FC236}">
                  <a16:creationId xmlns:a16="http://schemas.microsoft.com/office/drawing/2014/main" id="{727E21C4-1237-E1DD-1F0A-339B24F351BC}"/>
                </a:ext>
              </a:extLst>
            </p:cNvPr>
            <p:cNvSpPr/>
            <p:nvPr/>
          </p:nvSpPr>
          <p:spPr>
            <a:xfrm>
              <a:off x="8664254" y="2483297"/>
              <a:ext cx="64338" cy="71728"/>
            </a:xfrm>
            <a:custGeom>
              <a:avLst/>
              <a:gdLst/>
              <a:ahLst/>
              <a:cxnLst/>
              <a:rect l="l" t="t" r="r" b="b"/>
              <a:pathLst>
                <a:path w="3639" h="4057" extrusionOk="0">
                  <a:moveTo>
                    <a:pt x="1585" y="0"/>
                  </a:moveTo>
                  <a:cubicBezTo>
                    <a:pt x="1538" y="0"/>
                    <a:pt x="1501" y="12"/>
                    <a:pt x="1476" y="37"/>
                  </a:cubicBezTo>
                  <a:cubicBezTo>
                    <a:pt x="1181" y="332"/>
                    <a:pt x="0" y="3359"/>
                    <a:pt x="887" y="3968"/>
                  </a:cubicBezTo>
                  <a:cubicBezTo>
                    <a:pt x="976" y="4029"/>
                    <a:pt x="1067" y="4057"/>
                    <a:pt x="1160" y="4057"/>
                  </a:cubicBezTo>
                  <a:cubicBezTo>
                    <a:pt x="1987" y="4057"/>
                    <a:pt x="2892" y="1860"/>
                    <a:pt x="2892" y="1860"/>
                  </a:cubicBezTo>
                  <a:lnTo>
                    <a:pt x="3639" y="1314"/>
                  </a:lnTo>
                  <a:cubicBezTo>
                    <a:pt x="3639" y="1314"/>
                    <a:pt x="2079" y="0"/>
                    <a:pt x="15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1601;p43">
              <a:extLst>
                <a:ext uri="{FF2B5EF4-FFF2-40B4-BE49-F238E27FC236}">
                  <a16:creationId xmlns:a16="http://schemas.microsoft.com/office/drawing/2014/main" id="{12968B51-DEB8-973C-91CE-619FD1BAC168}"/>
                </a:ext>
              </a:extLst>
            </p:cNvPr>
            <p:cNvSpPr/>
            <p:nvPr/>
          </p:nvSpPr>
          <p:spPr>
            <a:xfrm>
              <a:off x="8667278" y="2477993"/>
              <a:ext cx="67255" cy="82265"/>
            </a:xfrm>
            <a:custGeom>
              <a:avLst/>
              <a:gdLst/>
              <a:ahLst/>
              <a:cxnLst/>
              <a:rect l="l" t="t" r="r" b="b"/>
              <a:pathLst>
                <a:path w="3804" h="4653" extrusionOk="0">
                  <a:moveTo>
                    <a:pt x="1472" y="606"/>
                  </a:moveTo>
                  <a:cubicBezTo>
                    <a:pt x="1718" y="676"/>
                    <a:pt x="2342" y="1088"/>
                    <a:pt x="2984" y="1601"/>
                  </a:cubicBezTo>
                  <a:lnTo>
                    <a:pt x="2546" y="1922"/>
                  </a:lnTo>
                  <a:cubicBezTo>
                    <a:pt x="2502" y="1954"/>
                    <a:pt x="2468" y="1998"/>
                    <a:pt x="2448" y="2048"/>
                  </a:cubicBezTo>
                  <a:cubicBezTo>
                    <a:pt x="2138" y="2799"/>
                    <a:pt x="1501" y="3918"/>
                    <a:pt x="1054" y="4050"/>
                  </a:cubicBezTo>
                  <a:cubicBezTo>
                    <a:pt x="1031" y="4057"/>
                    <a:pt x="1010" y="4061"/>
                    <a:pt x="989" y="4061"/>
                  </a:cubicBezTo>
                  <a:cubicBezTo>
                    <a:pt x="952" y="4061"/>
                    <a:pt x="919" y="4049"/>
                    <a:pt x="883" y="4024"/>
                  </a:cubicBezTo>
                  <a:cubicBezTo>
                    <a:pt x="763" y="3942"/>
                    <a:pt x="718" y="3751"/>
                    <a:pt x="699" y="3605"/>
                  </a:cubicBezTo>
                  <a:cubicBezTo>
                    <a:pt x="587" y="2678"/>
                    <a:pt x="1233" y="993"/>
                    <a:pt x="1472" y="606"/>
                  </a:cubicBezTo>
                  <a:close/>
                  <a:moveTo>
                    <a:pt x="1390" y="0"/>
                  </a:moveTo>
                  <a:cubicBezTo>
                    <a:pt x="1223" y="0"/>
                    <a:pt x="1148" y="76"/>
                    <a:pt x="1097" y="127"/>
                  </a:cubicBezTo>
                  <a:cubicBezTo>
                    <a:pt x="780" y="444"/>
                    <a:pt x="0" y="2463"/>
                    <a:pt x="106" y="3611"/>
                  </a:cubicBezTo>
                  <a:cubicBezTo>
                    <a:pt x="145" y="4033"/>
                    <a:pt x="294" y="4336"/>
                    <a:pt x="548" y="4511"/>
                  </a:cubicBezTo>
                  <a:cubicBezTo>
                    <a:pt x="678" y="4602"/>
                    <a:pt x="831" y="4651"/>
                    <a:pt x="989" y="4652"/>
                  </a:cubicBezTo>
                  <a:cubicBezTo>
                    <a:pt x="1068" y="4652"/>
                    <a:pt x="1147" y="4639"/>
                    <a:pt x="1223" y="4617"/>
                  </a:cubicBezTo>
                  <a:cubicBezTo>
                    <a:pt x="2045" y="4373"/>
                    <a:pt x="2760" y="2823"/>
                    <a:pt x="2962" y="2351"/>
                  </a:cubicBezTo>
                  <a:lnTo>
                    <a:pt x="3643" y="1852"/>
                  </a:lnTo>
                  <a:cubicBezTo>
                    <a:pt x="3796" y="1739"/>
                    <a:pt x="3804" y="1511"/>
                    <a:pt x="3658" y="1387"/>
                  </a:cubicBezTo>
                  <a:cubicBezTo>
                    <a:pt x="2313" y="255"/>
                    <a:pt x="1697" y="0"/>
                    <a:pt x="1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1602;p43">
              <a:extLst>
                <a:ext uri="{FF2B5EF4-FFF2-40B4-BE49-F238E27FC236}">
                  <a16:creationId xmlns:a16="http://schemas.microsoft.com/office/drawing/2014/main" id="{435BEC0E-8F4A-E332-6D9F-DD3DC76DDB65}"/>
                </a:ext>
              </a:extLst>
            </p:cNvPr>
            <p:cNvSpPr/>
            <p:nvPr/>
          </p:nvSpPr>
          <p:spPr>
            <a:xfrm>
              <a:off x="8247890" y="2513494"/>
              <a:ext cx="358727" cy="423772"/>
            </a:xfrm>
            <a:custGeom>
              <a:avLst/>
              <a:gdLst/>
              <a:ahLst/>
              <a:cxnLst/>
              <a:rect l="l" t="t" r="r" b="b"/>
              <a:pathLst>
                <a:path w="20290" h="23969" extrusionOk="0">
                  <a:moveTo>
                    <a:pt x="7449" y="0"/>
                  </a:moveTo>
                  <a:cubicBezTo>
                    <a:pt x="6618" y="0"/>
                    <a:pt x="5715" y="135"/>
                    <a:pt x="4730" y="419"/>
                  </a:cubicBezTo>
                  <a:cubicBezTo>
                    <a:pt x="0" y="1785"/>
                    <a:pt x="209" y="8934"/>
                    <a:pt x="209" y="8934"/>
                  </a:cubicBezTo>
                  <a:cubicBezTo>
                    <a:pt x="209" y="8934"/>
                    <a:pt x="420" y="12088"/>
                    <a:pt x="1261" y="12824"/>
                  </a:cubicBezTo>
                  <a:cubicBezTo>
                    <a:pt x="2102" y="13560"/>
                    <a:pt x="2628" y="14296"/>
                    <a:pt x="2628" y="14296"/>
                  </a:cubicBezTo>
                  <a:cubicBezTo>
                    <a:pt x="2628" y="14296"/>
                    <a:pt x="2838" y="15768"/>
                    <a:pt x="2838" y="16714"/>
                  </a:cubicBezTo>
                  <a:cubicBezTo>
                    <a:pt x="2838" y="17487"/>
                    <a:pt x="3260" y="17558"/>
                    <a:pt x="3700" y="17558"/>
                  </a:cubicBezTo>
                  <a:cubicBezTo>
                    <a:pt x="3799" y="17558"/>
                    <a:pt x="3898" y="17555"/>
                    <a:pt x="3994" y="17555"/>
                  </a:cubicBezTo>
                  <a:cubicBezTo>
                    <a:pt x="4520" y="17555"/>
                    <a:pt x="5466" y="19342"/>
                    <a:pt x="5992" y="20183"/>
                  </a:cubicBezTo>
                  <a:cubicBezTo>
                    <a:pt x="6517" y="21024"/>
                    <a:pt x="8620" y="22811"/>
                    <a:pt x="9566" y="23337"/>
                  </a:cubicBezTo>
                  <a:cubicBezTo>
                    <a:pt x="9676" y="23398"/>
                    <a:pt x="9795" y="23425"/>
                    <a:pt x="9918" y="23425"/>
                  </a:cubicBezTo>
                  <a:cubicBezTo>
                    <a:pt x="10857" y="23425"/>
                    <a:pt x="12089" y="21865"/>
                    <a:pt x="12089" y="21865"/>
                  </a:cubicBezTo>
                  <a:lnTo>
                    <a:pt x="12825" y="23968"/>
                  </a:lnTo>
                  <a:lnTo>
                    <a:pt x="20289" y="19132"/>
                  </a:lnTo>
                  <a:lnTo>
                    <a:pt x="16609" y="11983"/>
                  </a:lnTo>
                  <a:cubicBezTo>
                    <a:pt x="16609" y="11983"/>
                    <a:pt x="16505" y="8724"/>
                    <a:pt x="14402" y="4939"/>
                  </a:cubicBezTo>
                  <a:cubicBezTo>
                    <a:pt x="12737" y="1943"/>
                    <a:pt x="10611" y="0"/>
                    <a:pt x="7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1603;p43">
              <a:extLst>
                <a:ext uri="{FF2B5EF4-FFF2-40B4-BE49-F238E27FC236}">
                  <a16:creationId xmlns:a16="http://schemas.microsoft.com/office/drawing/2014/main" id="{9DB53920-FE45-2ECB-9E54-62922D1DDDBC}"/>
                </a:ext>
              </a:extLst>
            </p:cNvPr>
            <p:cNvSpPr/>
            <p:nvPr/>
          </p:nvSpPr>
          <p:spPr>
            <a:xfrm>
              <a:off x="8243541" y="2508243"/>
              <a:ext cx="368982" cy="434221"/>
            </a:xfrm>
            <a:custGeom>
              <a:avLst/>
              <a:gdLst/>
              <a:ahLst/>
              <a:cxnLst/>
              <a:rect l="l" t="t" r="r" b="b"/>
              <a:pathLst>
                <a:path w="20870" h="24560" extrusionOk="0">
                  <a:moveTo>
                    <a:pt x="7714" y="587"/>
                  </a:moveTo>
                  <a:cubicBezTo>
                    <a:pt x="10467" y="587"/>
                    <a:pt x="12587" y="2135"/>
                    <a:pt x="14390" y="5380"/>
                  </a:cubicBezTo>
                  <a:cubicBezTo>
                    <a:pt x="16430" y="9051"/>
                    <a:pt x="16561" y="12258"/>
                    <a:pt x="16561" y="12289"/>
                  </a:cubicBezTo>
                  <a:cubicBezTo>
                    <a:pt x="16563" y="12333"/>
                    <a:pt x="16575" y="12376"/>
                    <a:pt x="16595" y="12415"/>
                  </a:cubicBezTo>
                  <a:lnTo>
                    <a:pt x="20151" y="19326"/>
                  </a:lnTo>
                  <a:lnTo>
                    <a:pt x="13227" y="23812"/>
                  </a:lnTo>
                  <a:lnTo>
                    <a:pt x="12615" y="22064"/>
                  </a:lnTo>
                  <a:cubicBezTo>
                    <a:pt x="12578" y="21962"/>
                    <a:pt x="12490" y="21888"/>
                    <a:pt x="12385" y="21870"/>
                  </a:cubicBezTo>
                  <a:cubicBezTo>
                    <a:pt x="12368" y="21868"/>
                    <a:pt x="12352" y="21867"/>
                    <a:pt x="12335" y="21867"/>
                  </a:cubicBezTo>
                  <a:cubicBezTo>
                    <a:pt x="12245" y="21867"/>
                    <a:pt x="12160" y="21908"/>
                    <a:pt x="12104" y="21979"/>
                  </a:cubicBezTo>
                  <a:cubicBezTo>
                    <a:pt x="11695" y="22497"/>
                    <a:pt x="10762" y="23427"/>
                    <a:pt x="10172" y="23427"/>
                  </a:cubicBezTo>
                  <a:cubicBezTo>
                    <a:pt x="10094" y="23427"/>
                    <a:pt x="10021" y="23411"/>
                    <a:pt x="9957" y="23375"/>
                  </a:cubicBezTo>
                  <a:cubicBezTo>
                    <a:pt x="9036" y="22862"/>
                    <a:pt x="6978" y="21106"/>
                    <a:pt x="6490" y="20323"/>
                  </a:cubicBezTo>
                  <a:cubicBezTo>
                    <a:pt x="6395" y="20172"/>
                    <a:pt x="6287" y="19991"/>
                    <a:pt x="6170" y="19794"/>
                  </a:cubicBezTo>
                  <a:cubicBezTo>
                    <a:pt x="5367" y="18442"/>
                    <a:pt x="4798" y="17556"/>
                    <a:pt x="4241" y="17556"/>
                  </a:cubicBezTo>
                  <a:lnTo>
                    <a:pt x="4091" y="17557"/>
                  </a:lnTo>
                  <a:cubicBezTo>
                    <a:pt x="4045" y="17558"/>
                    <a:pt x="3998" y="17559"/>
                    <a:pt x="3951" y="17559"/>
                  </a:cubicBezTo>
                  <a:cubicBezTo>
                    <a:pt x="3761" y="17559"/>
                    <a:pt x="3583" y="17545"/>
                    <a:pt x="3496" y="17460"/>
                  </a:cubicBezTo>
                  <a:cubicBezTo>
                    <a:pt x="3400" y="17366"/>
                    <a:pt x="3380" y="17164"/>
                    <a:pt x="3380" y="17011"/>
                  </a:cubicBezTo>
                  <a:cubicBezTo>
                    <a:pt x="3380" y="16054"/>
                    <a:pt x="3176" y="14612"/>
                    <a:pt x="3167" y="14550"/>
                  </a:cubicBezTo>
                  <a:cubicBezTo>
                    <a:pt x="3161" y="14504"/>
                    <a:pt x="3142" y="14460"/>
                    <a:pt x="3116" y="14421"/>
                  </a:cubicBezTo>
                  <a:cubicBezTo>
                    <a:pt x="3093" y="14389"/>
                    <a:pt x="2559" y="13648"/>
                    <a:pt x="1703" y="12899"/>
                  </a:cubicBezTo>
                  <a:cubicBezTo>
                    <a:pt x="1159" y="12421"/>
                    <a:pt x="831" y="10391"/>
                    <a:pt x="752" y="9217"/>
                  </a:cubicBezTo>
                  <a:cubicBezTo>
                    <a:pt x="747" y="8999"/>
                    <a:pt x="656" y="2271"/>
                    <a:pt x="5060" y="1000"/>
                  </a:cubicBezTo>
                  <a:cubicBezTo>
                    <a:pt x="6007" y="726"/>
                    <a:pt x="6889" y="587"/>
                    <a:pt x="7714" y="587"/>
                  </a:cubicBezTo>
                  <a:close/>
                  <a:moveTo>
                    <a:pt x="7699" y="0"/>
                  </a:moveTo>
                  <a:cubicBezTo>
                    <a:pt x="6822" y="0"/>
                    <a:pt x="5890" y="145"/>
                    <a:pt x="4896" y="432"/>
                  </a:cubicBezTo>
                  <a:cubicBezTo>
                    <a:pt x="1" y="1847"/>
                    <a:pt x="153" y="8939"/>
                    <a:pt x="161" y="9240"/>
                  </a:cubicBezTo>
                  <a:lnTo>
                    <a:pt x="161" y="9251"/>
                  </a:lnTo>
                  <a:cubicBezTo>
                    <a:pt x="183" y="9586"/>
                    <a:pt x="406" y="12550"/>
                    <a:pt x="1313" y="13343"/>
                  </a:cubicBezTo>
                  <a:cubicBezTo>
                    <a:pt x="1782" y="13756"/>
                    <a:pt x="2210" y="14213"/>
                    <a:pt x="2592" y="14708"/>
                  </a:cubicBezTo>
                  <a:cubicBezTo>
                    <a:pt x="2633" y="15015"/>
                    <a:pt x="2788" y="16215"/>
                    <a:pt x="2788" y="17011"/>
                  </a:cubicBezTo>
                  <a:cubicBezTo>
                    <a:pt x="2788" y="17403"/>
                    <a:pt x="2884" y="17688"/>
                    <a:pt x="3080" y="17882"/>
                  </a:cubicBezTo>
                  <a:cubicBezTo>
                    <a:pt x="3326" y="18122"/>
                    <a:pt x="3662" y="18150"/>
                    <a:pt x="3959" y="18150"/>
                  </a:cubicBezTo>
                  <a:cubicBezTo>
                    <a:pt x="4008" y="18150"/>
                    <a:pt x="4055" y="18149"/>
                    <a:pt x="4101" y="18149"/>
                  </a:cubicBezTo>
                  <a:lnTo>
                    <a:pt x="4234" y="18146"/>
                  </a:lnTo>
                  <a:cubicBezTo>
                    <a:pt x="4537" y="18207"/>
                    <a:pt x="5325" y="19531"/>
                    <a:pt x="5661" y="20096"/>
                  </a:cubicBezTo>
                  <a:cubicBezTo>
                    <a:pt x="5781" y="20297"/>
                    <a:pt x="5892" y="20483"/>
                    <a:pt x="5987" y="20637"/>
                  </a:cubicBezTo>
                  <a:cubicBezTo>
                    <a:pt x="6535" y="21514"/>
                    <a:pt x="8650" y="23326"/>
                    <a:pt x="9669" y="23892"/>
                  </a:cubicBezTo>
                  <a:cubicBezTo>
                    <a:pt x="9825" y="23979"/>
                    <a:pt x="9990" y="24017"/>
                    <a:pt x="10159" y="24017"/>
                  </a:cubicBezTo>
                  <a:cubicBezTo>
                    <a:pt x="10923" y="24017"/>
                    <a:pt x="11762" y="23243"/>
                    <a:pt x="12226" y="22742"/>
                  </a:cubicBezTo>
                  <a:lnTo>
                    <a:pt x="12792" y="24362"/>
                  </a:lnTo>
                  <a:cubicBezTo>
                    <a:pt x="12834" y="24479"/>
                    <a:pt x="12944" y="24560"/>
                    <a:pt x="13069" y="24560"/>
                  </a:cubicBezTo>
                  <a:cubicBezTo>
                    <a:pt x="13070" y="24560"/>
                    <a:pt x="13071" y="24560"/>
                    <a:pt x="13072" y="24560"/>
                  </a:cubicBezTo>
                  <a:cubicBezTo>
                    <a:pt x="13129" y="24560"/>
                    <a:pt x="13184" y="24543"/>
                    <a:pt x="13233" y="24513"/>
                  </a:cubicBezTo>
                  <a:lnTo>
                    <a:pt x="20697" y="19677"/>
                  </a:lnTo>
                  <a:cubicBezTo>
                    <a:pt x="20825" y="19595"/>
                    <a:pt x="20869" y="19429"/>
                    <a:pt x="20799" y="19294"/>
                  </a:cubicBezTo>
                  <a:lnTo>
                    <a:pt x="17149" y="12202"/>
                  </a:lnTo>
                  <a:cubicBezTo>
                    <a:pt x="17122" y="11699"/>
                    <a:pt x="16879" y="8642"/>
                    <a:pt x="14908" y="5094"/>
                  </a:cubicBezTo>
                  <a:cubicBezTo>
                    <a:pt x="13002" y="1664"/>
                    <a:pt x="10671" y="0"/>
                    <a:pt x="76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1604;p43">
              <a:extLst>
                <a:ext uri="{FF2B5EF4-FFF2-40B4-BE49-F238E27FC236}">
                  <a16:creationId xmlns:a16="http://schemas.microsoft.com/office/drawing/2014/main" id="{982B5C2D-B93F-488C-72B4-D51E9C35C294}"/>
                </a:ext>
              </a:extLst>
            </p:cNvPr>
            <p:cNvSpPr/>
            <p:nvPr/>
          </p:nvSpPr>
          <p:spPr>
            <a:xfrm>
              <a:off x="8121478" y="2423786"/>
              <a:ext cx="450204" cy="397217"/>
            </a:xfrm>
            <a:custGeom>
              <a:avLst/>
              <a:gdLst/>
              <a:ahLst/>
              <a:cxnLst/>
              <a:rect l="l" t="t" r="r" b="b"/>
              <a:pathLst>
                <a:path w="25464" h="22467" extrusionOk="0">
                  <a:moveTo>
                    <a:pt x="16101" y="0"/>
                  </a:moveTo>
                  <a:cubicBezTo>
                    <a:pt x="16036" y="0"/>
                    <a:pt x="16001" y="1"/>
                    <a:pt x="16001" y="1"/>
                  </a:cubicBezTo>
                  <a:cubicBezTo>
                    <a:pt x="16001" y="1"/>
                    <a:pt x="13765" y="1"/>
                    <a:pt x="10839" y="1034"/>
                  </a:cubicBezTo>
                  <a:cubicBezTo>
                    <a:pt x="8077" y="2010"/>
                    <a:pt x="7398" y="5851"/>
                    <a:pt x="4990" y="7227"/>
                  </a:cubicBezTo>
                  <a:cubicBezTo>
                    <a:pt x="4467" y="7526"/>
                    <a:pt x="4107" y="7638"/>
                    <a:pt x="3850" y="7638"/>
                  </a:cubicBezTo>
                  <a:cubicBezTo>
                    <a:pt x="3068" y="7638"/>
                    <a:pt x="3252" y="6592"/>
                    <a:pt x="2759" y="6592"/>
                  </a:cubicBezTo>
                  <a:cubicBezTo>
                    <a:pt x="2669" y="6592"/>
                    <a:pt x="2555" y="6627"/>
                    <a:pt x="2409" y="6711"/>
                  </a:cubicBezTo>
                  <a:cubicBezTo>
                    <a:pt x="1204" y="7399"/>
                    <a:pt x="0" y="13421"/>
                    <a:pt x="2580" y="15141"/>
                  </a:cubicBezTo>
                  <a:cubicBezTo>
                    <a:pt x="3297" y="15619"/>
                    <a:pt x="4107" y="15792"/>
                    <a:pt x="4903" y="15792"/>
                  </a:cubicBezTo>
                  <a:cubicBezTo>
                    <a:pt x="6972" y="15792"/>
                    <a:pt x="8947" y="14625"/>
                    <a:pt x="8947" y="14625"/>
                  </a:cubicBezTo>
                  <a:lnTo>
                    <a:pt x="8947" y="14625"/>
                  </a:lnTo>
                  <a:cubicBezTo>
                    <a:pt x="8947" y="14625"/>
                    <a:pt x="8602" y="15830"/>
                    <a:pt x="9634" y="16174"/>
                  </a:cubicBezTo>
                  <a:cubicBezTo>
                    <a:pt x="10255" y="16381"/>
                    <a:pt x="10887" y="16554"/>
                    <a:pt x="11528" y="16690"/>
                  </a:cubicBezTo>
                  <a:cubicBezTo>
                    <a:pt x="11528" y="16690"/>
                    <a:pt x="11369" y="18592"/>
                    <a:pt x="12726" y="18592"/>
                  </a:cubicBezTo>
                  <a:cubicBezTo>
                    <a:pt x="12783" y="18592"/>
                    <a:pt x="12842" y="18589"/>
                    <a:pt x="12904" y="18582"/>
                  </a:cubicBezTo>
                  <a:cubicBezTo>
                    <a:pt x="14189" y="18440"/>
                    <a:pt x="13459" y="16756"/>
                    <a:pt x="13174" y="16187"/>
                  </a:cubicBezTo>
                  <a:lnTo>
                    <a:pt x="13174" y="16187"/>
                  </a:lnTo>
                  <a:cubicBezTo>
                    <a:pt x="13701" y="17172"/>
                    <a:pt x="16243" y="21754"/>
                    <a:pt x="18237" y="22368"/>
                  </a:cubicBezTo>
                  <a:cubicBezTo>
                    <a:pt x="18456" y="22435"/>
                    <a:pt x="18685" y="22466"/>
                    <a:pt x="18920" y="22466"/>
                  </a:cubicBezTo>
                  <a:cubicBezTo>
                    <a:pt x="21091" y="22466"/>
                    <a:pt x="23827" y="19824"/>
                    <a:pt x="24604" y="18582"/>
                  </a:cubicBezTo>
                  <a:cubicBezTo>
                    <a:pt x="25464" y="17206"/>
                    <a:pt x="24775" y="7399"/>
                    <a:pt x="22883" y="3614"/>
                  </a:cubicBezTo>
                  <a:cubicBezTo>
                    <a:pt x="21149" y="145"/>
                    <a:pt x="16813" y="0"/>
                    <a:pt x="16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1605;p43">
              <a:extLst>
                <a:ext uri="{FF2B5EF4-FFF2-40B4-BE49-F238E27FC236}">
                  <a16:creationId xmlns:a16="http://schemas.microsoft.com/office/drawing/2014/main" id="{0D781AF7-0873-19B4-3C32-C72EAA0C354E}"/>
                </a:ext>
              </a:extLst>
            </p:cNvPr>
            <p:cNvSpPr/>
            <p:nvPr/>
          </p:nvSpPr>
          <p:spPr>
            <a:xfrm>
              <a:off x="8134173" y="2418553"/>
              <a:ext cx="443167" cy="407701"/>
            </a:xfrm>
            <a:custGeom>
              <a:avLst/>
              <a:gdLst/>
              <a:ahLst/>
              <a:cxnLst/>
              <a:rect l="l" t="t" r="r" b="b"/>
              <a:pathLst>
                <a:path w="25066" h="23060" extrusionOk="0">
                  <a:moveTo>
                    <a:pt x="15368" y="591"/>
                  </a:moveTo>
                  <a:cubicBezTo>
                    <a:pt x="15984" y="591"/>
                    <a:pt x="20239" y="720"/>
                    <a:pt x="21901" y="4043"/>
                  </a:cubicBezTo>
                  <a:cubicBezTo>
                    <a:pt x="23803" y="7848"/>
                    <a:pt x="24361" y="17560"/>
                    <a:pt x="23634" y="18722"/>
                  </a:cubicBezTo>
                  <a:cubicBezTo>
                    <a:pt x="22875" y="19938"/>
                    <a:pt x="20213" y="22468"/>
                    <a:pt x="18208" y="22468"/>
                  </a:cubicBezTo>
                  <a:cubicBezTo>
                    <a:pt x="18000" y="22468"/>
                    <a:pt x="17799" y="22441"/>
                    <a:pt x="17607" y="22382"/>
                  </a:cubicBezTo>
                  <a:cubicBezTo>
                    <a:pt x="15753" y="21810"/>
                    <a:pt x="13291" y="17409"/>
                    <a:pt x="12736" y="16378"/>
                  </a:cubicBezTo>
                  <a:cubicBezTo>
                    <a:pt x="12678" y="16263"/>
                    <a:pt x="12633" y="16183"/>
                    <a:pt x="12614" y="16150"/>
                  </a:cubicBezTo>
                  <a:cubicBezTo>
                    <a:pt x="12560" y="16054"/>
                    <a:pt x="12461" y="16001"/>
                    <a:pt x="12358" y="16001"/>
                  </a:cubicBezTo>
                  <a:cubicBezTo>
                    <a:pt x="12310" y="16001"/>
                    <a:pt x="12261" y="16012"/>
                    <a:pt x="12216" y="16037"/>
                  </a:cubicBezTo>
                  <a:cubicBezTo>
                    <a:pt x="12075" y="16113"/>
                    <a:pt x="12021" y="16288"/>
                    <a:pt x="12095" y="16432"/>
                  </a:cubicBezTo>
                  <a:cubicBezTo>
                    <a:pt x="12108" y="16457"/>
                    <a:pt x="12155" y="16548"/>
                    <a:pt x="12230" y="16687"/>
                  </a:cubicBezTo>
                  <a:cubicBezTo>
                    <a:pt x="12492" y="17222"/>
                    <a:pt x="12750" y="17992"/>
                    <a:pt x="12565" y="18356"/>
                  </a:cubicBezTo>
                  <a:cubicBezTo>
                    <a:pt x="12522" y="18439"/>
                    <a:pt x="12434" y="18551"/>
                    <a:pt x="12153" y="18582"/>
                  </a:cubicBezTo>
                  <a:cubicBezTo>
                    <a:pt x="12101" y="18588"/>
                    <a:pt x="12052" y="18591"/>
                    <a:pt x="12004" y="18591"/>
                  </a:cubicBezTo>
                  <a:cubicBezTo>
                    <a:pt x="11782" y="18591"/>
                    <a:pt x="11607" y="18526"/>
                    <a:pt x="11471" y="18393"/>
                  </a:cubicBezTo>
                  <a:cubicBezTo>
                    <a:pt x="11107" y="18042"/>
                    <a:pt x="11082" y="17275"/>
                    <a:pt x="11103" y="17008"/>
                  </a:cubicBezTo>
                  <a:cubicBezTo>
                    <a:pt x="11116" y="16860"/>
                    <a:pt x="11015" y="16725"/>
                    <a:pt x="10868" y="16695"/>
                  </a:cubicBezTo>
                  <a:cubicBezTo>
                    <a:pt x="10240" y="16560"/>
                    <a:pt x="9620" y="16392"/>
                    <a:pt x="9011" y="16189"/>
                  </a:cubicBezTo>
                  <a:cubicBezTo>
                    <a:pt x="8276" y="15943"/>
                    <a:pt x="8487" y="15096"/>
                    <a:pt x="8513" y="15002"/>
                  </a:cubicBezTo>
                  <a:cubicBezTo>
                    <a:pt x="8571" y="14799"/>
                    <a:pt x="8411" y="14624"/>
                    <a:pt x="8228" y="14624"/>
                  </a:cubicBezTo>
                  <a:cubicBezTo>
                    <a:pt x="8179" y="14624"/>
                    <a:pt x="8128" y="14637"/>
                    <a:pt x="8079" y="14665"/>
                  </a:cubicBezTo>
                  <a:cubicBezTo>
                    <a:pt x="8052" y="14681"/>
                    <a:pt x="6140" y="15788"/>
                    <a:pt x="4179" y="15788"/>
                  </a:cubicBezTo>
                  <a:cubicBezTo>
                    <a:pt x="3436" y="15788"/>
                    <a:pt x="2685" y="15629"/>
                    <a:pt x="2027" y="15190"/>
                  </a:cubicBezTo>
                  <a:cubicBezTo>
                    <a:pt x="1075" y="14557"/>
                    <a:pt x="568" y="13108"/>
                    <a:pt x="633" y="11213"/>
                  </a:cubicBezTo>
                  <a:cubicBezTo>
                    <a:pt x="704" y="9152"/>
                    <a:pt x="1382" y="7524"/>
                    <a:pt x="1837" y="7264"/>
                  </a:cubicBezTo>
                  <a:cubicBezTo>
                    <a:pt x="1978" y="7183"/>
                    <a:pt x="2036" y="7183"/>
                    <a:pt x="2036" y="7181"/>
                  </a:cubicBezTo>
                  <a:cubicBezTo>
                    <a:pt x="2072" y="7208"/>
                    <a:pt x="2132" y="7349"/>
                    <a:pt x="2167" y="7435"/>
                  </a:cubicBezTo>
                  <a:cubicBezTo>
                    <a:pt x="2274" y="7692"/>
                    <a:pt x="2421" y="8047"/>
                    <a:pt x="2815" y="8180"/>
                  </a:cubicBezTo>
                  <a:cubicBezTo>
                    <a:pt x="2912" y="8213"/>
                    <a:pt x="3016" y="8229"/>
                    <a:pt x="3129" y="8229"/>
                  </a:cubicBezTo>
                  <a:cubicBezTo>
                    <a:pt x="3468" y="8229"/>
                    <a:pt x="3888" y="8083"/>
                    <a:pt x="4418" y="7780"/>
                  </a:cubicBezTo>
                  <a:cubicBezTo>
                    <a:pt x="5582" y="7114"/>
                    <a:pt x="6357" y="5914"/>
                    <a:pt x="7106" y="4754"/>
                  </a:cubicBezTo>
                  <a:cubicBezTo>
                    <a:pt x="7985" y="3391"/>
                    <a:pt x="8817" y="2103"/>
                    <a:pt x="10219" y="1608"/>
                  </a:cubicBezTo>
                  <a:cubicBezTo>
                    <a:pt x="13057" y="606"/>
                    <a:pt x="15261" y="592"/>
                    <a:pt x="15283" y="592"/>
                  </a:cubicBezTo>
                  <a:lnTo>
                    <a:pt x="15293" y="592"/>
                  </a:lnTo>
                  <a:cubicBezTo>
                    <a:pt x="15297" y="592"/>
                    <a:pt x="15322" y="591"/>
                    <a:pt x="15368" y="591"/>
                  </a:cubicBezTo>
                  <a:close/>
                  <a:moveTo>
                    <a:pt x="15405" y="0"/>
                  </a:moveTo>
                  <a:cubicBezTo>
                    <a:pt x="15342" y="0"/>
                    <a:pt x="15299" y="1"/>
                    <a:pt x="15279" y="2"/>
                  </a:cubicBezTo>
                  <a:cubicBezTo>
                    <a:pt x="15130" y="3"/>
                    <a:pt x="12923" y="28"/>
                    <a:pt x="10024" y="1052"/>
                  </a:cubicBezTo>
                  <a:cubicBezTo>
                    <a:pt x="8430" y="1613"/>
                    <a:pt x="7505" y="3047"/>
                    <a:pt x="6610" y="4435"/>
                  </a:cubicBezTo>
                  <a:cubicBezTo>
                    <a:pt x="5867" y="5587"/>
                    <a:pt x="5166" y="6673"/>
                    <a:pt x="4126" y="7267"/>
                  </a:cubicBezTo>
                  <a:cubicBezTo>
                    <a:pt x="3600" y="7568"/>
                    <a:pt x="3299" y="7639"/>
                    <a:pt x="3132" y="7639"/>
                  </a:cubicBezTo>
                  <a:cubicBezTo>
                    <a:pt x="3076" y="7639"/>
                    <a:pt x="3036" y="7631"/>
                    <a:pt x="3007" y="7621"/>
                  </a:cubicBezTo>
                  <a:cubicBezTo>
                    <a:pt x="2876" y="7577"/>
                    <a:pt x="2810" y="7437"/>
                    <a:pt x="2714" y="7208"/>
                  </a:cubicBezTo>
                  <a:cubicBezTo>
                    <a:pt x="2618" y="6979"/>
                    <a:pt x="2509" y="6718"/>
                    <a:pt x="2234" y="6624"/>
                  </a:cubicBezTo>
                  <a:cubicBezTo>
                    <a:pt x="2172" y="6604"/>
                    <a:pt x="2109" y="6593"/>
                    <a:pt x="2043" y="6593"/>
                  </a:cubicBezTo>
                  <a:cubicBezTo>
                    <a:pt x="1894" y="6593"/>
                    <a:pt x="1730" y="6646"/>
                    <a:pt x="1545" y="6751"/>
                  </a:cubicBezTo>
                  <a:cubicBezTo>
                    <a:pt x="787" y="7186"/>
                    <a:pt x="113" y="9179"/>
                    <a:pt x="44" y="11196"/>
                  </a:cubicBezTo>
                  <a:cubicBezTo>
                    <a:pt x="0" y="12431"/>
                    <a:pt x="160" y="14658"/>
                    <a:pt x="1700" y="15684"/>
                  </a:cubicBezTo>
                  <a:cubicBezTo>
                    <a:pt x="2477" y="16202"/>
                    <a:pt x="3346" y="16389"/>
                    <a:pt x="4194" y="16389"/>
                  </a:cubicBezTo>
                  <a:cubicBezTo>
                    <a:pt x="5702" y="16389"/>
                    <a:pt x="7142" y="15800"/>
                    <a:pt x="7878" y="15442"/>
                  </a:cubicBezTo>
                  <a:cubicBezTo>
                    <a:pt x="7899" y="15943"/>
                    <a:pt x="8118" y="16515"/>
                    <a:pt x="8824" y="16752"/>
                  </a:cubicBezTo>
                  <a:cubicBezTo>
                    <a:pt x="9547" y="16991"/>
                    <a:pt x="10179" y="17147"/>
                    <a:pt x="10510" y="17224"/>
                  </a:cubicBezTo>
                  <a:cubicBezTo>
                    <a:pt x="10518" y="17619"/>
                    <a:pt x="10596" y="18368"/>
                    <a:pt x="11059" y="18819"/>
                  </a:cubicBezTo>
                  <a:cubicBezTo>
                    <a:pt x="11310" y="19062"/>
                    <a:pt x="11628" y="19184"/>
                    <a:pt x="12009" y="19184"/>
                  </a:cubicBezTo>
                  <a:cubicBezTo>
                    <a:pt x="12077" y="19184"/>
                    <a:pt x="12148" y="19181"/>
                    <a:pt x="12220" y="19173"/>
                  </a:cubicBezTo>
                  <a:cubicBezTo>
                    <a:pt x="12741" y="19115"/>
                    <a:pt x="12983" y="18844"/>
                    <a:pt x="13093" y="18626"/>
                  </a:cubicBezTo>
                  <a:cubicBezTo>
                    <a:pt x="13137" y="18538"/>
                    <a:pt x="13168" y="18445"/>
                    <a:pt x="13187" y="18349"/>
                  </a:cubicBezTo>
                  <a:cubicBezTo>
                    <a:pt x="14266" y="20104"/>
                    <a:pt x="15961" y="22494"/>
                    <a:pt x="17434" y="22947"/>
                  </a:cubicBezTo>
                  <a:cubicBezTo>
                    <a:pt x="17681" y="23022"/>
                    <a:pt x="17939" y="23059"/>
                    <a:pt x="18198" y="23059"/>
                  </a:cubicBezTo>
                  <a:cubicBezTo>
                    <a:pt x="18202" y="23059"/>
                    <a:pt x="18206" y="23059"/>
                    <a:pt x="18210" y="23059"/>
                  </a:cubicBezTo>
                  <a:cubicBezTo>
                    <a:pt x="20565" y="23059"/>
                    <a:pt x="23362" y="20276"/>
                    <a:pt x="24138" y="19037"/>
                  </a:cubicBezTo>
                  <a:cubicBezTo>
                    <a:pt x="25066" y="17550"/>
                    <a:pt x="24362" y="7643"/>
                    <a:pt x="22431" y="3779"/>
                  </a:cubicBezTo>
                  <a:cubicBezTo>
                    <a:pt x="20626" y="170"/>
                    <a:pt x="16237" y="0"/>
                    <a:pt x="154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1606;p43">
              <a:extLst>
                <a:ext uri="{FF2B5EF4-FFF2-40B4-BE49-F238E27FC236}">
                  <a16:creationId xmlns:a16="http://schemas.microsoft.com/office/drawing/2014/main" id="{E05EEBEA-900B-DAE5-AF71-E76290D13F30}"/>
                </a:ext>
              </a:extLst>
            </p:cNvPr>
            <p:cNvSpPr/>
            <p:nvPr/>
          </p:nvSpPr>
          <p:spPr>
            <a:xfrm>
              <a:off x="8337457" y="2709636"/>
              <a:ext cx="73991" cy="90557"/>
            </a:xfrm>
            <a:custGeom>
              <a:avLst/>
              <a:gdLst/>
              <a:ahLst/>
              <a:cxnLst/>
              <a:rect l="l" t="t" r="r" b="b"/>
              <a:pathLst>
                <a:path w="4185" h="5122" extrusionOk="0">
                  <a:moveTo>
                    <a:pt x="1275" y="1"/>
                  </a:moveTo>
                  <a:cubicBezTo>
                    <a:pt x="1" y="1"/>
                    <a:pt x="926" y="3517"/>
                    <a:pt x="926" y="3517"/>
                  </a:cubicBezTo>
                  <a:lnTo>
                    <a:pt x="2713" y="5095"/>
                  </a:lnTo>
                  <a:cubicBezTo>
                    <a:pt x="2784" y="5112"/>
                    <a:pt x="2868" y="5121"/>
                    <a:pt x="2959" y="5121"/>
                  </a:cubicBezTo>
                  <a:cubicBezTo>
                    <a:pt x="3399" y="5121"/>
                    <a:pt x="3992" y="4917"/>
                    <a:pt x="4080" y="4568"/>
                  </a:cubicBezTo>
                  <a:cubicBezTo>
                    <a:pt x="4184" y="4148"/>
                    <a:pt x="3239" y="573"/>
                    <a:pt x="1557" y="48"/>
                  </a:cubicBezTo>
                  <a:cubicBezTo>
                    <a:pt x="1453" y="16"/>
                    <a:pt x="1359" y="1"/>
                    <a:pt x="1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1607;p43">
              <a:extLst>
                <a:ext uri="{FF2B5EF4-FFF2-40B4-BE49-F238E27FC236}">
                  <a16:creationId xmlns:a16="http://schemas.microsoft.com/office/drawing/2014/main" id="{DCF1118F-795C-9A7D-BD5F-3A60A873CB42}"/>
                </a:ext>
              </a:extLst>
            </p:cNvPr>
            <p:cNvSpPr/>
            <p:nvPr/>
          </p:nvSpPr>
          <p:spPr>
            <a:xfrm>
              <a:off x="8336043" y="2704403"/>
              <a:ext cx="80886" cy="100988"/>
            </a:xfrm>
            <a:custGeom>
              <a:avLst/>
              <a:gdLst/>
              <a:ahLst/>
              <a:cxnLst/>
              <a:rect l="l" t="t" r="r" b="b"/>
              <a:pathLst>
                <a:path w="4575" h="5712" extrusionOk="0">
                  <a:moveTo>
                    <a:pt x="1353" y="0"/>
                  </a:moveTo>
                  <a:cubicBezTo>
                    <a:pt x="1081" y="0"/>
                    <a:pt x="895" y="113"/>
                    <a:pt x="777" y="226"/>
                  </a:cubicBezTo>
                  <a:cubicBezTo>
                    <a:pt x="0" y="969"/>
                    <a:pt x="593" y="3406"/>
                    <a:pt x="720" y="3889"/>
                  </a:cubicBezTo>
                  <a:cubicBezTo>
                    <a:pt x="757" y="4019"/>
                    <a:pt x="876" y="4103"/>
                    <a:pt x="1005" y="4103"/>
                  </a:cubicBezTo>
                  <a:cubicBezTo>
                    <a:pt x="1029" y="4103"/>
                    <a:pt x="1054" y="4100"/>
                    <a:pt x="1079" y="4094"/>
                  </a:cubicBezTo>
                  <a:cubicBezTo>
                    <a:pt x="1235" y="4052"/>
                    <a:pt x="1330" y="3894"/>
                    <a:pt x="1291" y="3737"/>
                  </a:cubicBezTo>
                  <a:cubicBezTo>
                    <a:pt x="1014" y="2681"/>
                    <a:pt x="797" y="1026"/>
                    <a:pt x="1186" y="653"/>
                  </a:cubicBezTo>
                  <a:cubicBezTo>
                    <a:pt x="1207" y="633"/>
                    <a:pt x="1250" y="592"/>
                    <a:pt x="1354" y="592"/>
                  </a:cubicBezTo>
                  <a:cubicBezTo>
                    <a:pt x="1404" y="592"/>
                    <a:pt x="1467" y="601"/>
                    <a:pt x="1549" y="626"/>
                  </a:cubicBezTo>
                  <a:cubicBezTo>
                    <a:pt x="2985" y="1075"/>
                    <a:pt x="3932" y="4333"/>
                    <a:pt x="3873" y="4793"/>
                  </a:cubicBezTo>
                  <a:cubicBezTo>
                    <a:pt x="3830" y="4959"/>
                    <a:pt x="3377" y="5122"/>
                    <a:pt x="3040" y="5122"/>
                  </a:cubicBezTo>
                  <a:cubicBezTo>
                    <a:pt x="2976" y="5122"/>
                    <a:pt x="2916" y="5116"/>
                    <a:pt x="2864" y="5104"/>
                  </a:cubicBezTo>
                  <a:cubicBezTo>
                    <a:pt x="2839" y="5097"/>
                    <a:pt x="2814" y="5094"/>
                    <a:pt x="2790" y="5094"/>
                  </a:cubicBezTo>
                  <a:cubicBezTo>
                    <a:pt x="2658" y="5094"/>
                    <a:pt x="2537" y="5184"/>
                    <a:pt x="2503" y="5318"/>
                  </a:cubicBezTo>
                  <a:cubicBezTo>
                    <a:pt x="2464" y="5477"/>
                    <a:pt x="2561" y="5639"/>
                    <a:pt x="2721" y="5678"/>
                  </a:cubicBezTo>
                  <a:cubicBezTo>
                    <a:pt x="2820" y="5700"/>
                    <a:pt x="2922" y="5712"/>
                    <a:pt x="3023" y="5712"/>
                  </a:cubicBezTo>
                  <a:cubicBezTo>
                    <a:pt x="3029" y="5712"/>
                    <a:pt x="3034" y="5712"/>
                    <a:pt x="3039" y="5712"/>
                  </a:cubicBezTo>
                  <a:cubicBezTo>
                    <a:pt x="3579" y="5712"/>
                    <a:pt x="4313" y="5467"/>
                    <a:pt x="4446" y="4936"/>
                  </a:cubicBezTo>
                  <a:cubicBezTo>
                    <a:pt x="4574" y="4422"/>
                    <a:pt x="3578" y="642"/>
                    <a:pt x="1724" y="62"/>
                  </a:cubicBezTo>
                  <a:cubicBezTo>
                    <a:pt x="1585" y="19"/>
                    <a:pt x="1462" y="0"/>
                    <a:pt x="1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1608;p43">
              <a:extLst>
                <a:ext uri="{FF2B5EF4-FFF2-40B4-BE49-F238E27FC236}">
                  <a16:creationId xmlns:a16="http://schemas.microsoft.com/office/drawing/2014/main" id="{06A4059C-C612-7EE7-1E25-88116496946E}"/>
                </a:ext>
              </a:extLst>
            </p:cNvPr>
            <p:cNvSpPr/>
            <p:nvPr/>
          </p:nvSpPr>
          <p:spPr>
            <a:xfrm>
              <a:off x="8410087" y="2793563"/>
              <a:ext cx="265819" cy="181485"/>
            </a:xfrm>
            <a:custGeom>
              <a:avLst/>
              <a:gdLst/>
              <a:ahLst/>
              <a:cxnLst/>
              <a:rect l="l" t="t" r="r" b="b"/>
              <a:pathLst>
                <a:path w="15035" h="10265" extrusionOk="0">
                  <a:moveTo>
                    <a:pt x="11296" y="1"/>
                  </a:moveTo>
                  <a:cubicBezTo>
                    <a:pt x="10457" y="1"/>
                    <a:pt x="9624" y="57"/>
                    <a:pt x="8970" y="220"/>
                  </a:cubicBezTo>
                  <a:cubicBezTo>
                    <a:pt x="8970" y="220"/>
                    <a:pt x="5153" y="2380"/>
                    <a:pt x="3365" y="3957"/>
                  </a:cubicBezTo>
                  <a:cubicBezTo>
                    <a:pt x="1578" y="5533"/>
                    <a:pt x="1" y="10265"/>
                    <a:pt x="1" y="10265"/>
                  </a:cubicBezTo>
                  <a:cubicBezTo>
                    <a:pt x="1" y="10265"/>
                    <a:pt x="10828" y="2906"/>
                    <a:pt x="12722" y="1855"/>
                  </a:cubicBezTo>
                  <a:cubicBezTo>
                    <a:pt x="14614" y="803"/>
                    <a:pt x="15035" y="277"/>
                    <a:pt x="15035" y="277"/>
                  </a:cubicBezTo>
                  <a:cubicBezTo>
                    <a:pt x="15035" y="277"/>
                    <a:pt x="13154" y="1"/>
                    <a:pt x="11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609;p43">
              <a:extLst>
                <a:ext uri="{FF2B5EF4-FFF2-40B4-BE49-F238E27FC236}">
                  <a16:creationId xmlns:a16="http://schemas.microsoft.com/office/drawing/2014/main" id="{0B599FE6-26D4-C3C4-1AF5-AB6BED0EEF16}"/>
                </a:ext>
              </a:extLst>
            </p:cNvPr>
            <p:cNvSpPr/>
            <p:nvPr/>
          </p:nvSpPr>
          <p:spPr>
            <a:xfrm>
              <a:off x="8404022" y="2788330"/>
              <a:ext cx="278478" cy="191934"/>
            </a:xfrm>
            <a:custGeom>
              <a:avLst/>
              <a:gdLst/>
              <a:ahLst/>
              <a:cxnLst/>
              <a:rect l="l" t="t" r="r" b="b"/>
              <a:pathLst>
                <a:path w="15751" h="10856" extrusionOk="0">
                  <a:moveTo>
                    <a:pt x="11631" y="592"/>
                  </a:moveTo>
                  <a:cubicBezTo>
                    <a:pt x="12794" y="592"/>
                    <a:pt x="13976" y="703"/>
                    <a:pt x="14683" y="783"/>
                  </a:cubicBezTo>
                  <a:cubicBezTo>
                    <a:pt x="14348" y="1035"/>
                    <a:pt x="13795" y="1407"/>
                    <a:pt x="12920" y="1893"/>
                  </a:cubicBezTo>
                  <a:cubicBezTo>
                    <a:pt x="11310" y="2788"/>
                    <a:pt x="3440" y="8105"/>
                    <a:pt x="932" y="9804"/>
                  </a:cubicBezTo>
                  <a:cubicBezTo>
                    <a:pt x="1471" y="8387"/>
                    <a:pt x="2647" y="5584"/>
                    <a:pt x="3904" y="4475"/>
                  </a:cubicBezTo>
                  <a:cubicBezTo>
                    <a:pt x="5556" y="3016"/>
                    <a:pt x="9035" y="1015"/>
                    <a:pt x="9423" y="793"/>
                  </a:cubicBezTo>
                  <a:cubicBezTo>
                    <a:pt x="10044" y="644"/>
                    <a:pt x="10833" y="592"/>
                    <a:pt x="11631" y="592"/>
                  </a:cubicBezTo>
                  <a:close/>
                  <a:moveTo>
                    <a:pt x="11648" y="0"/>
                  </a:moveTo>
                  <a:cubicBezTo>
                    <a:pt x="10786" y="0"/>
                    <a:pt x="9925" y="59"/>
                    <a:pt x="9241" y="229"/>
                  </a:cubicBezTo>
                  <a:cubicBezTo>
                    <a:pt x="9216" y="236"/>
                    <a:pt x="9191" y="246"/>
                    <a:pt x="9168" y="260"/>
                  </a:cubicBezTo>
                  <a:cubicBezTo>
                    <a:pt x="9011" y="348"/>
                    <a:pt x="5303" y="2452"/>
                    <a:pt x="3513" y="4032"/>
                  </a:cubicBezTo>
                  <a:cubicBezTo>
                    <a:pt x="1687" y="5642"/>
                    <a:pt x="130" y="10271"/>
                    <a:pt x="64" y="10468"/>
                  </a:cubicBezTo>
                  <a:cubicBezTo>
                    <a:pt x="0" y="10658"/>
                    <a:pt x="142" y="10855"/>
                    <a:pt x="344" y="10855"/>
                  </a:cubicBezTo>
                  <a:cubicBezTo>
                    <a:pt x="403" y="10855"/>
                    <a:pt x="461" y="10838"/>
                    <a:pt x="511" y="10805"/>
                  </a:cubicBezTo>
                  <a:cubicBezTo>
                    <a:pt x="618" y="10732"/>
                    <a:pt x="11349" y="3441"/>
                    <a:pt x="13208" y="2409"/>
                  </a:cubicBezTo>
                  <a:cubicBezTo>
                    <a:pt x="15097" y="1360"/>
                    <a:pt x="15562" y="816"/>
                    <a:pt x="15608" y="758"/>
                  </a:cubicBezTo>
                  <a:cubicBezTo>
                    <a:pt x="15750" y="579"/>
                    <a:pt x="15646" y="314"/>
                    <a:pt x="15421" y="281"/>
                  </a:cubicBezTo>
                  <a:cubicBezTo>
                    <a:pt x="15309" y="265"/>
                    <a:pt x="13479" y="0"/>
                    <a:pt x="116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610;p43">
              <a:extLst>
                <a:ext uri="{FF2B5EF4-FFF2-40B4-BE49-F238E27FC236}">
                  <a16:creationId xmlns:a16="http://schemas.microsoft.com/office/drawing/2014/main" id="{50E5900C-1653-3932-4DAD-ACD1FF375E42}"/>
                </a:ext>
              </a:extLst>
            </p:cNvPr>
            <p:cNvSpPr/>
            <p:nvPr/>
          </p:nvSpPr>
          <p:spPr>
            <a:xfrm>
              <a:off x="8826415" y="2624719"/>
              <a:ext cx="218931" cy="175509"/>
            </a:xfrm>
            <a:custGeom>
              <a:avLst/>
              <a:gdLst/>
              <a:ahLst/>
              <a:cxnLst/>
              <a:rect l="l" t="t" r="r" b="b"/>
              <a:pathLst>
                <a:path w="12383" h="9927" extrusionOk="0">
                  <a:moveTo>
                    <a:pt x="5491" y="0"/>
                  </a:moveTo>
                  <a:cubicBezTo>
                    <a:pt x="5100" y="0"/>
                    <a:pt x="4714" y="38"/>
                    <a:pt x="4343" y="116"/>
                  </a:cubicBezTo>
                  <a:cubicBezTo>
                    <a:pt x="1286" y="760"/>
                    <a:pt x="0" y="3332"/>
                    <a:pt x="0" y="3332"/>
                  </a:cubicBezTo>
                  <a:cubicBezTo>
                    <a:pt x="0" y="5744"/>
                    <a:pt x="5146" y="7674"/>
                    <a:pt x="5146" y="7674"/>
                  </a:cubicBezTo>
                  <a:cubicBezTo>
                    <a:pt x="5146" y="7674"/>
                    <a:pt x="6595" y="9927"/>
                    <a:pt x="8203" y="9927"/>
                  </a:cubicBezTo>
                  <a:cubicBezTo>
                    <a:pt x="9810" y="9927"/>
                    <a:pt x="12383" y="8317"/>
                    <a:pt x="11900" y="4941"/>
                  </a:cubicBezTo>
                  <a:cubicBezTo>
                    <a:pt x="11477" y="1975"/>
                    <a:pt x="8323" y="0"/>
                    <a:pt x="5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611;p43">
              <a:extLst>
                <a:ext uri="{FF2B5EF4-FFF2-40B4-BE49-F238E27FC236}">
                  <a16:creationId xmlns:a16="http://schemas.microsoft.com/office/drawing/2014/main" id="{7BDBD428-B76E-6E8F-25CF-81E1374D0B4D}"/>
                </a:ext>
              </a:extLst>
            </p:cNvPr>
            <p:cNvSpPr/>
            <p:nvPr/>
          </p:nvSpPr>
          <p:spPr>
            <a:xfrm>
              <a:off x="8821164" y="2619504"/>
              <a:ext cx="225650" cy="185941"/>
            </a:xfrm>
            <a:custGeom>
              <a:avLst/>
              <a:gdLst/>
              <a:ahLst/>
              <a:cxnLst/>
              <a:rect l="l" t="t" r="r" b="b"/>
              <a:pathLst>
                <a:path w="12763" h="10517" extrusionOk="0">
                  <a:moveTo>
                    <a:pt x="5788" y="591"/>
                  </a:moveTo>
                  <a:cubicBezTo>
                    <a:pt x="7095" y="591"/>
                    <a:pt x="8493" y="1032"/>
                    <a:pt x="9639" y="1834"/>
                  </a:cubicBezTo>
                  <a:cubicBezTo>
                    <a:pt x="10909" y="2723"/>
                    <a:pt x="11714" y="3945"/>
                    <a:pt x="11904" y="5277"/>
                  </a:cubicBezTo>
                  <a:cubicBezTo>
                    <a:pt x="12146" y="6967"/>
                    <a:pt x="11563" y="8052"/>
                    <a:pt x="11032" y="8664"/>
                  </a:cubicBezTo>
                  <a:cubicBezTo>
                    <a:pt x="10226" y="9595"/>
                    <a:pt x="9163" y="9926"/>
                    <a:pt x="8498" y="9926"/>
                  </a:cubicBezTo>
                  <a:cubicBezTo>
                    <a:pt x="7071" y="9926"/>
                    <a:pt x="5705" y="7831"/>
                    <a:pt x="5691" y="7809"/>
                  </a:cubicBezTo>
                  <a:cubicBezTo>
                    <a:pt x="5657" y="7756"/>
                    <a:pt x="5606" y="7715"/>
                    <a:pt x="5546" y="7692"/>
                  </a:cubicBezTo>
                  <a:cubicBezTo>
                    <a:pt x="4186" y="7182"/>
                    <a:pt x="685" y="5481"/>
                    <a:pt x="593" y="3699"/>
                  </a:cubicBezTo>
                  <a:cubicBezTo>
                    <a:pt x="808" y="3316"/>
                    <a:pt x="2074" y="1252"/>
                    <a:pt x="4697" y="701"/>
                  </a:cubicBezTo>
                  <a:cubicBezTo>
                    <a:pt x="5048" y="627"/>
                    <a:pt x="5414" y="591"/>
                    <a:pt x="5788" y="591"/>
                  </a:cubicBezTo>
                  <a:close/>
                  <a:moveTo>
                    <a:pt x="5780" y="1"/>
                  </a:moveTo>
                  <a:cubicBezTo>
                    <a:pt x="5368" y="1"/>
                    <a:pt x="4964" y="40"/>
                    <a:pt x="4578" y="122"/>
                  </a:cubicBezTo>
                  <a:cubicBezTo>
                    <a:pt x="1419" y="786"/>
                    <a:pt x="88" y="3385"/>
                    <a:pt x="32" y="3495"/>
                  </a:cubicBezTo>
                  <a:cubicBezTo>
                    <a:pt x="11" y="3536"/>
                    <a:pt x="0" y="3581"/>
                    <a:pt x="0" y="3627"/>
                  </a:cubicBezTo>
                  <a:cubicBezTo>
                    <a:pt x="0" y="6059"/>
                    <a:pt x="4525" y="7929"/>
                    <a:pt x="5249" y="8212"/>
                  </a:cubicBezTo>
                  <a:cubicBezTo>
                    <a:pt x="5540" y="8639"/>
                    <a:pt x="6913" y="10516"/>
                    <a:pt x="8498" y="10516"/>
                  </a:cubicBezTo>
                  <a:cubicBezTo>
                    <a:pt x="9537" y="10516"/>
                    <a:pt x="10708" y="9942"/>
                    <a:pt x="11480" y="9052"/>
                  </a:cubicBezTo>
                  <a:cubicBezTo>
                    <a:pt x="12092" y="8347"/>
                    <a:pt x="12763" y="7104"/>
                    <a:pt x="12491" y="5194"/>
                  </a:cubicBezTo>
                  <a:cubicBezTo>
                    <a:pt x="12277" y="3699"/>
                    <a:pt x="11385" y="2333"/>
                    <a:pt x="9979" y="1349"/>
                  </a:cubicBezTo>
                  <a:cubicBezTo>
                    <a:pt x="8736" y="478"/>
                    <a:pt x="7209" y="1"/>
                    <a:pt x="5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612;p43">
              <a:extLst>
                <a:ext uri="{FF2B5EF4-FFF2-40B4-BE49-F238E27FC236}">
                  <a16:creationId xmlns:a16="http://schemas.microsoft.com/office/drawing/2014/main" id="{21D38973-C540-1677-B361-1A2CC01BE356}"/>
                </a:ext>
              </a:extLst>
            </p:cNvPr>
            <p:cNvSpPr/>
            <p:nvPr/>
          </p:nvSpPr>
          <p:spPr>
            <a:xfrm>
              <a:off x="8041582" y="2970805"/>
              <a:ext cx="199059" cy="388925"/>
            </a:xfrm>
            <a:custGeom>
              <a:avLst/>
              <a:gdLst/>
              <a:ahLst/>
              <a:cxnLst/>
              <a:rect l="l" t="t" r="r" b="b"/>
              <a:pathLst>
                <a:path w="11259" h="21998" extrusionOk="0">
                  <a:moveTo>
                    <a:pt x="8526" y="1"/>
                  </a:moveTo>
                  <a:cubicBezTo>
                    <a:pt x="7078" y="1"/>
                    <a:pt x="6273" y="644"/>
                    <a:pt x="4504" y="1287"/>
                  </a:cubicBezTo>
                  <a:cubicBezTo>
                    <a:pt x="2735" y="1931"/>
                    <a:pt x="1771" y="1770"/>
                    <a:pt x="1287" y="1931"/>
                  </a:cubicBezTo>
                  <a:cubicBezTo>
                    <a:pt x="805" y="2092"/>
                    <a:pt x="1128" y="2735"/>
                    <a:pt x="1771" y="3217"/>
                  </a:cubicBezTo>
                  <a:cubicBezTo>
                    <a:pt x="1985" y="3378"/>
                    <a:pt x="2378" y="3432"/>
                    <a:pt x="2807" y="3432"/>
                  </a:cubicBezTo>
                  <a:cubicBezTo>
                    <a:pt x="3665" y="3432"/>
                    <a:pt x="4665" y="3217"/>
                    <a:pt x="4665" y="3217"/>
                  </a:cubicBezTo>
                  <a:lnTo>
                    <a:pt x="4665" y="3217"/>
                  </a:lnTo>
                  <a:cubicBezTo>
                    <a:pt x="4665" y="3218"/>
                    <a:pt x="1610" y="5309"/>
                    <a:pt x="805" y="5791"/>
                  </a:cubicBezTo>
                  <a:cubicBezTo>
                    <a:pt x="1" y="6273"/>
                    <a:pt x="3056" y="6755"/>
                    <a:pt x="4343" y="6755"/>
                  </a:cubicBezTo>
                  <a:cubicBezTo>
                    <a:pt x="5630" y="6755"/>
                    <a:pt x="6434" y="5952"/>
                    <a:pt x="6434" y="5952"/>
                  </a:cubicBezTo>
                  <a:lnTo>
                    <a:pt x="6434" y="5952"/>
                  </a:lnTo>
                  <a:lnTo>
                    <a:pt x="1289" y="19622"/>
                  </a:lnTo>
                  <a:cubicBezTo>
                    <a:pt x="1156" y="21085"/>
                    <a:pt x="1572" y="21997"/>
                    <a:pt x="4083" y="21997"/>
                  </a:cubicBezTo>
                  <a:cubicBezTo>
                    <a:pt x="4609" y="21997"/>
                    <a:pt x="5227" y="21957"/>
                    <a:pt x="5952" y="21874"/>
                  </a:cubicBezTo>
                  <a:cubicBezTo>
                    <a:pt x="10133" y="21391"/>
                    <a:pt x="10133" y="20748"/>
                    <a:pt x="10133" y="20105"/>
                  </a:cubicBezTo>
                  <a:cubicBezTo>
                    <a:pt x="10133" y="19461"/>
                    <a:pt x="11259" y="4182"/>
                    <a:pt x="11259" y="3379"/>
                  </a:cubicBezTo>
                  <a:cubicBezTo>
                    <a:pt x="11259" y="2574"/>
                    <a:pt x="9972" y="1"/>
                    <a:pt x="85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613;p43">
              <a:extLst>
                <a:ext uri="{FF2B5EF4-FFF2-40B4-BE49-F238E27FC236}">
                  <a16:creationId xmlns:a16="http://schemas.microsoft.com/office/drawing/2014/main" id="{88577439-D308-085E-AB2F-FF1A27327F62}"/>
                </a:ext>
              </a:extLst>
            </p:cNvPr>
            <p:cNvSpPr/>
            <p:nvPr/>
          </p:nvSpPr>
          <p:spPr>
            <a:xfrm>
              <a:off x="8047576" y="2965607"/>
              <a:ext cx="198299" cy="399338"/>
            </a:xfrm>
            <a:custGeom>
              <a:avLst/>
              <a:gdLst/>
              <a:ahLst/>
              <a:cxnLst/>
              <a:rect l="l" t="t" r="r" b="b"/>
              <a:pathLst>
                <a:path w="11216" h="22587" extrusionOk="0">
                  <a:moveTo>
                    <a:pt x="8187" y="591"/>
                  </a:moveTo>
                  <a:cubicBezTo>
                    <a:pt x="9414" y="591"/>
                    <a:pt x="10625" y="3002"/>
                    <a:pt x="10625" y="3673"/>
                  </a:cubicBezTo>
                  <a:cubicBezTo>
                    <a:pt x="10625" y="4087"/>
                    <a:pt x="10300" y="8685"/>
                    <a:pt x="10016" y="12743"/>
                  </a:cubicBezTo>
                  <a:cubicBezTo>
                    <a:pt x="9739" y="16682"/>
                    <a:pt x="9498" y="20084"/>
                    <a:pt x="9498" y="20399"/>
                  </a:cubicBezTo>
                  <a:cubicBezTo>
                    <a:pt x="9498" y="20878"/>
                    <a:pt x="9498" y="21421"/>
                    <a:pt x="5579" y="21874"/>
                  </a:cubicBezTo>
                  <a:cubicBezTo>
                    <a:pt x="4885" y="21954"/>
                    <a:pt x="4278" y="21995"/>
                    <a:pt x="3757" y="21995"/>
                  </a:cubicBezTo>
                  <a:cubicBezTo>
                    <a:pt x="2665" y="21995"/>
                    <a:pt x="1948" y="21818"/>
                    <a:pt x="1584" y="21464"/>
                  </a:cubicBezTo>
                  <a:cubicBezTo>
                    <a:pt x="1282" y="21168"/>
                    <a:pt x="1178" y="20724"/>
                    <a:pt x="1241" y="19982"/>
                  </a:cubicBezTo>
                  <a:lnTo>
                    <a:pt x="6371" y="6351"/>
                  </a:lnTo>
                  <a:cubicBezTo>
                    <a:pt x="6420" y="6220"/>
                    <a:pt x="6372" y="6074"/>
                    <a:pt x="6255" y="5998"/>
                  </a:cubicBezTo>
                  <a:cubicBezTo>
                    <a:pt x="6206" y="5966"/>
                    <a:pt x="6150" y="5951"/>
                    <a:pt x="6095" y="5951"/>
                  </a:cubicBezTo>
                  <a:cubicBezTo>
                    <a:pt x="6019" y="5951"/>
                    <a:pt x="5943" y="5980"/>
                    <a:pt x="5886" y="6037"/>
                  </a:cubicBezTo>
                  <a:cubicBezTo>
                    <a:pt x="5879" y="6045"/>
                    <a:pt x="5156" y="6755"/>
                    <a:pt x="4004" y="6755"/>
                  </a:cubicBezTo>
                  <a:cubicBezTo>
                    <a:pt x="2987" y="6755"/>
                    <a:pt x="1327" y="6483"/>
                    <a:pt x="767" y="6247"/>
                  </a:cubicBezTo>
                  <a:cubicBezTo>
                    <a:pt x="1730" y="5644"/>
                    <a:pt x="4374" y="3838"/>
                    <a:pt x="4493" y="3756"/>
                  </a:cubicBezTo>
                  <a:cubicBezTo>
                    <a:pt x="4610" y="3676"/>
                    <a:pt x="4654" y="3525"/>
                    <a:pt x="4597" y="3396"/>
                  </a:cubicBezTo>
                  <a:cubicBezTo>
                    <a:pt x="4550" y="3285"/>
                    <a:pt x="4442" y="3217"/>
                    <a:pt x="4326" y="3217"/>
                  </a:cubicBezTo>
                  <a:cubicBezTo>
                    <a:pt x="4306" y="3217"/>
                    <a:pt x="4285" y="3219"/>
                    <a:pt x="4265" y="3223"/>
                  </a:cubicBezTo>
                  <a:cubicBezTo>
                    <a:pt x="3739" y="3336"/>
                    <a:pt x="3027" y="3431"/>
                    <a:pt x="2459" y="3431"/>
                  </a:cubicBezTo>
                  <a:cubicBezTo>
                    <a:pt x="2075" y="3431"/>
                    <a:pt x="1758" y="3388"/>
                    <a:pt x="1608" y="3276"/>
                  </a:cubicBezTo>
                  <a:cubicBezTo>
                    <a:pt x="1141" y="2925"/>
                    <a:pt x="993" y="2587"/>
                    <a:pt x="1042" y="2505"/>
                  </a:cubicBezTo>
                  <a:cubicBezTo>
                    <a:pt x="1168" y="2464"/>
                    <a:pt x="1368" y="2446"/>
                    <a:pt x="1621" y="2425"/>
                  </a:cubicBezTo>
                  <a:cubicBezTo>
                    <a:pt x="2189" y="2377"/>
                    <a:pt x="3045" y="2304"/>
                    <a:pt x="4266" y="1860"/>
                  </a:cubicBezTo>
                  <a:cubicBezTo>
                    <a:pt x="4831" y="1654"/>
                    <a:pt x="5301" y="1449"/>
                    <a:pt x="5714" y="1267"/>
                  </a:cubicBezTo>
                  <a:cubicBezTo>
                    <a:pt x="6609" y="874"/>
                    <a:pt x="7255" y="591"/>
                    <a:pt x="8187" y="591"/>
                  </a:cubicBezTo>
                  <a:close/>
                  <a:moveTo>
                    <a:pt x="8187" y="0"/>
                  </a:moveTo>
                  <a:cubicBezTo>
                    <a:pt x="7132" y="0"/>
                    <a:pt x="6401" y="320"/>
                    <a:pt x="5477" y="725"/>
                  </a:cubicBezTo>
                  <a:cubicBezTo>
                    <a:pt x="5072" y="903"/>
                    <a:pt x="4611" y="1105"/>
                    <a:pt x="4065" y="1304"/>
                  </a:cubicBezTo>
                  <a:cubicBezTo>
                    <a:pt x="2916" y="1721"/>
                    <a:pt x="2107" y="1790"/>
                    <a:pt x="1572" y="1836"/>
                  </a:cubicBezTo>
                  <a:cubicBezTo>
                    <a:pt x="1280" y="1861"/>
                    <a:pt x="1048" y="1880"/>
                    <a:pt x="855" y="1944"/>
                  </a:cubicBezTo>
                  <a:cubicBezTo>
                    <a:pt x="621" y="2023"/>
                    <a:pt x="466" y="2196"/>
                    <a:pt x="430" y="2419"/>
                  </a:cubicBezTo>
                  <a:cubicBezTo>
                    <a:pt x="354" y="2886"/>
                    <a:pt x="806" y="3412"/>
                    <a:pt x="1254" y="3748"/>
                  </a:cubicBezTo>
                  <a:cubicBezTo>
                    <a:pt x="1530" y="3955"/>
                    <a:pt x="2004" y="4023"/>
                    <a:pt x="2502" y="4023"/>
                  </a:cubicBezTo>
                  <a:cubicBezTo>
                    <a:pt x="2697" y="4023"/>
                    <a:pt x="2896" y="4012"/>
                    <a:pt x="3089" y="3996"/>
                  </a:cubicBezTo>
                  <a:lnTo>
                    <a:pt x="3089" y="3996"/>
                  </a:lnTo>
                  <a:cubicBezTo>
                    <a:pt x="2128" y="4647"/>
                    <a:pt x="799" y="5541"/>
                    <a:pt x="315" y="5831"/>
                  </a:cubicBezTo>
                  <a:cubicBezTo>
                    <a:pt x="0" y="6021"/>
                    <a:pt x="27" y="6262"/>
                    <a:pt x="53" y="6357"/>
                  </a:cubicBezTo>
                  <a:cubicBezTo>
                    <a:pt x="285" y="7194"/>
                    <a:pt x="3968" y="7345"/>
                    <a:pt x="4005" y="7345"/>
                  </a:cubicBezTo>
                  <a:cubicBezTo>
                    <a:pt x="4522" y="7344"/>
                    <a:pt x="5031" y="7227"/>
                    <a:pt x="5496" y="7000"/>
                  </a:cubicBezTo>
                  <a:lnTo>
                    <a:pt x="5496" y="7000"/>
                  </a:lnTo>
                  <a:lnTo>
                    <a:pt x="673" y="19812"/>
                  </a:lnTo>
                  <a:cubicBezTo>
                    <a:pt x="663" y="19837"/>
                    <a:pt x="658" y="19862"/>
                    <a:pt x="655" y="19889"/>
                  </a:cubicBezTo>
                  <a:cubicBezTo>
                    <a:pt x="597" y="20528"/>
                    <a:pt x="604" y="21332"/>
                    <a:pt x="1173" y="21887"/>
                  </a:cubicBezTo>
                  <a:cubicBezTo>
                    <a:pt x="1655" y="22359"/>
                    <a:pt x="2476" y="22587"/>
                    <a:pt x="3746" y="22587"/>
                  </a:cubicBezTo>
                  <a:cubicBezTo>
                    <a:pt x="4294" y="22587"/>
                    <a:pt x="4924" y="22544"/>
                    <a:pt x="5647" y="22461"/>
                  </a:cubicBezTo>
                  <a:cubicBezTo>
                    <a:pt x="9780" y="21984"/>
                    <a:pt x="10090" y="21335"/>
                    <a:pt x="10090" y="20399"/>
                  </a:cubicBezTo>
                  <a:cubicBezTo>
                    <a:pt x="10090" y="20105"/>
                    <a:pt x="10352" y="16384"/>
                    <a:pt x="10605" y="12784"/>
                  </a:cubicBezTo>
                  <a:cubicBezTo>
                    <a:pt x="10905" y="8519"/>
                    <a:pt x="11216" y="4107"/>
                    <a:pt x="11216" y="3673"/>
                  </a:cubicBezTo>
                  <a:cubicBezTo>
                    <a:pt x="11216" y="2772"/>
                    <a:pt x="9852" y="0"/>
                    <a:pt x="8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614;p43">
              <a:extLst>
                <a:ext uri="{FF2B5EF4-FFF2-40B4-BE49-F238E27FC236}">
                  <a16:creationId xmlns:a16="http://schemas.microsoft.com/office/drawing/2014/main" id="{5E8FA980-F7EA-ACD7-2353-D9F96C8E165C}"/>
                </a:ext>
              </a:extLst>
            </p:cNvPr>
            <p:cNvSpPr/>
            <p:nvPr/>
          </p:nvSpPr>
          <p:spPr>
            <a:xfrm>
              <a:off x="8155336" y="3022873"/>
              <a:ext cx="13508" cy="53146"/>
            </a:xfrm>
            <a:custGeom>
              <a:avLst/>
              <a:gdLst/>
              <a:ahLst/>
              <a:cxnLst/>
              <a:rect l="l" t="t" r="r" b="b"/>
              <a:pathLst>
                <a:path w="764" h="3006" extrusionOk="0">
                  <a:moveTo>
                    <a:pt x="0" y="3006"/>
                  </a:moveTo>
                  <a:lnTo>
                    <a:pt x="76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615;p43">
              <a:extLst>
                <a:ext uri="{FF2B5EF4-FFF2-40B4-BE49-F238E27FC236}">
                  <a16:creationId xmlns:a16="http://schemas.microsoft.com/office/drawing/2014/main" id="{42ED8189-A861-5A11-4F60-1E61CCE2D235}"/>
                </a:ext>
              </a:extLst>
            </p:cNvPr>
            <p:cNvSpPr/>
            <p:nvPr/>
          </p:nvSpPr>
          <p:spPr>
            <a:xfrm>
              <a:off x="8149430" y="3017551"/>
              <a:ext cx="25247" cy="63701"/>
            </a:xfrm>
            <a:custGeom>
              <a:avLst/>
              <a:gdLst/>
              <a:ahLst/>
              <a:cxnLst/>
              <a:rect l="l" t="t" r="r" b="b"/>
              <a:pathLst>
                <a:path w="1428" h="3603" extrusionOk="0">
                  <a:moveTo>
                    <a:pt x="1099" y="0"/>
                  </a:moveTo>
                  <a:cubicBezTo>
                    <a:pt x="964" y="0"/>
                    <a:pt x="842" y="92"/>
                    <a:pt x="810" y="228"/>
                  </a:cubicBezTo>
                  <a:lnTo>
                    <a:pt x="49" y="3235"/>
                  </a:lnTo>
                  <a:cubicBezTo>
                    <a:pt x="1" y="3421"/>
                    <a:pt x="142" y="3603"/>
                    <a:pt x="334" y="3603"/>
                  </a:cubicBezTo>
                  <a:cubicBezTo>
                    <a:pt x="470" y="3603"/>
                    <a:pt x="587" y="3511"/>
                    <a:pt x="621" y="3380"/>
                  </a:cubicBezTo>
                  <a:lnTo>
                    <a:pt x="1383" y="375"/>
                  </a:lnTo>
                  <a:cubicBezTo>
                    <a:pt x="1427" y="215"/>
                    <a:pt x="1331" y="51"/>
                    <a:pt x="1172" y="9"/>
                  </a:cubicBezTo>
                  <a:cubicBezTo>
                    <a:pt x="1147" y="3"/>
                    <a:pt x="1123" y="0"/>
                    <a:pt x="10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616;p43">
              <a:extLst>
                <a:ext uri="{FF2B5EF4-FFF2-40B4-BE49-F238E27FC236}">
                  <a16:creationId xmlns:a16="http://schemas.microsoft.com/office/drawing/2014/main" id="{08458B04-576C-A2C7-8725-7733DCC0C02E}"/>
                </a:ext>
              </a:extLst>
            </p:cNvPr>
            <p:cNvSpPr/>
            <p:nvPr/>
          </p:nvSpPr>
          <p:spPr>
            <a:xfrm>
              <a:off x="8027385" y="3257999"/>
              <a:ext cx="193366" cy="234066"/>
            </a:xfrm>
            <a:custGeom>
              <a:avLst/>
              <a:gdLst/>
              <a:ahLst/>
              <a:cxnLst/>
              <a:rect l="l" t="t" r="r" b="b"/>
              <a:pathLst>
                <a:path w="10937" h="13239" extrusionOk="0">
                  <a:moveTo>
                    <a:pt x="7077" y="1"/>
                  </a:moveTo>
                  <a:cubicBezTo>
                    <a:pt x="7077" y="1"/>
                    <a:pt x="1931" y="1448"/>
                    <a:pt x="965" y="3700"/>
                  </a:cubicBezTo>
                  <a:cubicBezTo>
                    <a:pt x="1" y="5949"/>
                    <a:pt x="162" y="9329"/>
                    <a:pt x="2092" y="11257"/>
                  </a:cubicBezTo>
                  <a:cubicBezTo>
                    <a:pt x="3430" y="12596"/>
                    <a:pt x="4227" y="13239"/>
                    <a:pt x="5287" y="13239"/>
                  </a:cubicBezTo>
                  <a:cubicBezTo>
                    <a:pt x="5755" y="13239"/>
                    <a:pt x="6275" y="13113"/>
                    <a:pt x="6916" y="12866"/>
                  </a:cubicBezTo>
                  <a:cubicBezTo>
                    <a:pt x="9006" y="12062"/>
                    <a:pt x="9490" y="10775"/>
                    <a:pt x="9650" y="9488"/>
                  </a:cubicBezTo>
                  <a:cubicBezTo>
                    <a:pt x="9811" y="8202"/>
                    <a:pt x="10936" y="3861"/>
                    <a:pt x="70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617;p43">
              <a:extLst>
                <a:ext uri="{FF2B5EF4-FFF2-40B4-BE49-F238E27FC236}">
                  <a16:creationId xmlns:a16="http://schemas.microsoft.com/office/drawing/2014/main" id="{2DBD907B-8D8C-FACF-7360-6F6391BEAB75}"/>
                </a:ext>
              </a:extLst>
            </p:cNvPr>
            <p:cNvSpPr/>
            <p:nvPr/>
          </p:nvSpPr>
          <p:spPr>
            <a:xfrm>
              <a:off x="8022417" y="3252748"/>
              <a:ext cx="197804" cy="244497"/>
            </a:xfrm>
            <a:custGeom>
              <a:avLst/>
              <a:gdLst/>
              <a:ahLst/>
              <a:cxnLst/>
              <a:rect l="l" t="t" r="r" b="b"/>
              <a:pathLst>
                <a:path w="11188" h="13829" extrusionOk="0">
                  <a:moveTo>
                    <a:pt x="7272" y="631"/>
                  </a:moveTo>
                  <a:cubicBezTo>
                    <a:pt x="10543" y="4008"/>
                    <a:pt x="9955" y="7726"/>
                    <a:pt x="9700" y="9325"/>
                  </a:cubicBezTo>
                  <a:cubicBezTo>
                    <a:pt x="9675" y="9490"/>
                    <a:pt x="9652" y="9632"/>
                    <a:pt x="9637" y="9749"/>
                  </a:cubicBezTo>
                  <a:cubicBezTo>
                    <a:pt x="9490" y="10927"/>
                    <a:pt x="9080" y="12122"/>
                    <a:pt x="7090" y="12888"/>
                  </a:cubicBezTo>
                  <a:cubicBezTo>
                    <a:pt x="6489" y="13119"/>
                    <a:pt x="6008" y="13240"/>
                    <a:pt x="5574" y="13240"/>
                  </a:cubicBezTo>
                  <a:cubicBezTo>
                    <a:pt x="4613" y="13240"/>
                    <a:pt x="3881" y="12647"/>
                    <a:pt x="2580" y="11347"/>
                  </a:cubicBezTo>
                  <a:cubicBezTo>
                    <a:pt x="688" y="9453"/>
                    <a:pt x="620" y="6207"/>
                    <a:pt x="1518" y="4114"/>
                  </a:cubicBezTo>
                  <a:cubicBezTo>
                    <a:pt x="2322" y="2236"/>
                    <a:pt x="6394" y="901"/>
                    <a:pt x="7272" y="631"/>
                  </a:cubicBezTo>
                  <a:close/>
                  <a:moveTo>
                    <a:pt x="7357" y="1"/>
                  </a:moveTo>
                  <a:cubicBezTo>
                    <a:pt x="7330" y="1"/>
                    <a:pt x="7303" y="4"/>
                    <a:pt x="7277" y="12"/>
                  </a:cubicBezTo>
                  <a:cubicBezTo>
                    <a:pt x="7061" y="73"/>
                    <a:pt x="1984" y="1525"/>
                    <a:pt x="974" y="3879"/>
                  </a:cubicBezTo>
                  <a:cubicBezTo>
                    <a:pt x="1" y="6152"/>
                    <a:pt x="85" y="9689"/>
                    <a:pt x="2162" y="11765"/>
                  </a:cubicBezTo>
                  <a:cubicBezTo>
                    <a:pt x="3510" y="13111"/>
                    <a:pt x="4373" y="13828"/>
                    <a:pt x="5564" y="13828"/>
                  </a:cubicBezTo>
                  <a:cubicBezTo>
                    <a:pt x="6065" y="13828"/>
                    <a:pt x="6626" y="13700"/>
                    <a:pt x="7303" y="13439"/>
                  </a:cubicBezTo>
                  <a:cubicBezTo>
                    <a:pt x="9588" y="12560"/>
                    <a:pt x="10062" y="11118"/>
                    <a:pt x="10224" y="9822"/>
                  </a:cubicBezTo>
                  <a:cubicBezTo>
                    <a:pt x="10238" y="9710"/>
                    <a:pt x="10259" y="9574"/>
                    <a:pt x="10284" y="9417"/>
                  </a:cubicBezTo>
                  <a:cubicBezTo>
                    <a:pt x="10555" y="7708"/>
                    <a:pt x="11187" y="3709"/>
                    <a:pt x="7566" y="89"/>
                  </a:cubicBezTo>
                  <a:cubicBezTo>
                    <a:pt x="7510" y="31"/>
                    <a:pt x="7434" y="1"/>
                    <a:pt x="7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618;p43">
              <a:extLst>
                <a:ext uri="{FF2B5EF4-FFF2-40B4-BE49-F238E27FC236}">
                  <a16:creationId xmlns:a16="http://schemas.microsoft.com/office/drawing/2014/main" id="{E479E6DE-5566-3D0F-1539-52F3B2108889}"/>
                </a:ext>
              </a:extLst>
            </p:cNvPr>
            <p:cNvSpPr/>
            <p:nvPr/>
          </p:nvSpPr>
          <p:spPr>
            <a:xfrm>
              <a:off x="7973355" y="4437609"/>
              <a:ext cx="264457" cy="218949"/>
            </a:xfrm>
            <a:custGeom>
              <a:avLst/>
              <a:gdLst/>
              <a:ahLst/>
              <a:cxnLst/>
              <a:rect l="l" t="t" r="r" b="b"/>
              <a:pathLst>
                <a:path w="14958" h="12384" extrusionOk="0">
                  <a:moveTo>
                    <a:pt x="2809" y="1"/>
                  </a:moveTo>
                  <a:cubicBezTo>
                    <a:pt x="2412" y="1"/>
                    <a:pt x="2055" y="55"/>
                    <a:pt x="1770" y="185"/>
                  </a:cubicBezTo>
                  <a:cubicBezTo>
                    <a:pt x="1" y="989"/>
                    <a:pt x="1" y="1794"/>
                    <a:pt x="2252" y="5332"/>
                  </a:cubicBezTo>
                  <a:cubicBezTo>
                    <a:pt x="4288" y="8529"/>
                    <a:pt x="9607" y="12384"/>
                    <a:pt x="12155" y="12384"/>
                  </a:cubicBezTo>
                  <a:cubicBezTo>
                    <a:pt x="12426" y="12384"/>
                    <a:pt x="12666" y="12340"/>
                    <a:pt x="12867" y="12248"/>
                  </a:cubicBezTo>
                  <a:cubicBezTo>
                    <a:pt x="14958" y="11282"/>
                    <a:pt x="13028" y="4848"/>
                    <a:pt x="13028" y="4848"/>
                  </a:cubicBezTo>
                  <a:lnTo>
                    <a:pt x="8042" y="1472"/>
                  </a:lnTo>
                  <a:cubicBezTo>
                    <a:pt x="8042" y="1472"/>
                    <a:pt x="4875" y="1"/>
                    <a:pt x="2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619;p43">
              <a:extLst>
                <a:ext uri="{FF2B5EF4-FFF2-40B4-BE49-F238E27FC236}">
                  <a16:creationId xmlns:a16="http://schemas.microsoft.com/office/drawing/2014/main" id="{8ABBEA98-A2A5-9508-B519-6C3C597877D8}"/>
                </a:ext>
              </a:extLst>
            </p:cNvPr>
            <p:cNvSpPr/>
            <p:nvPr/>
          </p:nvSpPr>
          <p:spPr>
            <a:xfrm>
              <a:off x="7973744" y="4432464"/>
              <a:ext cx="269249" cy="229221"/>
            </a:xfrm>
            <a:custGeom>
              <a:avLst/>
              <a:gdLst/>
              <a:ahLst/>
              <a:cxnLst/>
              <a:rect l="l" t="t" r="r" b="b"/>
              <a:pathLst>
                <a:path w="15229" h="12965" extrusionOk="0">
                  <a:moveTo>
                    <a:pt x="2779" y="588"/>
                  </a:moveTo>
                  <a:cubicBezTo>
                    <a:pt x="4380" y="588"/>
                    <a:pt x="6861" y="1554"/>
                    <a:pt x="7873" y="2021"/>
                  </a:cubicBezTo>
                  <a:lnTo>
                    <a:pt x="12752" y="5326"/>
                  </a:lnTo>
                  <a:cubicBezTo>
                    <a:pt x="13275" y="7120"/>
                    <a:pt x="14216" y="11580"/>
                    <a:pt x="12720" y="12270"/>
                  </a:cubicBezTo>
                  <a:cubicBezTo>
                    <a:pt x="12554" y="12347"/>
                    <a:pt x="12353" y="12383"/>
                    <a:pt x="12122" y="12383"/>
                  </a:cubicBezTo>
                  <a:cubicBezTo>
                    <a:pt x="9808" y="12383"/>
                    <a:pt x="4553" y="8722"/>
                    <a:pt x="2479" y="5464"/>
                  </a:cubicBezTo>
                  <a:cubicBezTo>
                    <a:pt x="1296" y="3605"/>
                    <a:pt x="603" y="2313"/>
                    <a:pt x="807" y="1627"/>
                  </a:cubicBezTo>
                  <a:cubicBezTo>
                    <a:pt x="904" y="1299"/>
                    <a:pt x="1213" y="1044"/>
                    <a:pt x="1870" y="745"/>
                  </a:cubicBezTo>
                  <a:cubicBezTo>
                    <a:pt x="2113" y="634"/>
                    <a:pt x="2424" y="588"/>
                    <a:pt x="2779" y="588"/>
                  </a:cubicBezTo>
                  <a:close/>
                  <a:moveTo>
                    <a:pt x="2779" y="0"/>
                  </a:moveTo>
                  <a:cubicBezTo>
                    <a:pt x="2342" y="0"/>
                    <a:pt x="1946" y="61"/>
                    <a:pt x="1626" y="206"/>
                  </a:cubicBezTo>
                  <a:cubicBezTo>
                    <a:pt x="1016" y="483"/>
                    <a:pt x="428" y="826"/>
                    <a:pt x="241" y="1458"/>
                  </a:cubicBezTo>
                  <a:cubicBezTo>
                    <a:pt x="0" y="2269"/>
                    <a:pt x="438" y="3359"/>
                    <a:pt x="1981" y="5781"/>
                  </a:cubicBezTo>
                  <a:cubicBezTo>
                    <a:pt x="4044" y="9023"/>
                    <a:pt x="9425" y="12964"/>
                    <a:pt x="12155" y="12964"/>
                  </a:cubicBezTo>
                  <a:cubicBezTo>
                    <a:pt x="12462" y="12964"/>
                    <a:pt x="12736" y="12914"/>
                    <a:pt x="12969" y="12807"/>
                  </a:cubicBezTo>
                  <a:cubicBezTo>
                    <a:pt x="15228" y="11764"/>
                    <a:pt x="13494" y="5739"/>
                    <a:pt x="13289" y="5055"/>
                  </a:cubicBezTo>
                  <a:cubicBezTo>
                    <a:pt x="13270" y="4989"/>
                    <a:pt x="13229" y="4934"/>
                    <a:pt x="13172" y="4895"/>
                  </a:cubicBezTo>
                  <a:lnTo>
                    <a:pt x="8186" y="1518"/>
                  </a:lnTo>
                  <a:cubicBezTo>
                    <a:pt x="8173" y="1509"/>
                    <a:pt x="8159" y="1502"/>
                    <a:pt x="8145" y="1496"/>
                  </a:cubicBezTo>
                  <a:cubicBezTo>
                    <a:pt x="7987" y="1423"/>
                    <a:pt x="4897" y="0"/>
                    <a:pt x="27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620;p43">
              <a:extLst>
                <a:ext uri="{FF2B5EF4-FFF2-40B4-BE49-F238E27FC236}">
                  <a16:creationId xmlns:a16="http://schemas.microsoft.com/office/drawing/2014/main" id="{22EFBA66-E4EB-A162-AD46-4393E6E5AFA3}"/>
                </a:ext>
              </a:extLst>
            </p:cNvPr>
            <p:cNvSpPr/>
            <p:nvPr/>
          </p:nvSpPr>
          <p:spPr>
            <a:xfrm>
              <a:off x="7975035" y="4449843"/>
              <a:ext cx="241951" cy="206715"/>
            </a:xfrm>
            <a:custGeom>
              <a:avLst/>
              <a:gdLst/>
              <a:ahLst/>
              <a:cxnLst/>
              <a:rect l="l" t="t" r="r" b="b"/>
              <a:pathLst>
                <a:path w="13685" h="11692" extrusionOk="0">
                  <a:moveTo>
                    <a:pt x="831" y="0"/>
                  </a:moveTo>
                  <a:lnTo>
                    <a:pt x="831" y="0"/>
                  </a:lnTo>
                  <a:cubicBezTo>
                    <a:pt x="0" y="732"/>
                    <a:pt x="359" y="1812"/>
                    <a:pt x="2157" y="4640"/>
                  </a:cubicBezTo>
                  <a:cubicBezTo>
                    <a:pt x="4193" y="7837"/>
                    <a:pt x="9512" y="11692"/>
                    <a:pt x="12060" y="11692"/>
                  </a:cubicBezTo>
                  <a:cubicBezTo>
                    <a:pt x="12331" y="11692"/>
                    <a:pt x="12571" y="11648"/>
                    <a:pt x="12772" y="11556"/>
                  </a:cubicBezTo>
                  <a:cubicBezTo>
                    <a:pt x="13303" y="11310"/>
                    <a:pt x="13575" y="10711"/>
                    <a:pt x="13685" y="9954"/>
                  </a:cubicBezTo>
                  <a:lnTo>
                    <a:pt x="13685" y="9954"/>
                  </a:lnTo>
                  <a:cubicBezTo>
                    <a:pt x="13113" y="10196"/>
                    <a:pt x="12537" y="10308"/>
                    <a:pt x="11957" y="10308"/>
                  </a:cubicBezTo>
                  <a:cubicBezTo>
                    <a:pt x="9551" y="10308"/>
                    <a:pt x="7092" y="8376"/>
                    <a:pt x="4730" y="5765"/>
                  </a:cubicBezTo>
                  <a:cubicBezTo>
                    <a:pt x="2685" y="3504"/>
                    <a:pt x="1436" y="1249"/>
                    <a:pt x="8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621;p43">
              <a:extLst>
                <a:ext uri="{FF2B5EF4-FFF2-40B4-BE49-F238E27FC236}">
                  <a16:creationId xmlns:a16="http://schemas.microsoft.com/office/drawing/2014/main" id="{A16E833E-0F4E-7B94-E8A2-1751F2BB643D}"/>
                </a:ext>
              </a:extLst>
            </p:cNvPr>
            <p:cNvSpPr/>
            <p:nvPr/>
          </p:nvSpPr>
          <p:spPr>
            <a:xfrm>
              <a:off x="7967627" y="4444610"/>
              <a:ext cx="254999" cy="217075"/>
            </a:xfrm>
            <a:custGeom>
              <a:avLst/>
              <a:gdLst/>
              <a:ahLst/>
              <a:cxnLst/>
              <a:rect l="l" t="t" r="r" b="b"/>
              <a:pathLst>
                <a:path w="14423" h="12278" extrusionOk="0">
                  <a:moveTo>
                    <a:pt x="1192" y="843"/>
                  </a:moveTo>
                  <a:lnTo>
                    <a:pt x="1192" y="843"/>
                  </a:lnTo>
                  <a:cubicBezTo>
                    <a:pt x="1841" y="2108"/>
                    <a:pt x="3058" y="4190"/>
                    <a:pt x="4930" y="6260"/>
                  </a:cubicBezTo>
                  <a:cubicBezTo>
                    <a:pt x="7761" y="9388"/>
                    <a:pt x="10168" y="10908"/>
                    <a:pt x="12354" y="10908"/>
                  </a:cubicBezTo>
                  <a:cubicBezTo>
                    <a:pt x="12813" y="10908"/>
                    <a:pt x="13262" y="10841"/>
                    <a:pt x="13703" y="10708"/>
                  </a:cubicBezTo>
                  <a:lnTo>
                    <a:pt x="13703" y="10708"/>
                  </a:lnTo>
                  <a:cubicBezTo>
                    <a:pt x="13570" y="11157"/>
                    <a:pt x="13357" y="11450"/>
                    <a:pt x="13066" y="11583"/>
                  </a:cubicBezTo>
                  <a:cubicBezTo>
                    <a:pt x="12900" y="11660"/>
                    <a:pt x="12699" y="11696"/>
                    <a:pt x="12469" y="11696"/>
                  </a:cubicBezTo>
                  <a:cubicBezTo>
                    <a:pt x="10154" y="11696"/>
                    <a:pt x="4899" y="8035"/>
                    <a:pt x="2825" y="4777"/>
                  </a:cubicBezTo>
                  <a:cubicBezTo>
                    <a:pt x="1270" y="2332"/>
                    <a:pt x="942" y="1389"/>
                    <a:pt x="1192" y="843"/>
                  </a:cubicBezTo>
                  <a:close/>
                  <a:moveTo>
                    <a:pt x="1249" y="1"/>
                  </a:moveTo>
                  <a:cubicBezTo>
                    <a:pt x="1177" y="1"/>
                    <a:pt x="1108" y="26"/>
                    <a:pt x="1054" y="75"/>
                  </a:cubicBezTo>
                  <a:cubicBezTo>
                    <a:pt x="0" y="1003"/>
                    <a:pt x="596" y="2374"/>
                    <a:pt x="2327" y="5094"/>
                  </a:cubicBezTo>
                  <a:cubicBezTo>
                    <a:pt x="4390" y="8336"/>
                    <a:pt x="9770" y="12277"/>
                    <a:pt x="12501" y="12277"/>
                  </a:cubicBezTo>
                  <a:cubicBezTo>
                    <a:pt x="12808" y="12276"/>
                    <a:pt x="13082" y="12227"/>
                    <a:pt x="13314" y="12118"/>
                  </a:cubicBezTo>
                  <a:cubicBezTo>
                    <a:pt x="13895" y="11852"/>
                    <a:pt x="14258" y="11237"/>
                    <a:pt x="14396" y="10290"/>
                  </a:cubicBezTo>
                  <a:cubicBezTo>
                    <a:pt x="14422" y="10104"/>
                    <a:pt x="14274" y="9952"/>
                    <a:pt x="14103" y="9952"/>
                  </a:cubicBezTo>
                  <a:cubicBezTo>
                    <a:pt x="14065" y="9952"/>
                    <a:pt x="14026" y="9959"/>
                    <a:pt x="13988" y="9976"/>
                  </a:cubicBezTo>
                  <a:cubicBezTo>
                    <a:pt x="13462" y="10199"/>
                    <a:pt x="12921" y="10311"/>
                    <a:pt x="12360" y="10311"/>
                  </a:cubicBezTo>
                  <a:cubicBezTo>
                    <a:pt x="10346" y="10311"/>
                    <a:pt x="8079" y="8858"/>
                    <a:pt x="5369" y="5862"/>
                  </a:cubicBezTo>
                  <a:cubicBezTo>
                    <a:pt x="3323" y="3601"/>
                    <a:pt x="2076" y="1324"/>
                    <a:pt x="1516" y="168"/>
                  </a:cubicBezTo>
                  <a:cubicBezTo>
                    <a:pt x="1476" y="85"/>
                    <a:pt x="1399" y="26"/>
                    <a:pt x="1308" y="7"/>
                  </a:cubicBezTo>
                  <a:cubicBezTo>
                    <a:pt x="1288" y="3"/>
                    <a:pt x="1268" y="1"/>
                    <a:pt x="1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622;p43">
              <a:extLst>
                <a:ext uri="{FF2B5EF4-FFF2-40B4-BE49-F238E27FC236}">
                  <a16:creationId xmlns:a16="http://schemas.microsoft.com/office/drawing/2014/main" id="{BB696EBD-A158-CEFE-37CF-6ABA5728554E}"/>
                </a:ext>
              </a:extLst>
            </p:cNvPr>
            <p:cNvSpPr/>
            <p:nvPr/>
          </p:nvSpPr>
          <p:spPr>
            <a:xfrm>
              <a:off x="8089920" y="3466464"/>
              <a:ext cx="1188591" cy="1193365"/>
            </a:xfrm>
            <a:custGeom>
              <a:avLst/>
              <a:gdLst/>
              <a:ahLst/>
              <a:cxnLst/>
              <a:rect l="l" t="t" r="r" b="b"/>
              <a:pathLst>
                <a:path w="67228" h="67498" extrusionOk="0">
                  <a:moveTo>
                    <a:pt x="45468" y="1"/>
                  </a:moveTo>
                  <a:cubicBezTo>
                    <a:pt x="42438" y="1"/>
                    <a:pt x="35390" y="859"/>
                    <a:pt x="24609" y="7187"/>
                  </a:cubicBezTo>
                  <a:lnTo>
                    <a:pt x="24769" y="12013"/>
                  </a:lnTo>
                  <a:cubicBezTo>
                    <a:pt x="24769" y="12013"/>
                    <a:pt x="14958" y="15710"/>
                    <a:pt x="10133" y="19088"/>
                  </a:cubicBezTo>
                  <a:cubicBezTo>
                    <a:pt x="5308" y="22466"/>
                    <a:pt x="2091" y="25040"/>
                    <a:pt x="1609" y="28255"/>
                  </a:cubicBezTo>
                  <a:cubicBezTo>
                    <a:pt x="1127" y="31472"/>
                    <a:pt x="1448" y="56401"/>
                    <a:pt x="1448" y="56401"/>
                  </a:cubicBezTo>
                  <a:cubicBezTo>
                    <a:pt x="1448" y="56401"/>
                    <a:pt x="0" y="56723"/>
                    <a:pt x="484" y="57687"/>
                  </a:cubicBezTo>
                  <a:cubicBezTo>
                    <a:pt x="967" y="58653"/>
                    <a:pt x="1931" y="62191"/>
                    <a:pt x="3218" y="62512"/>
                  </a:cubicBezTo>
                  <a:cubicBezTo>
                    <a:pt x="4048" y="62720"/>
                    <a:pt x="5012" y="63062"/>
                    <a:pt x="5678" y="63062"/>
                  </a:cubicBezTo>
                  <a:cubicBezTo>
                    <a:pt x="6044" y="63062"/>
                    <a:pt x="6320" y="62958"/>
                    <a:pt x="6434" y="62673"/>
                  </a:cubicBezTo>
                  <a:cubicBezTo>
                    <a:pt x="6756" y="61868"/>
                    <a:pt x="7720" y="57044"/>
                    <a:pt x="8364" y="55436"/>
                  </a:cubicBezTo>
                  <a:cubicBezTo>
                    <a:pt x="9007" y="53827"/>
                    <a:pt x="10133" y="46268"/>
                    <a:pt x="11098" y="40961"/>
                  </a:cubicBezTo>
                  <a:cubicBezTo>
                    <a:pt x="12063" y="35653"/>
                    <a:pt x="12063" y="31955"/>
                    <a:pt x="12063" y="31955"/>
                  </a:cubicBezTo>
                  <a:cubicBezTo>
                    <a:pt x="12063" y="31955"/>
                    <a:pt x="16405" y="31472"/>
                    <a:pt x="22034" y="29542"/>
                  </a:cubicBezTo>
                  <a:cubicBezTo>
                    <a:pt x="27663" y="27612"/>
                    <a:pt x="35866" y="24074"/>
                    <a:pt x="35866" y="24074"/>
                  </a:cubicBezTo>
                  <a:cubicBezTo>
                    <a:pt x="35866" y="24074"/>
                    <a:pt x="42459" y="40639"/>
                    <a:pt x="43907" y="43857"/>
                  </a:cubicBezTo>
                  <a:cubicBezTo>
                    <a:pt x="45355" y="47074"/>
                    <a:pt x="50984" y="54311"/>
                    <a:pt x="52110" y="56401"/>
                  </a:cubicBezTo>
                  <a:cubicBezTo>
                    <a:pt x="53235" y="58492"/>
                    <a:pt x="60312" y="67498"/>
                    <a:pt x="60312" y="67498"/>
                  </a:cubicBezTo>
                  <a:cubicBezTo>
                    <a:pt x="60312" y="67498"/>
                    <a:pt x="63047" y="65085"/>
                    <a:pt x="64816" y="65085"/>
                  </a:cubicBezTo>
                  <a:lnTo>
                    <a:pt x="67228" y="65085"/>
                  </a:lnTo>
                  <a:cubicBezTo>
                    <a:pt x="67228" y="65085"/>
                    <a:pt x="64332" y="57043"/>
                    <a:pt x="61921" y="52219"/>
                  </a:cubicBezTo>
                  <a:cubicBezTo>
                    <a:pt x="59509" y="47395"/>
                    <a:pt x="54522" y="39513"/>
                    <a:pt x="54522" y="39513"/>
                  </a:cubicBezTo>
                  <a:cubicBezTo>
                    <a:pt x="54522" y="39513"/>
                    <a:pt x="50021" y="11374"/>
                    <a:pt x="49858" y="9439"/>
                  </a:cubicBezTo>
                  <a:cubicBezTo>
                    <a:pt x="49547" y="5726"/>
                    <a:pt x="47168" y="120"/>
                    <a:pt x="47168" y="120"/>
                  </a:cubicBezTo>
                  <a:cubicBezTo>
                    <a:pt x="47168" y="120"/>
                    <a:pt x="46596" y="1"/>
                    <a:pt x="45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623;p43">
              <a:extLst>
                <a:ext uri="{FF2B5EF4-FFF2-40B4-BE49-F238E27FC236}">
                  <a16:creationId xmlns:a16="http://schemas.microsoft.com/office/drawing/2014/main" id="{92AF5FD0-0864-E692-7181-D65EDECC0CF0}"/>
                </a:ext>
              </a:extLst>
            </p:cNvPr>
            <p:cNvSpPr/>
            <p:nvPr/>
          </p:nvSpPr>
          <p:spPr>
            <a:xfrm>
              <a:off x="8090291" y="3461072"/>
              <a:ext cx="1194372" cy="1203990"/>
            </a:xfrm>
            <a:custGeom>
              <a:avLst/>
              <a:gdLst/>
              <a:ahLst/>
              <a:cxnLst/>
              <a:rect l="l" t="t" r="r" b="b"/>
              <a:pathLst>
                <a:path w="67555" h="68099" extrusionOk="0">
                  <a:moveTo>
                    <a:pt x="45500" y="609"/>
                  </a:moveTo>
                  <a:cubicBezTo>
                    <a:pt x="46230" y="609"/>
                    <a:pt x="46711" y="659"/>
                    <a:pt x="46938" y="691"/>
                  </a:cubicBezTo>
                  <a:cubicBezTo>
                    <a:pt x="47314" y="1606"/>
                    <a:pt x="49268" y="6482"/>
                    <a:pt x="49543" y="9769"/>
                  </a:cubicBezTo>
                  <a:cubicBezTo>
                    <a:pt x="49704" y="11694"/>
                    <a:pt x="54026" y="38717"/>
                    <a:pt x="54210" y="39865"/>
                  </a:cubicBezTo>
                  <a:cubicBezTo>
                    <a:pt x="54216" y="39905"/>
                    <a:pt x="54230" y="39943"/>
                    <a:pt x="54252" y="39977"/>
                  </a:cubicBezTo>
                  <a:cubicBezTo>
                    <a:pt x="54302" y="40055"/>
                    <a:pt x="59257" y="47900"/>
                    <a:pt x="61636" y="52657"/>
                  </a:cubicBezTo>
                  <a:cubicBezTo>
                    <a:pt x="63708" y="56803"/>
                    <a:pt x="66169" y="63417"/>
                    <a:pt x="66785" y="65094"/>
                  </a:cubicBezTo>
                  <a:lnTo>
                    <a:pt x="64795" y="65094"/>
                  </a:lnTo>
                  <a:cubicBezTo>
                    <a:pt x="63230" y="65094"/>
                    <a:pt x="61055" y="66781"/>
                    <a:pt x="60334" y="67378"/>
                  </a:cubicBezTo>
                  <a:cubicBezTo>
                    <a:pt x="59201" y="65930"/>
                    <a:pt x="53348" y="58420"/>
                    <a:pt x="52349" y="56566"/>
                  </a:cubicBezTo>
                  <a:cubicBezTo>
                    <a:pt x="51897" y="55725"/>
                    <a:pt x="50754" y="54102"/>
                    <a:pt x="49429" y="52222"/>
                  </a:cubicBezTo>
                  <a:cubicBezTo>
                    <a:pt x="47465" y="49432"/>
                    <a:pt x="45022" y="45961"/>
                    <a:pt x="44157" y="44040"/>
                  </a:cubicBezTo>
                  <a:cubicBezTo>
                    <a:pt x="42728" y="40866"/>
                    <a:pt x="36186" y="24434"/>
                    <a:pt x="36119" y="24269"/>
                  </a:cubicBezTo>
                  <a:cubicBezTo>
                    <a:pt x="36075" y="24157"/>
                    <a:pt x="35966" y="24083"/>
                    <a:pt x="35845" y="24083"/>
                  </a:cubicBezTo>
                  <a:cubicBezTo>
                    <a:pt x="35804" y="24083"/>
                    <a:pt x="35765" y="24092"/>
                    <a:pt x="35728" y="24107"/>
                  </a:cubicBezTo>
                  <a:cubicBezTo>
                    <a:pt x="35646" y="24142"/>
                    <a:pt x="27472" y="27662"/>
                    <a:pt x="21919" y="29567"/>
                  </a:cubicBezTo>
                  <a:cubicBezTo>
                    <a:pt x="16388" y="31463"/>
                    <a:pt x="12053" y="31961"/>
                    <a:pt x="12010" y="31966"/>
                  </a:cubicBezTo>
                  <a:cubicBezTo>
                    <a:pt x="11860" y="31982"/>
                    <a:pt x="11747" y="32109"/>
                    <a:pt x="11747" y="32259"/>
                  </a:cubicBezTo>
                  <a:cubicBezTo>
                    <a:pt x="11747" y="32297"/>
                    <a:pt x="11736" y="35997"/>
                    <a:pt x="10788" y="41212"/>
                  </a:cubicBezTo>
                  <a:cubicBezTo>
                    <a:pt x="10502" y="42782"/>
                    <a:pt x="10202" y="44547"/>
                    <a:pt x="9906" y="46298"/>
                  </a:cubicBezTo>
                  <a:cubicBezTo>
                    <a:pt x="9220" y="50344"/>
                    <a:pt x="8510" y="54527"/>
                    <a:pt x="8070" y="55630"/>
                  </a:cubicBezTo>
                  <a:cubicBezTo>
                    <a:pt x="7686" y="56594"/>
                    <a:pt x="7188" y="58680"/>
                    <a:pt x="6789" y="60355"/>
                  </a:cubicBezTo>
                  <a:cubicBezTo>
                    <a:pt x="6520" y="61487"/>
                    <a:pt x="6264" y="62555"/>
                    <a:pt x="6139" y="62868"/>
                  </a:cubicBezTo>
                  <a:cubicBezTo>
                    <a:pt x="6081" y="63015"/>
                    <a:pt x="5904" y="63071"/>
                    <a:pt x="5662" y="63071"/>
                  </a:cubicBezTo>
                  <a:cubicBezTo>
                    <a:pt x="5218" y="63071"/>
                    <a:pt x="4552" y="62884"/>
                    <a:pt x="3976" y="62721"/>
                  </a:cubicBezTo>
                  <a:cubicBezTo>
                    <a:pt x="3736" y="62654"/>
                    <a:pt x="3498" y="62588"/>
                    <a:pt x="3269" y="62530"/>
                  </a:cubicBezTo>
                  <a:cubicBezTo>
                    <a:pt x="2444" y="62323"/>
                    <a:pt x="1647" y="60214"/>
                    <a:pt x="1171" y="58955"/>
                  </a:cubicBezTo>
                  <a:cubicBezTo>
                    <a:pt x="1000" y="58500"/>
                    <a:pt x="852" y="58107"/>
                    <a:pt x="728" y="57860"/>
                  </a:cubicBezTo>
                  <a:cubicBezTo>
                    <a:pt x="629" y="57661"/>
                    <a:pt x="659" y="57547"/>
                    <a:pt x="692" y="57479"/>
                  </a:cubicBezTo>
                  <a:cubicBezTo>
                    <a:pt x="823" y="57202"/>
                    <a:pt x="1326" y="57032"/>
                    <a:pt x="1492" y="56994"/>
                  </a:cubicBezTo>
                  <a:cubicBezTo>
                    <a:pt x="1630" y="56964"/>
                    <a:pt x="1725" y="56842"/>
                    <a:pt x="1724" y="56702"/>
                  </a:cubicBezTo>
                  <a:cubicBezTo>
                    <a:pt x="1720" y="56452"/>
                    <a:pt x="1408" y="31761"/>
                    <a:pt x="1881" y="28604"/>
                  </a:cubicBezTo>
                  <a:cubicBezTo>
                    <a:pt x="2361" y="25408"/>
                    <a:pt x="5816" y="22762"/>
                    <a:pt x="10283" y="19636"/>
                  </a:cubicBezTo>
                  <a:cubicBezTo>
                    <a:pt x="15022" y="16319"/>
                    <a:pt x="24754" y="12631"/>
                    <a:pt x="24852" y="12593"/>
                  </a:cubicBezTo>
                  <a:cubicBezTo>
                    <a:pt x="24971" y="12549"/>
                    <a:pt x="25047" y="12433"/>
                    <a:pt x="25044" y="12307"/>
                  </a:cubicBezTo>
                  <a:lnTo>
                    <a:pt x="24889" y="7659"/>
                  </a:lnTo>
                  <a:cubicBezTo>
                    <a:pt x="35552" y="1431"/>
                    <a:pt x="42553" y="609"/>
                    <a:pt x="45500" y="609"/>
                  </a:cubicBezTo>
                  <a:close/>
                  <a:moveTo>
                    <a:pt x="45389" y="0"/>
                  </a:moveTo>
                  <a:cubicBezTo>
                    <a:pt x="42284" y="0"/>
                    <a:pt x="35248" y="893"/>
                    <a:pt x="24438" y="7237"/>
                  </a:cubicBezTo>
                  <a:cubicBezTo>
                    <a:pt x="24345" y="7293"/>
                    <a:pt x="24288" y="7395"/>
                    <a:pt x="24292" y="7503"/>
                  </a:cubicBezTo>
                  <a:lnTo>
                    <a:pt x="24446" y="12117"/>
                  </a:lnTo>
                  <a:cubicBezTo>
                    <a:pt x="23025" y="12663"/>
                    <a:pt x="14363" y="16057"/>
                    <a:pt x="9943" y="19152"/>
                  </a:cubicBezTo>
                  <a:cubicBezTo>
                    <a:pt x="5359" y="22359"/>
                    <a:pt x="1811" y="25087"/>
                    <a:pt x="1297" y="28517"/>
                  </a:cubicBezTo>
                  <a:cubicBezTo>
                    <a:pt x="835" y="31594"/>
                    <a:pt x="1097" y="53832"/>
                    <a:pt x="1130" y="56485"/>
                  </a:cubicBezTo>
                  <a:cubicBezTo>
                    <a:pt x="835" y="56586"/>
                    <a:pt x="357" y="56808"/>
                    <a:pt x="158" y="57224"/>
                  </a:cubicBezTo>
                  <a:cubicBezTo>
                    <a:pt x="67" y="57416"/>
                    <a:pt x="0" y="57727"/>
                    <a:pt x="198" y="58124"/>
                  </a:cubicBezTo>
                  <a:cubicBezTo>
                    <a:pt x="309" y="58344"/>
                    <a:pt x="452" y="58724"/>
                    <a:pt x="619" y="59164"/>
                  </a:cubicBezTo>
                  <a:cubicBezTo>
                    <a:pt x="1202" y="60709"/>
                    <a:pt x="2000" y="62822"/>
                    <a:pt x="3125" y="63104"/>
                  </a:cubicBezTo>
                  <a:cubicBezTo>
                    <a:pt x="3348" y="63159"/>
                    <a:pt x="3582" y="63225"/>
                    <a:pt x="3815" y="63291"/>
                  </a:cubicBezTo>
                  <a:cubicBezTo>
                    <a:pt x="4469" y="63476"/>
                    <a:pt x="5135" y="63663"/>
                    <a:pt x="5670" y="63663"/>
                  </a:cubicBezTo>
                  <a:cubicBezTo>
                    <a:pt x="6145" y="63663"/>
                    <a:pt x="6517" y="63515"/>
                    <a:pt x="6688" y="63088"/>
                  </a:cubicBezTo>
                  <a:cubicBezTo>
                    <a:pt x="6829" y="62735"/>
                    <a:pt x="7065" y="61745"/>
                    <a:pt x="7363" y="60493"/>
                  </a:cubicBezTo>
                  <a:cubicBezTo>
                    <a:pt x="7759" y="58835"/>
                    <a:pt x="8250" y="56772"/>
                    <a:pt x="8618" y="55851"/>
                  </a:cubicBezTo>
                  <a:cubicBezTo>
                    <a:pt x="9083" y="54687"/>
                    <a:pt x="9765" y="50661"/>
                    <a:pt x="10489" y="46397"/>
                  </a:cubicBezTo>
                  <a:cubicBezTo>
                    <a:pt x="10785" y="44649"/>
                    <a:pt x="11084" y="42885"/>
                    <a:pt x="11368" y="41319"/>
                  </a:cubicBezTo>
                  <a:cubicBezTo>
                    <a:pt x="12183" y="36839"/>
                    <a:pt x="12314" y="33459"/>
                    <a:pt x="12335" y="32521"/>
                  </a:cubicBezTo>
                  <a:cubicBezTo>
                    <a:pt x="13357" y="32383"/>
                    <a:pt x="17288" y="31781"/>
                    <a:pt x="22110" y="30126"/>
                  </a:cubicBezTo>
                  <a:cubicBezTo>
                    <a:pt x="27102" y="28415"/>
                    <a:pt x="34195" y="25406"/>
                    <a:pt x="35682" y="24771"/>
                  </a:cubicBezTo>
                  <a:cubicBezTo>
                    <a:pt x="36560" y="26971"/>
                    <a:pt x="42287" y="41328"/>
                    <a:pt x="43618" y="44283"/>
                  </a:cubicBezTo>
                  <a:cubicBezTo>
                    <a:pt x="44505" y="46257"/>
                    <a:pt x="46865" y="49607"/>
                    <a:pt x="48947" y="52563"/>
                  </a:cubicBezTo>
                  <a:cubicBezTo>
                    <a:pt x="50259" y="54427"/>
                    <a:pt x="51394" y="56037"/>
                    <a:pt x="51829" y="56847"/>
                  </a:cubicBezTo>
                  <a:cubicBezTo>
                    <a:pt x="52953" y="58935"/>
                    <a:pt x="59769" y="67617"/>
                    <a:pt x="60058" y="67985"/>
                  </a:cubicBezTo>
                  <a:cubicBezTo>
                    <a:pt x="60108" y="68049"/>
                    <a:pt x="60183" y="68090"/>
                    <a:pt x="60263" y="68097"/>
                  </a:cubicBezTo>
                  <a:cubicBezTo>
                    <a:pt x="60273" y="68098"/>
                    <a:pt x="60282" y="68098"/>
                    <a:pt x="60291" y="68098"/>
                  </a:cubicBezTo>
                  <a:cubicBezTo>
                    <a:pt x="60363" y="68098"/>
                    <a:pt x="60432" y="68073"/>
                    <a:pt x="60486" y="68025"/>
                  </a:cubicBezTo>
                  <a:cubicBezTo>
                    <a:pt x="60514" y="68001"/>
                    <a:pt x="63158" y="65686"/>
                    <a:pt x="64795" y="65686"/>
                  </a:cubicBezTo>
                  <a:lnTo>
                    <a:pt x="67207" y="65686"/>
                  </a:lnTo>
                  <a:cubicBezTo>
                    <a:pt x="67411" y="65686"/>
                    <a:pt x="67554" y="65483"/>
                    <a:pt x="67485" y="65291"/>
                  </a:cubicBezTo>
                  <a:cubicBezTo>
                    <a:pt x="67456" y="65210"/>
                    <a:pt x="64557" y="57176"/>
                    <a:pt x="62164" y="52392"/>
                  </a:cubicBezTo>
                  <a:cubicBezTo>
                    <a:pt x="59874" y="47813"/>
                    <a:pt x="55220" y="40404"/>
                    <a:pt x="54784" y="39713"/>
                  </a:cubicBezTo>
                  <a:cubicBezTo>
                    <a:pt x="54551" y="38256"/>
                    <a:pt x="50288" y="11581"/>
                    <a:pt x="50132" y="9720"/>
                  </a:cubicBezTo>
                  <a:cubicBezTo>
                    <a:pt x="49821" y="6004"/>
                    <a:pt x="47517" y="541"/>
                    <a:pt x="47419" y="310"/>
                  </a:cubicBezTo>
                  <a:cubicBezTo>
                    <a:pt x="47381" y="221"/>
                    <a:pt x="47302" y="155"/>
                    <a:pt x="47207" y="135"/>
                  </a:cubicBezTo>
                  <a:cubicBezTo>
                    <a:pt x="47122" y="118"/>
                    <a:pt x="46513" y="0"/>
                    <a:pt x="45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624;p43">
              <a:extLst>
                <a:ext uri="{FF2B5EF4-FFF2-40B4-BE49-F238E27FC236}">
                  <a16:creationId xmlns:a16="http://schemas.microsoft.com/office/drawing/2014/main" id="{5E362B48-95A2-5BAA-056A-C3084D436588}"/>
                </a:ext>
              </a:extLst>
            </p:cNvPr>
            <p:cNvSpPr/>
            <p:nvPr/>
          </p:nvSpPr>
          <p:spPr>
            <a:xfrm>
              <a:off x="9070930" y="4590488"/>
              <a:ext cx="235727" cy="205972"/>
            </a:xfrm>
            <a:custGeom>
              <a:avLst/>
              <a:gdLst/>
              <a:ahLst/>
              <a:cxnLst/>
              <a:rect l="l" t="t" r="r" b="b"/>
              <a:pathLst>
                <a:path w="13333" h="11650" extrusionOk="0">
                  <a:moveTo>
                    <a:pt x="9191" y="1"/>
                  </a:moveTo>
                  <a:cubicBezTo>
                    <a:pt x="8006" y="1"/>
                    <a:pt x="6490" y="869"/>
                    <a:pt x="4825" y="3922"/>
                  </a:cubicBezTo>
                  <a:cubicBezTo>
                    <a:pt x="4825" y="3922"/>
                    <a:pt x="3861" y="5529"/>
                    <a:pt x="3699" y="6013"/>
                  </a:cubicBezTo>
                  <a:cubicBezTo>
                    <a:pt x="3538" y="6495"/>
                    <a:pt x="0" y="6977"/>
                    <a:pt x="483" y="8586"/>
                  </a:cubicBezTo>
                  <a:cubicBezTo>
                    <a:pt x="965" y="10194"/>
                    <a:pt x="4664" y="11481"/>
                    <a:pt x="6434" y="11642"/>
                  </a:cubicBezTo>
                  <a:cubicBezTo>
                    <a:pt x="6491" y="11647"/>
                    <a:pt x="6549" y="11649"/>
                    <a:pt x="6609" y="11649"/>
                  </a:cubicBezTo>
                  <a:cubicBezTo>
                    <a:pt x="8426" y="11649"/>
                    <a:pt x="11761" y="9369"/>
                    <a:pt x="12384" y="8746"/>
                  </a:cubicBezTo>
                  <a:cubicBezTo>
                    <a:pt x="12764" y="8366"/>
                    <a:pt x="13332" y="5869"/>
                    <a:pt x="13028" y="3920"/>
                  </a:cubicBezTo>
                  <a:cubicBezTo>
                    <a:pt x="12817" y="2576"/>
                    <a:pt x="11741" y="1508"/>
                    <a:pt x="11741" y="1508"/>
                  </a:cubicBezTo>
                  <a:cubicBezTo>
                    <a:pt x="11741" y="1508"/>
                    <a:pt x="10753" y="1"/>
                    <a:pt x="9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625;p43">
              <a:extLst>
                <a:ext uri="{FF2B5EF4-FFF2-40B4-BE49-F238E27FC236}">
                  <a16:creationId xmlns:a16="http://schemas.microsoft.com/office/drawing/2014/main" id="{5469FD49-29F7-39B5-9C86-E8F7A807C866}"/>
                </a:ext>
              </a:extLst>
            </p:cNvPr>
            <p:cNvSpPr/>
            <p:nvPr/>
          </p:nvSpPr>
          <p:spPr>
            <a:xfrm>
              <a:off x="9067305" y="4585254"/>
              <a:ext cx="244497" cy="216421"/>
            </a:xfrm>
            <a:custGeom>
              <a:avLst/>
              <a:gdLst/>
              <a:ahLst/>
              <a:cxnLst/>
              <a:rect l="l" t="t" r="r" b="b"/>
              <a:pathLst>
                <a:path w="13829" h="12241" extrusionOk="0">
                  <a:moveTo>
                    <a:pt x="9394" y="593"/>
                  </a:moveTo>
                  <a:cubicBezTo>
                    <a:pt x="10775" y="593"/>
                    <a:pt x="11689" y="1954"/>
                    <a:pt x="11699" y="1968"/>
                  </a:cubicBezTo>
                  <a:cubicBezTo>
                    <a:pt x="11710" y="1984"/>
                    <a:pt x="11723" y="2000"/>
                    <a:pt x="11738" y="2014"/>
                  </a:cubicBezTo>
                  <a:cubicBezTo>
                    <a:pt x="11748" y="2024"/>
                    <a:pt x="12748" y="3028"/>
                    <a:pt x="12940" y="4263"/>
                  </a:cubicBezTo>
                  <a:cubicBezTo>
                    <a:pt x="13238" y="6172"/>
                    <a:pt x="12651" y="8564"/>
                    <a:pt x="12380" y="8833"/>
                  </a:cubicBezTo>
                  <a:cubicBezTo>
                    <a:pt x="11788" y="9425"/>
                    <a:pt x="8535" y="11650"/>
                    <a:pt x="6824" y="11650"/>
                  </a:cubicBezTo>
                  <a:cubicBezTo>
                    <a:pt x="6769" y="11650"/>
                    <a:pt x="6717" y="11648"/>
                    <a:pt x="6665" y="11643"/>
                  </a:cubicBezTo>
                  <a:cubicBezTo>
                    <a:pt x="4917" y="11483"/>
                    <a:pt x="1393" y="10203"/>
                    <a:pt x="971" y="8797"/>
                  </a:cubicBezTo>
                  <a:cubicBezTo>
                    <a:pt x="744" y="8040"/>
                    <a:pt x="1814" y="7560"/>
                    <a:pt x="3029" y="7097"/>
                  </a:cubicBezTo>
                  <a:cubicBezTo>
                    <a:pt x="3689" y="6844"/>
                    <a:pt x="4088" y="6693"/>
                    <a:pt x="4185" y="6402"/>
                  </a:cubicBezTo>
                  <a:cubicBezTo>
                    <a:pt x="4307" y="6032"/>
                    <a:pt x="5020" y="4811"/>
                    <a:pt x="5283" y="4370"/>
                  </a:cubicBezTo>
                  <a:cubicBezTo>
                    <a:pt x="5286" y="4366"/>
                    <a:pt x="5287" y="4362"/>
                    <a:pt x="5289" y="4360"/>
                  </a:cubicBezTo>
                  <a:cubicBezTo>
                    <a:pt x="6603" y="1953"/>
                    <a:pt x="7991" y="651"/>
                    <a:pt x="9306" y="595"/>
                  </a:cubicBezTo>
                  <a:cubicBezTo>
                    <a:pt x="9335" y="593"/>
                    <a:pt x="9365" y="593"/>
                    <a:pt x="9394" y="593"/>
                  </a:cubicBezTo>
                  <a:close/>
                  <a:moveTo>
                    <a:pt x="9421" y="0"/>
                  </a:moveTo>
                  <a:cubicBezTo>
                    <a:pt x="9376" y="0"/>
                    <a:pt x="9331" y="1"/>
                    <a:pt x="9285" y="4"/>
                  </a:cubicBezTo>
                  <a:cubicBezTo>
                    <a:pt x="7731" y="67"/>
                    <a:pt x="6212" y="1435"/>
                    <a:pt x="4773" y="4070"/>
                  </a:cubicBezTo>
                  <a:cubicBezTo>
                    <a:pt x="4659" y="4262"/>
                    <a:pt x="3789" y="5721"/>
                    <a:pt x="3646" y="6173"/>
                  </a:cubicBezTo>
                  <a:cubicBezTo>
                    <a:pt x="3567" y="6258"/>
                    <a:pt x="3134" y="6423"/>
                    <a:pt x="2819" y="6544"/>
                  </a:cubicBezTo>
                  <a:cubicBezTo>
                    <a:pt x="1696" y="6972"/>
                    <a:pt x="0" y="7621"/>
                    <a:pt x="404" y="8967"/>
                  </a:cubicBezTo>
                  <a:cubicBezTo>
                    <a:pt x="943" y="10763"/>
                    <a:pt x="4787" y="12066"/>
                    <a:pt x="6611" y="12232"/>
                  </a:cubicBezTo>
                  <a:cubicBezTo>
                    <a:pt x="6673" y="12238"/>
                    <a:pt x="6737" y="12240"/>
                    <a:pt x="6804" y="12240"/>
                  </a:cubicBezTo>
                  <a:cubicBezTo>
                    <a:pt x="8719" y="12240"/>
                    <a:pt x="12126" y="9923"/>
                    <a:pt x="12798" y="9252"/>
                  </a:cubicBezTo>
                  <a:cubicBezTo>
                    <a:pt x="13292" y="8758"/>
                    <a:pt x="13828" y="6114"/>
                    <a:pt x="13525" y="4172"/>
                  </a:cubicBezTo>
                  <a:cubicBezTo>
                    <a:pt x="13316" y="2839"/>
                    <a:pt x="12339" y="1785"/>
                    <a:pt x="12175" y="1618"/>
                  </a:cubicBezTo>
                  <a:cubicBezTo>
                    <a:pt x="12026" y="1401"/>
                    <a:pt x="11011" y="0"/>
                    <a:pt x="9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626;p43">
              <a:extLst>
                <a:ext uri="{FF2B5EF4-FFF2-40B4-BE49-F238E27FC236}">
                  <a16:creationId xmlns:a16="http://schemas.microsoft.com/office/drawing/2014/main" id="{833B5E54-48F2-2FEB-5C1E-03A74962B25E}"/>
                </a:ext>
              </a:extLst>
            </p:cNvPr>
            <p:cNvSpPr/>
            <p:nvPr/>
          </p:nvSpPr>
          <p:spPr>
            <a:xfrm>
              <a:off x="9078355" y="4620950"/>
              <a:ext cx="228302" cy="175509"/>
            </a:xfrm>
            <a:custGeom>
              <a:avLst/>
              <a:gdLst/>
              <a:ahLst/>
              <a:cxnLst/>
              <a:rect l="l" t="t" r="r" b="b"/>
              <a:pathLst>
                <a:path w="12913" h="9927" extrusionOk="0">
                  <a:moveTo>
                    <a:pt x="11513" y="0"/>
                  </a:moveTo>
                  <a:cubicBezTo>
                    <a:pt x="10297" y="76"/>
                    <a:pt x="8877" y="435"/>
                    <a:pt x="7943" y="1555"/>
                  </a:cubicBezTo>
                  <a:cubicBezTo>
                    <a:pt x="6335" y="3485"/>
                    <a:pt x="7140" y="7828"/>
                    <a:pt x="5210" y="8471"/>
                  </a:cubicBezTo>
                  <a:cubicBezTo>
                    <a:pt x="5042" y="8527"/>
                    <a:pt x="4859" y="8552"/>
                    <a:pt x="4666" y="8552"/>
                  </a:cubicBezTo>
                  <a:cubicBezTo>
                    <a:pt x="3202" y="8552"/>
                    <a:pt x="1121" y="7087"/>
                    <a:pt x="74" y="6270"/>
                  </a:cubicBezTo>
                  <a:cubicBezTo>
                    <a:pt x="6" y="6462"/>
                    <a:pt x="1" y="6669"/>
                    <a:pt x="63" y="6863"/>
                  </a:cubicBezTo>
                  <a:cubicBezTo>
                    <a:pt x="545" y="8471"/>
                    <a:pt x="4244" y="9758"/>
                    <a:pt x="6014" y="9919"/>
                  </a:cubicBezTo>
                  <a:cubicBezTo>
                    <a:pt x="6071" y="9924"/>
                    <a:pt x="6129" y="9926"/>
                    <a:pt x="6189" y="9926"/>
                  </a:cubicBezTo>
                  <a:cubicBezTo>
                    <a:pt x="8006" y="9926"/>
                    <a:pt x="11341" y="7646"/>
                    <a:pt x="11964" y="7023"/>
                  </a:cubicBezTo>
                  <a:cubicBezTo>
                    <a:pt x="12344" y="6643"/>
                    <a:pt x="12912" y="4148"/>
                    <a:pt x="12608" y="2199"/>
                  </a:cubicBezTo>
                  <a:cubicBezTo>
                    <a:pt x="12453" y="1210"/>
                    <a:pt x="11833" y="375"/>
                    <a:pt x="115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627;p43">
              <a:extLst>
                <a:ext uri="{FF2B5EF4-FFF2-40B4-BE49-F238E27FC236}">
                  <a16:creationId xmlns:a16="http://schemas.microsoft.com/office/drawing/2014/main" id="{EB744410-3439-3DD8-04AB-4CFB63217CF0}"/>
                </a:ext>
              </a:extLst>
            </p:cNvPr>
            <p:cNvSpPr/>
            <p:nvPr/>
          </p:nvSpPr>
          <p:spPr>
            <a:xfrm>
              <a:off x="9073069" y="4615717"/>
              <a:ext cx="238733" cy="185958"/>
            </a:xfrm>
            <a:custGeom>
              <a:avLst/>
              <a:gdLst/>
              <a:ahLst/>
              <a:cxnLst/>
              <a:rect l="l" t="t" r="r" b="b"/>
              <a:pathLst>
                <a:path w="13503" h="10518" extrusionOk="0">
                  <a:moveTo>
                    <a:pt x="11683" y="602"/>
                  </a:moveTo>
                  <a:cubicBezTo>
                    <a:pt x="12011" y="1010"/>
                    <a:pt x="12486" y="1722"/>
                    <a:pt x="12614" y="2540"/>
                  </a:cubicBezTo>
                  <a:cubicBezTo>
                    <a:pt x="12912" y="4449"/>
                    <a:pt x="12325" y="6841"/>
                    <a:pt x="12054" y="7110"/>
                  </a:cubicBezTo>
                  <a:cubicBezTo>
                    <a:pt x="11462" y="7702"/>
                    <a:pt x="8209" y="9927"/>
                    <a:pt x="6498" y="9927"/>
                  </a:cubicBezTo>
                  <a:cubicBezTo>
                    <a:pt x="6443" y="9927"/>
                    <a:pt x="6391" y="9925"/>
                    <a:pt x="6339" y="9920"/>
                  </a:cubicBezTo>
                  <a:cubicBezTo>
                    <a:pt x="4631" y="9764"/>
                    <a:pt x="1225" y="8537"/>
                    <a:pt x="678" y="7169"/>
                  </a:cubicBezTo>
                  <a:lnTo>
                    <a:pt x="678" y="7169"/>
                  </a:lnTo>
                  <a:cubicBezTo>
                    <a:pt x="1890" y="8061"/>
                    <a:pt x="3638" y="9142"/>
                    <a:pt x="4977" y="9142"/>
                  </a:cubicBezTo>
                  <a:cubicBezTo>
                    <a:pt x="5198" y="9142"/>
                    <a:pt x="5407" y="9112"/>
                    <a:pt x="5602" y="9048"/>
                  </a:cubicBezTo>
                  <a:cubicBezTo>
                    <a:pt x="6819" y="8641"/>
                    <a:pt x="7077" y="7100"/>
                    <a:pt x="7350" y="5470"/>
                  </a:cubicBezTo>
                  <a:cubicBezTo>
                    <a:pt x="7565" y="4187"/>
                    <a:pt x="7786" y="2860"/>
                    <a:pt x="8470" y="2040"/>
                  </a:cubicBezTo>
                  <a:cubicBezTo>
                    <a:pt x="9170" y="1200"/>
                    <a:pt x="10250" y="717"/>
                    <a:pt x="11683" y="602"/>
                  </a:cubicBezTo>
                  <a:close/>
                  <a:moveTo>
                    <a:pt x="11822" y="0"/>
                  </a:moveTo>
                  <a:cubicBezTo>
                    <a:pt x="11814" y="0"/>
                    <a:pt x="11805" y="1"/>
                    <a:pt x="11796" y="2"/>
                  </a:cubicBezTo>
                  <a:cubicBezTo>
                    <a:pt x="10120" y="105"/>
                    <a:pt x="8849" y="663"/>
                    <a:pt x="8016" y="1662"/>
                  </a:cubicBezTo>
                  <a:cubicBezTo>
                    <a:pt x="7231" y="2604"/>
                    <a:pt x="6995" y="4012"/>
                    <a:pt x="6768" y="5373"/>
                  </a:cubicBezTo>
                  <a:cubicBezTo>
                    <a:pt x="6525" y="6823"/>
                    <a:pt x="6295" y="8193"/>
                    <a:pt x="5415" y="8486"/>
                  </a:cubicBezTo>
                  <a:cubicBezTo>
                    <a:pt x="5281" y="8531"/>
                    <a:pt x="5129" y="8553"/>
                    <a:pt x="4961" y="8553"/>
                  </a:cubicBezTo>
                  <a:cubicBezTo>
                    <a:pt x="3963" y="8553"/>
                    <a:pt x="2399" y="7772"/>
                    <a:pt x="556" y="6333"/>
                  </a:cubicBezTo>
                  <a:cubicBezTo>
                    <a:pt x="501" y="6291"/>
                    <a:pt x="437" y="6271"/>
                    <a:pt x="374" y="6271"/>
                  </a:cubicBezTo>
                  <a:cubicBezTo>
                    <a:pt x="254" y="6271"/>
                    <a:pt x="139" y="6343"/>
                    <a:pt x="95" y="6468"/>
                  </a:cubicBezTo>
                  <a:cubicBezTo>
                    <a:pt x="5" y="6719"/>
                    <a:pt x="0" y="6991"/>
                    <a:pt x="78" y="7244"/>
                  </a:cubicBezTo>
                  <a:cubicBezTo>
                    <a:pt x="617" y="9040"/>
                    <a:pt x="4461" y="10343"/>
                    <a:pt x="6285" y="10509"/>
                  </a:cubicBezTo>
                  <a:cubicBezTo>
                    <a:pt x="6347" y="10515"/>
                    <a:pt x="6411" y="10517"/>
                    <a:pt x="6478" y="10517"/>
                  </a:cubicBezTo>
                  <a:cubicBezTo>
                    <a:pt x="8393" y="10517"/>
                    <a:pt x="11800" y="8200"/>
                    <a:pt x="12472" y="7529"/>
                  </a:cubicBezTo>
                  <a:cubicBezTo>
                    <a:pt x="12967" y="7035"/>
                    <a:pt x="13502" y="4391"/>
                    <a:pt x="13199" y="2449"/>
                  </a:cubicBezTo>
                  <a:cubicBezTo>
                    <a:pt x="13036" y="1404"/>
                    <a:pt x="12402" y="533"/>
                    <a:pt x="12039" y="105"/>
                  </a:cubicBezTo>
                  <a:cubicBezTo>
                    <a:pt x="11984" y="42"/>
                    <a:pt x="11905" y="0"/>
                    <a:pt x="11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628;p43">
              <a:extLst>
                <a:ext uri="{FF2B5EF4-FFF2-40B4-BE49-F238E27FC236}">
                  <a16:creationId xmlns:a16="http://schemas.microsoft.com/office/drawing/2014/main" id="{4F43C5F3-0726-EE7F-A15E-9E43A6DBDB96}"/>
                </a:ext>
              </a:extLst>
            </p:cNvPr>
            <p:cNvSpPr/>
            <p:nvPr/>
          </p:nvSpPr>
          <p:spPr>
            <a:xfrm>
              <a:off x="9184647" y="4638825"/>
              <a:ext cx="121974" cy="157635"/>
            </a:xfrm>
            <a:custGeom>
              <a:avLst/>
              <a:gdLst/>
              <a:ahLst/>
              <a:cxnLst/>
              <a:rect l="l" t="t" r="r" b="b"/>
              <a:pathLst>
                <a:path w="6899" h="8916" extrusionOk="0">
                  <a:moveTo>
                    <a:pt x="5281" y="0"/>
                  </a:moveTo>
                  <a:cubicBezTo>
                    <a:pt x="4386" y="0"/>
                    <a:pt x="2860" y="308"/>
                    <a:pt x="2414" y="2313"/>
                  </a:cubicBezTo>
                  <a:cubicBezTo>
                    <a:pt x="1771" y="5209"/>
                    <a:pt x="2574" y="7139"/>
                    <a:pt x="1" y="8908"/>
                  </a:cubicBezTo>
                  <a:cubicBezTo>
                    <a:pt x="58" y="8913"/>
                    <a:pt x="117" y="8916"/>
                    <a:pt x="177" y="8916"/>
                  </a:cubicBezTo>
                  <a:cubicBezTo>
                    <a:pt x="1996" y="8916"/>
                    <a:pt x="5330" y="6636"/>
                    <a:pt x="5952" y="6012"/>
                  </a:cubicBezTo>
                  <a:cubicBezTo>
                    <a:pt x="6332" y="5632"/>
                    <a:pt x="6899" y="3135"/>
                    <a:pt x="6596" y="1188"/>
                  </a:cubicBezTo>
                  <a:cubicBezTo>
                    <a:pt x="6530" y="766"/>
                    <a:pt x="6376" y="378"/>
                    <a:pt x="6200" y="36"/>
                  </a:cubicBezTo>
                  <a:lnTo>
                    <a:pt x="5952" y="61"/>
                  </a:lnTo>
                  <a:cubicBezTo>
                    <a:pt x="5952" y="61"/>
                    <a:pt x="5679" y="0"/>
                    <a:pt x="5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629;p43">
              <a:extLst>
                <a:ext uri="{FF2B5EF4-FFF2-40B4-BE49-F238E27FC236}">
                  <a16:creationId xmlns:a16="http://schemas.microsoft.com/office/drawing/2014/main" id="{5E0C8B09-CCFF-601C-9B07-A550102AAFAD}"/>
                </a:ext>
              </a:extLst>
            </p:cNvPr>
            <p:cNvSpPr/>
            <p:nvPr/>
          </p:nvSpPr>
          <p:spPr>
            <a:xfrm>
              <a:off x="9177664" y="4633609"/>
              <a:ext cx="134138" cy="168066"/>
            </a:xfrm>
            <a:custGeom>
              <a:avLst/>
              <a:gdLst/>
              <a:ahLst/>
              <a:cxnLst/>
              <a:rect l="l" t="t" r="r" b="b"/>
              <a:pathLst>
                <a:path w="7587" h="9506" extrusionOk="0">
                  <a:moveTo>
                    <a:pt x="5664" y="589"/>
                  </a:moveTo>
                  <a:cubicBezTo>
                    <a:pt x="6007" y="589"/>
                    <a:pt x="6251" y="639"/>
                    <a:pt x="6283" y="647"/>
                  </a:cubicBezTo>
                  <a:cubicBezTo>
                    <a:pt x="6303" y="651"/>
                    <a:pt x="6325" y="653"/>
                    <a:pt x="6347" y="653"/>
                  </a:cubicBezTo>
                  <a:cubicBezTo>
                    <a:pt x="6357" y="653"/>
                    <a:pt x="6367" y="653"/>
                    <a:pt x="6377" y="652"/>
                  </a:cubicBezTo>
                  <a:lnTo>
                    <a:pt x="6420" y="648"/>
                  </a:lnTo>
                  <a:cubicBezTo>
                    <a:pt x="6562" y="955"/>
                    <a:pt x="6654" y="1246"/>
                    <a:pt x="6698" y="1529"/>
                  </a:cubicBezTo>
                  <a:cubicBezTo>
                    <a:pt x="6996" y="3437"/>
                    <a:pt x="6409" y="5829"/>
                    <a:pt x="6138" y="6099"/>
                  </a:cubicBezTo>
                  <a:cubicBezTo>
                    <a:pt x="5628" y="6609"/>
                    <a:pt x="3125" y="8328"/>
                    <a:pt x="1363" y="8796"/>
                  </a:cubicBezTo>
                  <a:cubicBezTo>
                    <a:pt x="2556" y="7628"/>
                    <a:pt x="2667" y="6350"/>
                    <a:pt x="2793" y="4906"/>
                  </a:cubicBezTo>
                  <a:cubicBezTo>
                    <a:pt x="2855" y="4207"/>
                    <a:pt x="2918" y="3484"/>
                    <a:pt x="3098" y="2672"/>
                  </a:cubicBezTo>
                  <a:lnTo>
                    <a:pt x="3098" y="2672"/>
                  </a:lnTo>
                  <a:lnTo>
                    <a:pt x="3096" y="2674"/>
                  </a:lnTo>
                  <a:cubicBezTo>
                    <a:pt x="3497" y="871"/>
                    <a:pt x="4855" y="589"/>
                    <a:pt x="5664" y="589"/>
                  </a:cubicBezTo>
                  <a:close/>
                  <a:moveTo>
                    <a:pt x="5671" y="0"/>
                  </a:moveTo>
                  <a:cubicBezTo>
                    <a:pt x="5402" y="0"/>
                    <a:pt x="5082" y="26"/>
                    <a:pt x="4747" y="110"/>
                  </a:cubicBezTo>
                  <a:cubicBezTo>
                    <a:pt x="3932" y="314"/>
                    <a:pt x="2885" y="902"/>
                    <a:pt x="2520" y="2545"/>
                  </a:cubicBezTo>
                  <a:cubicBezTo>
                    <a:pt x="2331" y="3394"/>
                    <a:pt x="2263" y="4169"/>
                    <a:pt x="2204" y="4854"/>
                  </a:cubicBezTo>
                  <a:cubicBezTo>
                    <a:pt x="2055" y="6551"/>
                    <a:pt x="1949" y="7776"/>
                    <a:pt x="228" y="8959"/>
                  </a:cubicBezTo>
                  <a:cubicBezTo>
                    <a:pt x="0" y="9116"/>
                    <a:pt x="94" y="9472"/>
                    <a:pt x="369" y="9497"/>
                  </a:cubicBezTo>
                  <a:cubicBezTo>
                    <a:pt x="431" y="9503"/>
                    <a:pt x="495" y="9505"/>
                    <a:pt x="562" y="9505"/>
                  </a:cubicBezTo>
                  <a:cubicBezTo>
                    <a:pt x="2477" y="9505"/>
                    <a:pt x="5884" y="7188"/>
                    <a:pt x="6556" y="6517"/>
                  </a:cubicBezTo>
                  <a:cubicBezTo>
                    <a:pt x="7051" y="6023"/>
                    <a:pt x="7586" y="3379"/>
                    <a:pt x="7283" y="1437"/>
                  </a:cubicBezTo>
                  <a:cubicBezTo>
                    <a:pt x="7220" y="1036"/>
                    <a:pt x="7081" y="630"/>
                    <a:pt x="6857" y="197"/>
                  </a:cubicBezTo>
                  <a:cubicBezTo>
                    <a:pt x="6807" y="99"/>
                    <a:pt x="6706" y="37"/>
                    <a:pt x="6598" y="37"/>
                  </a:cubicBezTo>
                  <a:cubicBezTo>
                    <a:pt x="6587" y="37"/>
                    <a:pt x="6576" y="37"/>
                    <a:pt x="6565" y="38"/>
                  </a:cubicBezTo>
                  <a:lnTo>
                    <a:pt x="6360" y="59"/>
                  </a:lnTo>
                  <a:cubicBezTo>
                    <a:pt x="6256" y="40"/>
                    <a:pt x="6003" y="0"/>
                    <a:pt x="56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630;p43">
              <a:extLst>
                <a:ext uri="{FF2B5EF4-FFF2-40B4-BE49-F238E27FC236}">
                  <a16:creationId xmlns:a16="http://schemas.microsoft.com/office/drawing/2014/main" id="{8AF75CC1-3D0C-0590-33CD-65961DE92757}"/>
                </a:ext>
              </a:extLst>
            </p:cNvPr>
            <p:cNvSpPr/>
            <p:nvPr/>
          </p:nvSpPr>
          <p:spPr>
            <a:xfrm>
              <a:off x="8746838" y="3798671"/>
              <a:ext cx="179487" cy="92979"/>
            </a:xfrm>
            <a:custGeom>
              <a:avLst/>
              <a:gdLst/>
              <a:ahLst/>
              <a:cxnLst/>
              <a:rect l="l" t="t" r="r" b="b"/>
              <a:pathLst>
                <a:path w="10152" h="5259" extrusionOk="0">
                  <a:moveTo>
                    <a:pt x="9814" y="0"/>
                  </a:moveTo>
                  <a:cubicBezTo>
                    <a:pt x="9768" y="0"/>
                    <a:pt x="9721" y="11"/>
                    <a:pt x="9677" y="34"/>
                  </a:cubicBezTo>
                  <a:lnTo>
                    <a:pt x="188" y="4697"/>
                  </a:lnTo>
                  <a:cubicBezTo>
                    <a:pt x="64" y="4759"/>
                    <a:pt x="0" y="4896"/>
                    <a:pt x="30" y="5030"/>
                  </a:cubicBezTo>
                  <a:cubicBezTo>
                    <a:pt x="62" y="5163"/>
                    <a:pt x="181" y="5258"/>
                    <a:pt x="319" y="5259"/>
                  </a:cubicBezTo>
                  <a:cubicBezTo>
                    <a:pt x="364" y="5259"/>
                    <a:pt x="408" y="5247"/>
                    <a:pt x="448" y="5227"/>
                  </a:cubicBezTo>
                  <a:lnTo>
                    <a:pt x="9938" y="564"/>
                  </a:lnTo>
                  <a:cubicBezTo>
                    <a:pt x="10087" y="493"/>
                    <a:pt x="10152" y="315"/>
                    <a:pt x="10079" y="165"/>
                  </a:cubicBezTo>
                  <a:cubicBezTo>
                    <a:pt x="10026" y="60"/>
                    <a:pt x="9922" y="0"/>
                    <a:pt x="9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631;p43">
              <a:extLst>
                <a:ext uri="{FF2B5EF4-FFF2-40B4-BE49-F238E27FC236}">
                  <a16:creationId xmlns:a16="http://schemas.microsoft.com/office/drawing/2014/main" id="{BC455D15-D1B9-5C38-CDC8-374737CDC1D4}"/>
                </a:ext>
              </a:extLst>
            </p:cNvPr>
            <p:cNvSpPr/>
            <p:nvPr/>
          </p:nvSpPr>
          <p:spPr>
            <a:xfrm>
              <a:off x="8823852" y="3824325"/>
              <a:ext cx="155991" cy="30357"/>
            </a:xfrm>
            <a:custGeom>
              <a:avLst/>
              <a:gdLst/>
              <a:ahLst/>
              <a:cxnLst/>
              <a:rect l="l" t="t" r="r" b="b"/>
              <a:pathLst>
                <a:path w="8823" h="1717" extrusionOk="0">
                  <a:moveTo>
                    <a:pt x="8505" y="0"/>
                  </a:moveTo>
                  <a:cubicBezTo>
                    <a:pt x="8492" y="0"/>
                    <a:pt x="8479" y="1"/>
                    <a:pt x="8466" y="3"/>
                  </a:cubicBezTo>
                  <a:lnTo>
                    <a:pt x="265" y="1127"/>
                  </a:lnTo>
                  <a:cubicBezTo>
                    <a:pt x="111" y="1149"/>
                    <a:pt x="0" y="1286"/>
                    <a:pt x="10" y="1441"/>
                  </a:cubicBezTo>
                  <a:cubicBezTo>
                    <a:pt x="21" y="1596"/>
                    <a:pt x="149" y="1715"/>
                    <a:pt x="304" y="1717"/>
                  </a:cubicBezTo>
                  <a:cubicBezTo>
                    <a:pt x="318" y="1715"/>
                    <a:pt x="332" y="1714"/>
                    <a:pt x="345" y="1713"/>
                  </a:cubicBezTo>
                  <a:lnTo>
                    <a:pt x="8548" y="587"/>
                  </a:lnTo>
                  <a:cubicBezTo>
                    <a:pt x="8709" y="566"/>
                    <a:pt x="8822" y="416"/>
                    <a:pt x="8800" y="255"/>
                  </a:cubicBezTo>
                  <a:cubicBezTo>
                    <a:pt x="8778" y="107"/>
                    <a:pt x="8651" y="0"/>
                    <a:pt x="8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632;p43">
              <a:extLst>
                <a:ext uri="{FF2B5EF4-FFF2-40B4-BE49-F238E27FC236}">
                  <a16:creationId xmlns:a16="http://schemas.microsoft.com/office/drawing/2014/main" id="{FFD148F3-6EC6-3BF6-F29F-F8A72E4699E3}"/>
                </a:ext>
              </a:extLst>
            </p:cNvPr>
            <p:cNvSpPr/>
            <p:nvPr/>
          </p:nvSpPr>
          <p:spPr>
            <a:xfrm>
              <a:off x="8058661" y="2663173"/>
              <a:ext cx="943670" cy="967644"/>
            </a:xfrm>
            <a:custGeom>
              <a:avLst/>
              <a:gdLst/>
              <a:ahLst/>
              <a:cxnLst/>
              <a:rect l="l" t="t" r="r" b="b"/>
              <a:pathLst>
                <a:path w="53375" h="54731" extrusionOk="0">
                  <a:moveTo>
                    <a:pt x="47339" y="1"/>
                  </a:moveTo>
                  <a:cubicBezTo>
                    <a:pt x="47156" y="1"/>
                    <a:pt x="46977" y="11"/>
                    <a:pt x="46802" y="31"/>
                  </a:cubicBezTo>
                  <a:cubicBezTo>
                    <a:pt x="44067" y="354"/>
                    <a:pt x="36992" y="5178"/>
                    <a:pt x="36509" y="5660"/>
                  </a:cubicBezTo>
                  <a:cubicBezTo>
                    <a:pt x="36027" y="6144"/>
                    <a:pt x="34097" y="7269"/>
                    <a:pt x="33293" y="7913"/>
                  </a:cubicBezTo>
                  <a:cubicBezTo>
                    <a:pt x="33293" y="7913"/>
                    <a:pt x="16728" y="18205"/>
                    <a:pt x="15280" y="19170"/>
                  </a:cubicBezTo>
                  <a:cubicBezTo>
                    <a:pt x="13832" y="20135"/>
                    <a:pt x="10938" y="22065"/>
                    <a:pt x="11099" y="22709"/>
                  </a:cubicBezTo>
                  <a:cubicBezTo>
                    <a:pt x="11259" y="23352"/>
                    <a:pt x="2574" y="37505"/>
                    <a:pt x="2574" y="37505"/>
                  </a:cubicBezTo>
                  <a:cubicBezTo>
                    <a:pt x="2574" y="37505"/>
                    <a:pt x="0" y="40881"/>
                    <a:pt x="2414" y="43937"/>
                  </a:cubicBezTo>
                  <a:cubicBezTo>
                    <a:pt x="3376" y="45156"/>
                    <a:pt x="4312" y="45556"/>
                    <a:pt x="5162" y="45556"/>
                  </a:cubicBezTo>
                  <a:cubicBezTo>
                    <a:pt x="6443" y="45556"/>
                    <a:pt x="7526" y="44646"/>
                    <a:pt x="8203" y="44259"/>
                  </a:cubicBezTo>
                  <a:cubicBezTo>
                    <a:pt x="9328" y="43616"/>
                    <a:pt x="18174" y="35252"/>
                    <a:pt x="18174" y="35252"/>
                  </a:cubicBezTo>
                  <a:lnTo>
                    <a:pt x="26337" y="54731"/>
                  </a:lnTo>
                  <a:cubicBezTo>
                    <a:pt x="26337" y="54731"/>
                    <a:pt x="36949" y="47614"/>
                    <a:pt x="48583" y="47614"/>
                  </a:cubicBezTo>
                  <a:cubicBezTo>
                    <a:pt x="48953" y="47614"/>
                    <a:pt x="49324" y="47621"/>
                    <a:pt x="49696" y="47636"/>
                  </a:cubicBezTo>
                  <a:lnTo>
                    <a:pt x="41655" y="16114"/>
                  </a:lnTo>
                  <a:cubicBezTo>
                    <a:pt x="41655" y="16114"/>
                    <a:pt x="52752" y="7750"/>
                    <a:pt x="53073" y="4856"/>
                  </a:cubicBezTo>
                  <a:cubicBezTo>
                    <a:pt x="53375" y="2146"/>
                    <a:pt x="50012" y="1"/>
                    <a:pt x="47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1633;p43">
              <a:extLst>
                <a:ext uri="{FF2B5EF4-FFF2-40B4-BE49-F238E27FC236}">
                  <a16:creationId xmlns:a16="http://schemas.microsoft.com/office/drawing/2014/main" id="{7AC7E8B5-2278-2F85-DBB3-DA37738AFA9C}"/>
                </a:ext>
              </a:extLst>
            </p:cNvPr>
            <p:cNvSpPr/>
            <p:nvPr/>
          </p:nvSpPr>
          <p:spPr>
            <a:xfrm>
              <a:off x="8052579" y="2657975"/>
              <a:ext cx="951874" cy="978075"/>
            </a:xfrm>
            <a:custGeom>
              <a:avLst/>
              <a:gdLst/>
              <a:ahLst/>
              <a:cxnLst/>
              <a:rect l="l" t="t" r="r" b="b"/>
              <a:pathLst>
                <a:path w="53839" h="55321" extrusionOk="0">
                  <a:moveTo>
                    <a:pt x="47695" y="590"/>
                  </a:moveTo>
                  <a:cubicBezTo>
                    <a:pt x="49186" y="590"/>
                    <a:pt x="50898" y="1292"/>
                    <a:pt x="52011" y="2399"/>
                  </a:cubicBezTo>
                  <a:cubicBezTo>
                    <a:pt x="52592" y="2977"/>
                    <a:pt x="53257" y="3917"/>
                    <a:pt x="53124" y="5118"/>
                  </a:cubicBezTo>
                  <a:cubicBezTo>
                    <a:pt x="52872" y="7388"/>
                    <a:pt x="44880" y="13868"/>
                    <a:pt x="41821" y="16172"/>
                  </a:cubicBezTo>
                  <a:cubicBezTo>
                    <a:pt x="41726" y="16244"/>
                    <a:pt x="41683" y="16366"/>
                    <a:pt x="41713" y="16482"/>
                  </a:cubicBezTo>
                  <a:lnTo>
                    <a:pt x="49656" y="47623"/>
                  </a:lnTo>
                  <a:cubicBezTo>
                    <a:pt x="49418" y="47617"/>
                    <a:pt x="49179" y="47614"/>
                    <a:pt x="48941" y="47614"/>
                  </a:cubicBezTo>
                  <a:cubicBezTo>
                    <a:pt x="38425" y="47614"/>
                    <a:pt x="28637" y="53441"/>
                    <a:pt x="26817" y="54585"/>
                  </a:cubicBezTo>
                  <a:lnTo>
                    <a:pt x="18790" y="35433"/>
                  </a:lnTo>
                  <a:cubicBezTo>
                    <a:pt x="18753" y="35344"/>
                    <a:pt x="18674" y="35278"/>
                    <a:pt x="18579" y="35258"/>
                  </a:cubicBezTo>
                  <a:cubicBezTo>
                    <a:pt x="18562" y="35254"/>
                    <a:pt x="18545" y="35251"/>
                    <a:pt x="18529" y="35251"/>
                  </a:cubicBezTo>
                  <a:cubicBezTo>
                    <a:pt x="18525" y="35251"/>
                    <a:pt x="18522" y="35251"/>
                    <a:pt x="18518" y="35252"/>
                  </a:cubicBezTo>
                  <a:cubicBezTo>
                    <a:pt x="18443" y="35252"/>
                    <a:pt x="18370" y="35281"/>
                    <a:pt x="18314" y="35332"/>
                  </a:cubicBezTo>
                  <a:cubicBezTo>
                    <a:pt x="15264" y="38217"/>
                    <a:pt x="9266" y="43802"/>
                    <a:pt x="8400" y="44296"/>
                  </a:cubicBezTo>
                  <a:cubicBezTo>
                    <a:pt x="8260" y="44377"/>
                    <a:pt x="8104" y="44478"/>
                    <a:pt x="7933" y="44590"/>
                  </a:cubicBezTo>
                  <a:cubicBezTo>
                    <a:pt x="7249" y="45032"/>
                    <a:pt x="6429" y="45563"/>
                    <a:pt x="5510" y="45563"/>
                  </a:cubicBezTo>
                  <a:cubicBezTo>
                    <a:pt x="4733" y="45563"/>
                    <a:pt x="3885" y="45183"/>
                    <a:pt x="2990" y="44048"/>
                  </a:cubicBezTo>
                  <a:cubicBezTo>
                    <a:pt x="750" y="41213"/>
                    <a:pt x="3054" y="38108"/>
                    <a:pt x="3170" y="37954"/>
                  </a:cubicBezTo>
                  <a:cubicBezTo>
                    <a:pt x="7161" y="31448"/>
                    <a:pt x="11886" y="23562"/>
                    <a:pt x="11731" y="22950"/>
                  </a:cubicBezTo>
                  <a:cubicBezTo>
                    <a:pt x="11762" y="22573"/>
                    <a:pt x="13127" y="21484"/>
                    <a:pt x="15788" y="19710"/>
                  </a:cubicBezTo>
                  <a:cubicBezTo>
                    <a:pt x="17214" y="18759"/>
                    <a:pt x="33625" y="8560"/>
                    <a:pt x="33820" y="8437"/>
                  </a:cubicBezTo>
                  <a:cubicBezTo>
                    <a:pt x="34175" y="8153"/>
                    <a:pt x="34775" y="7761"/>
                    <a:pt x="35354" y="7381"/>
                  </a:cubicBezTo>
                  <a:cubicBezTo>
                    <a:pt x="36085" y="6901"/>
                    <a:pt x="36778" y="6448"/>
                    <a:pt x="37061" y="6165"/>
                  </a:cubicBezTo>
                  <a:cubicBezTo>
                    <a:pt x="37445" y="5781"/>
                    <a:pt x="44533" y="931"/>
                    <a:pt x="47180" y="620"/>
                  </a:cubicBezTo>
                  <a:cubicBezTo>
                    <a:pt x="47348" y="600"/>
                    <a:pt x="47520" y="590"/>
                    <a:pt x="47695" y="590"/>
                  </a:cubicBezTo>
                  <a:close/>
                  <a:moveTo>
                    <a:pt x="47681" y="1"/>
                  </a:moveTo>
                  <a:cubicBezTo>
                    <a:pt x="47488" y="1"/>
                    <a:pt x="47297" y="11"/>
                    <a:pt x="47112" y="33"/>
                  </a:cubicBezTo>
                  <a:cubicBezTo>
                    <a:pt x="44277" y="365"/>
                    <a:pt x="37183" y="5206"/>
                    <a:pt x="36644" y="5745"/>
                  </a:cubicBezTo>
                  <a:cubicBezTo>
                    <a:pt x="36403" y="5987"/>
                    <a:pt x="35705" y="6444"/>
                    <a:pt x="35030" y="6886"/>
                  </a:cubicBezTo>
                  <a:cubicBezTo>
                    <a:pt x="34440" y="7274"/>
                    <a:pt x="33829" y="7674"/>
                    <a:pt x="33480" y="7955"/>
                  </a:cubicBezTo>
                  <a:cubicBezTo>
                    <a:pt x="33316" y="8058"/>
                    <a:pt x="16895" y="18262"/>
                    <a:pt x="15459" y="19219"/>
                  </a:cubicBezTo>
                  <a:cubicBezTo>
                    <a:pt x="12164" y="21416"/>
                    <a:pt x="11050" y="22395"/>
                    <a:pt x="11147" y="23028"/>
                  </a:cubicBezTo>
                  <a:cubicBezTo>
                    <a:pt x="10965" y="23902"/>
                    <a:pt x="5865" y="32430"/>
                    <a:pt x="2682" y="37619"/>
                  </a:cubicBezTo>
                  <a:cubicBezTo>
                    <a:pt x="2656" y="37655"/>
                    <a:pt x="1" y="41216"/>
                    <a:pt x="2525" y="44415"/>
                  </a:cubicBezTo>
                  <a:cubicBezTo>
                    <a:pt x="3556" y="45721"/>
                    <a:pt x="4576" y="46145"/>
                    <a:pt x="5496" y="46145"/>
                  </a:cubicBezTo>
                  <a:cubicBezTo>
                    <a:pt x="6619" y="46145"/>
                    <a:pt x="7593" y="45513"/>
                    <a:pt x="8254" y="45085"/>
                  </a:cubicBezTo>
                  <a:cubicBezTo>
                    <a:pt x="8415" y="44980"/>
                    <a:pt x="8562" y="44884"/>
                    <a:pt x="8693" y="44810"/>
                  </a:cubicBezTo>
                  <a:cubicBezTo>
                    <a:pt x="9728" y="44218"/>
                    <a:pt x="16807" y="37567"/>
                    <a:pt x="18411" y="36055"/>
                  </a:cubicBezTo>
                  <a:lnTo>
                    <a:pt x="26407" y="55139"/>
                  </a:lnTo>
                  <a:cubicBezTo>
                    <a:pt x="26441" y="55220"/>
                    <a:pt x="26511" y="55281"/>
                    <a:pt x="26595" y="55308"/>
                  </a:cubicBezTo>
                  <a:cubicBezTo>
                    <a:pt x="26623" y="55315"/>
                    <a:pt x="26652" y="55320"/>
                    <a:pt x="26681" y="55320"/>
                  </a:cubicBezTo>
                  <a:cubicBezTo>
                    <a:pt x="26738" y="55320"/>
                    <a:pt x="26795" y="55303"/>
                    <a:pt x="26844" y="55271"/>
                  </a:cubicBezTo>
                  <a:cubicBezTo>
                    <a:pt x="26954" y="55198"/>
                    <a:pt x="37514" y="48204"/>
                    <a:pt x="48915" y="48204"/>
                  </a:cubicBezTo>
                  <a:cubicBezTo>
                    <a:pt x="49285" y="48204"/>
                    <a:pt x="49657" y="48212"/>
                    <a:pt x="50029" y="48227"/>
                  </a:cubicBezTo>
                  <a:cubicBezTo>
                    <a:pt x="50030" y="48227"/>
                    <a:pt x="50032" y="48227"/>
                    <a:pt x="50033" y="48227"/>
                  </a:cubicBezTo>
                  <a:cubicBezTo>
                    <a:pt x="50125" y="48227"/>
                    <a:pt x="50211" y="48187"/>
                    <a:pt x="50271" y="48118"/>
                  </a:cubicBezTo>
                  <a:cubicBezTo>
                    <a:pt x="50329" y="48045"/>
                    <a:pt x="50350" y="47949"/>
                    <a:pt x="50327" y="47858"/>
                  </a:cubicBezTo>
                  <a:lnTo>
                    <a:pt x="42334" y="16526"/>
                  </a:lnTo>
                  <a:cubicBezTo>
                    <a:pt x="43748" y="15451"/>
                    <a:pt x="53398" y="8013"/>
                    <a:pt x="53713" y="5184"/>
                  </a:cubicBezTo>
                  <a:cubicBezTo>
                    <a:pt x="53839" y="4048"/>
                    <a:pt x="53394" y="2940"/>
                    <a:pt x="52427" y="1981"/>
                  </a:cubicBezTo>
                  <a:cubicBezTo>
                    <a:pt x="51208" y="768"/>
                    <a:pt x="49328" y="1"/>
                    <a:pt x="47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1634;p43">
              <a:extLst>
                <a:ext uri="{FF2B5EF4-FFF2-40B4-BE49-F238E27FC236}">
                  <a16:creationId xmlns:a16="http://schemas.microsoft.com/office/drawing/2014/main" id="{E7D5BF2E-BC39-4853-2820-6C2B635A757F}"/>
                </a:ext>
              </a:extLst>
            </p:cNvPr>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635;p43">
              <a:extLst>
                <a:ext uri="{FF2B5EF4-FFF2-40B4-BE49-F238E27FC236}">
                  <a16:creationId xmlns:a16="http://schemas.microsoft.com/office/drawing/2014/main" id="{2C556C69-ED80-6B9D-C58D-953565C29E20}"/>
                </a:ext>
              </a:extLst>
            </p:cNvPr>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1636;p43">
              <a:extLst>
                <a:ext uri="{FF2B5EF4-FFF2-40B4-BE49-F238E27FC236}">
                  <a16:creationId xmlns:a16="http://schemas.microsoft.com/office/drawing/2014/main" id="{F88B98A5-76D6-7F91-10A5-5B36A16C4977}"/>
                </a:ext>
              </a:extLst>
            </p:cNvPr>
            <p:cNvSpPr/>
            <p:nvPr/>
          </p:nvSpPr>
          <p:spPr>
            <a:xfrm>
              <a:off x="8509254" y="3396469"/>
              <a:ext cx="27068" cy="234348"/>
            </a:xfrm>
            <a:custGeom>
              <a:avLst/>
              <a:gdLst/>
              <a:ahLst/>
              <a:cxnLst/>
              <a:rect l="l" t="t" r="r" b="b"/>
              <a:pathLst>
                <a:path w="1531" h="13255" extrusionOk="0">
                  <a:moveTo>
                    <a:pt x="1530" y="1"/>
                  </a:moveTo>
                  <a:lnTo>
                    <a:pt x="1530" y="1"/>
                  </a:lnTo>
                  <a:cubicBezTo>
                    <a:pt x="1" y="7647"/>
                    <a:pt x="851" y="13255"/>
                    <a:pt x="851" y="13255"/>
                  </a:cubicBezTo>
                  <a:lnTo>
                    <a:pt x="15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1637;p43">
              <a:extLst>
                <a:ext uri="{FF2B5EF4-FFF2-40B4-BE49-F238E27FC236}">
                  <a16:creationId xmlns:a16="http://schemas.microsoft.com/office/drawing/2014/main" id="{D8BC561F-EABA-5142-958A-D83A1989CF3B}"/>
                </a:ext>
              </a:extLst>
            </p:cNvPr>
            <p:cNvSpPr/>
            <p:nvPr/>
          </p:nvSpPr>
          <p:spPr>
            <a:xfrm>
              <a:off x="8504250" y="3391236"/>
              <a:ext cx="37747" cy="244815"/>
            </a:xfrm>
            <a:custGeom>
              <a:avLst/>
              <a:gdLst/>
              <a:ahLst/>
              <a:cxnLst/>
              <a:rect l="l" t="t" r="r" b="b"/>
              <a:pathLst>
                <a:path w="2135" h="13847" extrusionOk="0">
                  <a:moveTo>
                    <a:pt x="1814" y="1"/>
                  </a:moveTo>
                  <a:cubicBezTo>
                    <a:pt x="1676" y="1"/>
                    <a:pt x="1551" y="98"/>
                    <a:pt x="1523" y="238"/>
                  </a:cubicBezTo>
                  <a:cubicBezTo>
                    <a:pt x="0" y="7847"/>
                    <a:pt x="833" y="13538"/>
                    <a:pt x="840" y="13595"/>
                  </a:cubicBezTo>
                  <a:cubicBezTo>
                    <a:pt x="863" y="13738"/>
                    <a:pt x="986" y="13845"/>
                    <a:pt x="1132" y="13846"/>
                  </a:cubicBezTo>
                  <a:cubicBezTo>
                    <a:pt x="1147" y="13845"/>
                    <a:pt x="1162" y="13844"/>
                    <a:pt x="1178" y="13841"/>
                  </a:cubicBezTo>
                  <a:cubicBezTo>
                    <a:pt x="1339" y="13817"/>
                    <a:pt x="1450" y="13666"/>
                    <a:pt x="1426" y="13505"/>
                  </a:cubicBezTo>
                  <a:cubicBezTo>
                    <a:pt x="1417" y="13450"/>
                    <a:pt x="602" y="7855"/>
                    <a:pt x="2102" y="354"/>
                  </a:cubicBezTo>
                  <a:cubicBezTo>
                    <a:pt x="2134" y="194"/>
                    <a:pt x="2030" y="38"/>
                    <a:pt x="1870" y="6"/>
                  </a:cubicBezTo>
                  <a:cubicBezTo>
                    <a:pt x="1851" y="3"/>
                    <a:pt x="1833" y="1"/>
                    <a:pt x="1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1638;p43">
              <a:extLst>
                <a:ext uri="{FF2B5EF4-FFF2-40B4-BE49-F238E27FC236}">
                  <a16:creationId xmlns:a16="http://schemas.microsoft.com/office/drawing/2014/main" id="{71C1E792-76AB-08FC-D7EE-3F91D58085C3}"/>
                </a:ext>
              </a:extLst>
            </p:cNvPr>
            <p:cNvSpPr/>
            <p:nvPr/>
          </p:nvSpPr>
          <p:spPr>
            <a:xfrm>
              <a:off x="8497231" y="3258264"/>
              <a:ext cx="54083" cy="198299"/>
            </a:xfrm>
            <a:custGeom>
              <a:avLst/>
              <a:gdLst/>
              <a:ahLst/>
              <a:cxnLst/>
              <a:rect l="l" t="t" r="r" b="b"/>
              <a:pathLst>
                <a:path w="3059" h="11216" extrusionOk="0">
                  <a:moveTo>
                    <a:pt x="3059" y="1"/>
                  </a:moveTo>
                  <a:lnTo>
                    <a:pt x="3059" y="1"/>
                  </a:lnTo>
                  <a:cubicBezTo>
                    <a:pt x="1" y="8496"/>
                    <a:pt x="1" y="11216"/>
                    <a:pt x="1" y="11216"/>
                  </a:cubicBezTo>
                  <a:lnTo>
                    <a:pt x="30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639;p43">
              <a:extLst>
                <a:ext uri="{FF2B5EF4-FFF2-40B4-BE49-F238E27FC236}">
                  <a16:creationId xmlns:a16="http://schemas.microsoft.com/office/drawing/2014/main" id="{9C068653-9E21-BAFE-0875-1563016EBBCA}"/>
                </a:ext>
              </a:extLst>
            </p:cNvPr>
            <p:cNvSpPr/>
            <p:nvPr/>
          </p:nvSpPr>
          <p:spPr>
            <a:xfrm>
              <a:off x="8492033" y="3253137"/>
              <a:ext cx="65151" cy="208642"/>
            </a:xfrm>
            <a:custGeom>
              <a:avLst/>
              <a:gdLst/>
              <a:ahLst/>
              <a:cxnLst/>
              <a:rect l="l" t="t" r="r" b="b"/>
              <a:pathLst>
                <a:path w="3685" h="11801" extrusionOk="0">
                  <a:moveTo>
                    <a:pt x="3352" y="1"/>
                  </a:moveTo>
                  <a:cubicBezTo>
                    <a:pt x="3233" y="1"/>
                    <a:pt x="3121" y="73"/>
                    <a:pt x="3076" y="191"/>
                  </a:cubicBezTo>
                  <a:cubicBezTo>
                    <a:pt x="35" y="8638"/>
                    <a:pt x="0" y="11393"/>
                    <a:pt x="0" y="11506"/>
                  </a:cubicBezTo>
                  <a:cubicBezTo>
                    <a:pt x="0" y="11668"/>
                    <a:pt x="132" y="11801"/>
                    <a:pt x="295" y="11801"/>
                  </a:cubicBezTo>
                  <a:cubicBezTo>
                    <a:pt x="457" y="11801"/>
                    <a:pt x="589" y="11670"/>
                    <a:pt x="591" y="11507"/>
                  </a:cubicBezTo>
                  <a:cubicBezTo>
                    <a:pt x="591" y="11480"/>
                    <a:pt x="641" y="8701"/>
                    <a:pt x="3632" y="391"/>
                  </a:cubicBezTo>
                  <a:cubicBezTo>
                    <a:pt x="3684" y="238"/>
                    <a:pt x="3604" y="73"/>
                    <a:pt x="3452" y="19"/>
                  </a:cubicBezTo>
                  <a:cubicBezTo>
                    <a:pt x="3419" y="6"/>
                    <a:pt x="3385" y="1"/>
                    <a:pt x="3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1640;p43">
              <a:extLst>
                <a:ext uri="{FF2B5EF4-FFF2-40B4-BE49-F238E27FC236}">
                  <a16:creationId xmlns:a16="http://schemas.microsoft.com/office/drawing/2014/main" id="{1CC066BF-8CC5-A8B0-234A-4115D2FA7379}"/>
                </a:ext>
              </a:extLst>
            </p:cNvPr>
            <p:cNvSpPr/>
            <p:nvPr/>
          </p:nvSpPr>
          <p:spPr>
            <a:xfrm>
              <a:off x="8266225" y="3161325"/>
              <a:ext cx="113771" cy="125121"/>
            </a:xfrm>
            <a:custGeom>
              <a:avLst/>
              <a:gdLst/>
              <a:ahLst/>
              <a:cxnLst/>
              <a:rect l="l" t="t" r="r" b="b"/>
              <a:pathLst>
                <a:path w="6435" h="7077" extrusionOk="0">
                  <a:moveTo>
                    <a:pt x="162" y="1"/>
                  </a:moveTo>
                  <a:lnTo>
                    <a:pt x="1" y="2413"/>
                  </a:lnTo>
                  <a:lnTo>
                    <a:pt x="6434" y="7076"/>
                  </a:lnTo>
                  <a:lnTo>
                    <a:pt x="1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1641;p43">
              <a:extLst>
                <a:ext uri="{FF2B5EF4-FFF2-40B4-BE49-F238E27FC236}">
                  <a16:creationId xmlns:a16="http://schemas.microsoft.com/office/drawing/2014/main" id="{093E2329-4F30-B5F7-552A-9A3C24ADF9AD}"/>
                </a:ext>
              </a:extLst>
            </p:cNvPr>
            <p:cNvSpPr/>
            <p:nvPr/>
          </p:nvSpPr>
          <p:spPr>
            <a:xfrm>
              <a:off x="8260302" y="3155950"/>
              <a:ext cx="126571" cy="135729"/>
            </a:xfrm>
            <a:custGeom>
              <a:avLst/>
              <a:gdLst/>
              <a:ahLst/>
              <a:cxnLst/>
              <a:rect l="l" t="t" r="r" b="b"/>
              <a:pathLst>
                <a:path w="7159" h="7677" extrusionOk="0">
                  <a:moveTo>
                    <a:pt x="489" y="0"/>
                  </a:moveTo>
                  <a:cubicBezTo>
                    <a:pt x="419" y="0"/>
                    <a:pt x="349" y="25"/>
                    <a:pt x="293" y="75"/>
                  </a:cubicBezTo>
                  <a:cubicBezTo>
                    <a:pt x="167" y="188"/>
                    <a:pt x="160" y="380"/>
                    <a:pt x="277" y="501"/>
                  </a:cubicBezTo>
                  <a:lnTo>
                    <a:pt x="4759" y="5558"/>
                  </a:lnTo>
                  <a:lnTo>
                    <a:pt x="510" y="2478"/>
                  </a:lnTo>
                  <a:cubicBezTo>
                    <a:pt x="457" y="2440"/>
                    <a:pt x="396" y="2421"/>
                    <a:pt x="336" y="2421"/>
                  </a:cubicBezTo>
                  <a:cubicBezTo>
                    <a:pt x="244" y="2421"/>
                    <a:pt x="154" y="2463"/>
                    <a:pt x="97" y="2543"/>
                  </a:cubicBezTo>
                  <a:cubicBezTo>
                    <a:pt x="1" y="2675"/>
                    <a:pt x="30" y="2860"/>
                    <a:pt x="162" y="2957"/>
                  </a:cubicBezTo>
                  <a:lnTo>
                    <a:pt x="6596" y="7620"/>
                  </a:lnTo>
                  <a:cubicBezTo>
                    <a:pt x="6646" y="7656"/>
                    <a:pt x="6706" y="7676"/>
                    <a:pt x="6769" y="7676"/>
                  </a:cubicBezTo>
                  <a:cubicBezTo>
                    <a:pt x="7024" y="7676"/>
                    <a:pt x="7158" y="7375"/>
                    <a:pt x="6990" y="7185"/>
                  </a:cubicBezTo>
                  <a:lnTo>
                    <a:pt x="717" y="108"/>
                  </a:lnTo>
                  <a:cubicBezTo>
                    <a:pt x="658" y="37"/>
                    <a:pt x="574"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1642;p43">
              <a:extLst>
                <a:ext uri="{FF2B5EF4-FFF2-40B4-BE49-F238E27FC236}">
                  <a16:creationId xmlns:a16="http://schemas.microsoft.com/office/drawing/2014/main" id="{6B5B1EF3-DDEB-7A10-67B1-55E9CA391CA4}"/>
                </a:ext>
              </a:extLst>
            </p:cNvPr>
            <p:cNvSpPr/>
            <p:nvPr/>
          </p:nvSpPr>
          <p:spPr>
            <a:xfrm>
              <a:off x="8795104" y="2743334"/>
              <a:ext cx="37004" cy="204734"/>
            </a:xfrm>
            <a:custGeom>
              <a:avLst/>
              <a:gdLst/>
              <a:ahLst/>
              <a:cxnLst/>
              <a:rect l="l" t="t" r="r" b="b"/>
              <a:pathLst>
                <a:path w="2093" h="11580" extrusionOk="0">
                  <a:moveTo>
                    <a:pt x="2092" y="1"/>
                  </a:moveTo>
                  <a:lnTo>
                    <a:pt x="1" y="2574"/>
                  </a:lnTo>
                  <a:lnTo>
                    <a:pt x="1" y="11580"/>
                  </a:lnTo>
                  <a:lnTo>
                    <a:pt x="20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1643;p43">
              <a:extLst>
                <a:ext uri="{FF2B5EF4-FFF2-40B4-BE49-F238E27FC236}">
                  <a16:creationId xmlns:a16="http://schemas.microsoft.com/office/drawing/2014/main" id="{738E89AC-711C-D355-7B68-07F214D14AAD}"/>
                </a:ext>
              </a:extLst>
            </p:cNvPr>
            <p:cNvSpPr/>
            <p:nvPr/>
          </p:nvSpPr>
          <p:spPr>
            <a:xfrm>
              <a:off x="8789888" y="2738119"/>
              <a:ext cx="47860" cy="215183"/>
            </a:xfrm>
            <a:custGeom>
              <a:avLst/>
              <a:gdLst/>
              <a:ahLst/>
              <a:cxnLst/>
              <a:rect l="l" t="t" r="r" b="b"/>
              <a:pathLst>
                <a:path w="2707" h="12171" extrusionOk="0">
                  <a:moveTo>
                    <a:pt x="2386" y="0"/>
                  </a:moveTo>
                  <a:cubicBezTo>
                    <a:pt x="2246" y="0"/>
                    <a:pt x="2122" y="100"/>
                    <a:pt x="2095" y="243"/>
                  </a:cubicBezTo>
                  <a:lnTo>
                    <a:pt x="592" y="8574"/>
                  </a:lnTo>
                  <a:lnTo>
                    <a:pt x="592" y="2869"/>
                  </a:lnTo>
                  <a:cubicBezTo>
                    <a:pt x="592" y="2705"/>
                    <a:pt x="460" y="2573"/>
                    <a:pt x="296" y="2573"/>
                  </a:cubicBezTo>
                  <a:cubicBezTo>
                    <a:pt x="132" y="2573"/>
                    <a:pt x="0" y="2705"/>
                    <a:pt x="0" y="2869"/>
                  </a:cubicBezTo>
                  <a:lnTo>
                    <a:pt x="0" y="11875"/>
                  </a:lnTo>
                  <a:cubicBezTo>
                    <a:pt x="0" y="12029"/>
                    <a:pt x="117" y="12156"/>
                    <a:pt x="270" y="12170"/>
                  </a:cubicBezTo>
                  <a:cubicBezTo>
                    <a:pt x="278" y="12171"/>
                    <a:pt x="287" y="12171"/>
                    <a:pt x="296" y="12171"/>
                  </a:cubicBezTo>
                  <a:cubicBezTo>
                    <a:pt x="440" y="12171"/>
                    <a:pt x="562" y="12069"/>
                    <a:pt x="587" y="11928"/>
                  </a:cubicBezTo>
                  <a:lnTo>
                    <a:pt x="2678" y="349"/>
                  </a:lnTo>
                  <a:cubicBezTo>
                    <a:pt x="2707" y="187"/>
                    <a:pt x="2600" y="34"/>
                    <a:pt x="2439" y="5"/>
                  </a:cubicBezTo>
                  <a:cubicBezTo>
                    <a:pt x="2421" y="2"/>
                    <a:pt x="2403" y="0"/>
                    <a:pt x="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a:t>
            </a:r>
            <a:endParaRPr dirty="0"/>
          </a:p>
        </p:txBody>
      </p:sp>
      <p:sp>
        <p:nvSpPr>
          <p:cNvPr id="329" name="Google Shape;329;p32"/>
          <p:cNvSpPr txBox="1">
            <a:spLocks noGrp="1"/>
          </p:cNvSpPr>
          <p:nvPr>
            <p:ph type="body" idx="1"/>
          </p:nvPr>
        </p:nvSpPr>
        <p:spPr>
          <a:xfrm>
            <a:off x="626624" y="1404600"/>
            <a:ext cx="3847359" cy="3179400"/>
          </a:xfrm>
          <a:prstGeom prst="rect">
            <a:avLst/>
          </a:prstGeom>
        </p:spPr>
        <p:txBody>
          <a:bodyPr spcFirstLastPara="1" wrap="square" lIns="91425" tIns="91425" rIns="91425" bIns="91425" anchor="t" anchorCtr="0">
            <a:noAutofit/>
          </a:bodyPr>
          <a:lstStyle/>
          <a:p>
            <a:pPr marL="285750" indent="-285750">
              <a:buClr>
                <a:schemeClr val="dk1"/>
              </a:buClr>
              <a:buSzPts val="1100"/>
              <a:buFont typeface="Wingdings" panose="05000000000000000000" pitchFamily="2" charset="2"/>
              <a:buChar char="Ø"/>
            </a:pPr>
            <a:r>
              <a:rPr lang="en-US" sz="2400" dirty="0"/>
              <a:t>Logistic Regression</a:t>
            </a:r>
          </a:p>
          <a:p>
            <a:pPr marL="0" indent="0">
              <a:buClr>
                <a:schemeClr val="dk1"/>
              </a:buClr>
              <a:buSzPts val="1100"/>
              <a:buNone/>
            </a:pPr>
            <a:r>
              <a:rPr lang="en-US" sz="1050" dirty="0">
                <a:effectLst/>
                <a:latin typeface="Times New Roman" panose="02020603050405020304" pitchFamily="18" charset="0"/>
                <a:ea typeface="Times New Roman" panose="02020603050405020304" pitchFamily="18" charset="0"/>
              </a:rPr>
              <a:t>  Logistic</a:t>
            </a:r>
            <a:r>
              <a:rPr lang="en-US" sz="1050" spc="-40"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Regression</a:t>
            </a:r>
            <a:r>
              <a:rPr lang="en-US" sz="1050" spc="-40"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is</a:t>
            </a:r>
            <a:r>
              <a:rPr lang="en-US" sz="1050" spc="-40"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a</a:t>
            </a:r>
            <a:r>
              <a:rPr lang="en-US" sz="1050" spc="-40"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popular</a:t>
            </a:r>
            <a:r>
              <a:rPr lang="en-US" sz="1050" spc="-40"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machine-learning</a:t>
            </a:r>
            <a:r>
              <a:rPr lang="en-US" sz="1050" spc="-40"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algorithm</a:t>
            </a:r>
            <a:r>
              <a:rPr lang="en-US" sz="1050" spc="-240"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used for classification tasks. Logistic </a:t>
            </a:r>
            <a:r>
              <a:rPr lang="en-US" sz="1050" dirty="0" err="1">
                <a:effectLst/>
                <a:latin typeface="Times New Roman" panose="02020603050405020304" pitchFamily="18" charset="0"/>
                <a:ea typeface="Times New Roman" panose="02020603050405020304" pitchFamily="18" charset="0"/>
              </a:rPr>
              <a:t>regres</a:t>
            </a:r>
            <a:r>
              <a:rPr lang="en-US" sz="1050" spc="-235" dirty="0">
                <a:effectLst/>
                <a:latin typeface="Times New Roman" panose="02020603050405020304" pitchFamily="18" charset="0"/>
                <a:ea typeface="Times New Roman" panose="02020603050405020304" pitchFamily="18" charset="0"/>
              </a:rPr>
              <a:t> </a:t>
            </a:r>
            <a:r>
              <a:rPr lang="en-US" sz="1050" dirty="0" err="1">
                <a:effectLst/>
                <a:latin typeface="Times New Roman" panose="02020603050405020304" pitchFamily="18" charset="0"/>
                <a:ea typeface="Times New Roman" panose="02020603050405020304" pitchFamily="18" charset="0"/>
              </a:rPr>
              <a:t>sion</a:t>
            </a:r>
            <a:r>
              <a:rPr lang="en-US" sz="1050" dirty="0">
                <a:effectLst/>
                <a:latin typeface="Times New Roman" panose="02020603050405020304" pitchFamily="18" charset="0"/>
                <a:ea typeface="Times New Roman" panose="02020603050405020304" pitchFamily="18" charset="0"/>
              </a:rPr>
              <a:t> models the probability of a binary outcome (e.g., yes/no,</a:t>
            </a:r>
            <a:r>
              <a:rPr lang="en-US" sz="1050" spc="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true/false) based on one or more input variables. In logistic</a:t>
            </a:r>
            <a:r>
              <a:rPr lang="en-US" sz="1050" spc="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regression, the output of the dependent variable is a binary</a:t>
            </a:r>
            <a:r>
              <a:rPr lang="en-US" sz="1050" spc="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variable, which is either 0 or 1. </a:t>
            </a:r>
            <a:endParaRPr lang="en-US" sz="1100" dirty="0"/>
          </a:p>
          <a:p>
            <a:pPr marL="285750" indent="-285750">
              <a:buClr>
                <a:schemeClr val="dk1"/>
              </a:buClr>
              <a:buSzPts val="1100"/>
              <a:buFont typeface="Wingdings" panose="05000000000000000000" pitchFamily="2" charset="2"/>
              <a:buChar char="Ø"/>
            </a:pPr>
            <a:r>
              <a:rPr lang="en-US" sz="2400" dirty="0"/>
              <a:t>K-Nearest </a:t>
            </a:r>
            <a:r>
              <a:rPr lang="en-US" sz="2400" dirty="0" err="1"/>
              <a:t>Neighbour</a:t>
            </a:r>
            <a:endParaRPr lang="en-US" sz="2400" dirty="0"/>
          </a:p>
          <a:p>
            <a:pPr marL="0" indent="0">
              <a:buClr>
                <a:schemeClr val="dk1"/>
              </a:buClr>
              <a:buSzPts val="1100"/>
              <a:buNone/>
            </a:pPr>
            <a:r>
              <a:rPr lang="en-US" sz="1050" dirty="0">
                <a:effectLst/>
                <a:latin typeface="Times New Roman" panose="02020603050405020304" pitchFamily="18" charset="0"/>
                <a:ea typeface="Times New Roman" panose="02020603050405020304" pitchFamily="18" charset="0"/>
              </a:rPr>
              <a:t>K-Nearest Neighbors (KNN) is a popular algorithm in ma-</a:t>
            </a:r>
            <a:r>
              <a:rPr lang="en-US" sz="1050" spc="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chine learning used for classification and regression problems.</a:t>
            </a:r>
            <a:r>
              <a:rPr lang="en-US" sz="1050" spc="-23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It is a simple, non-parametric algorithm that can be used for</a:t>
            </a:r>
            <a:r>
              <a:rPr lang="en-US" sz="1050" spc="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both supervised and unsupervised learning. In KNN, the ”k”</a:t>
            </a:r>
            <a:r>
              <a:rPr lang="en-US" sz="1050" spc="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refers</a:t>
            </a:r>
            <a:r>
              <a:rPr lang="en-US" sz="1050" spc="18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to</a:t>
            </a:r>
            <a:r>
              <a:rPr lang="en-US" sz="1050" spc="18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the</a:t>
            </a:r>
            <a:r>
              <a:rPr lang="en-US" sz="1050" spc="18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number</a:t>
            </a:r>
            <a:r>
              <a:rPr lang="en-US" sz="1050" spc="18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of</a:t>
            </a:r>
            <a:r>
              <a:rPr lang="en-US" sz="1050" spc="18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nearest</a:t>
            </a:r>
            <a:r>
              <a:rPr lang="en-US" sz="1050" spc="185" dirty="0">
                <a:effectLst/>
                <a:latin typeface="Times New Roman" panose="02020603050405020304" pitchFamily="18" charset="0"/>
                <a:ea typeface="Times New Roman" panose="02020603050405020304" pitchFamily="18" charset="0"/>
              </a:rPr>
              <a:t> </a:t>
            </a:r>
            <a:r>
              <a:rPr lang="en-US" sz="1050" dirty="0" err="1">
                <a:effectLst/>
                <a:latin typeface="Times New Roman" panose="02020603050405020304" pitchFamily="18" charset="0"/>
                <a:ea typeface="Times New Roman" panose="02020603050405020304" pitchFamily="18" charset="0"/>
              </a:rPr>
              <a:t>neighbours</a:t>
            </a:r>
            <a:r>
              <a:rPr lang="en-US" sz="1050" spc="18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used</a:t>
            </a:r>
            <a:r>
              <a:rPr lang="en-US" sz="1050" spc="18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to</a:t>
            </a:r>
            <a:r>
              <a:rPr lang="en-US" sz="1050" spc="18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classify</a:t>
            </a:r>
            <a:r>
              <a:rPr lang="en-US" sz="1050" spc="-240"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a</a:t>
            </a:r>
            <a:r>
              <a:rPr lang="en-US" sz="1050" spc="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new</a:t>
            </a:r>
            <a:r>
              <a:rPr lang="en-US" sz="1050" spc="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data</a:t>
            </a:r>
            <a:r>
              <a:rPr lang="en-US" sz="1050" spc="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point.</a:t>
            </a:r>
            <a:endParaRPr lang="en-US" sz="2400" dirty="0"/>
          </a:p>
          <a:p>
            <a:pPr marL="285750" indent="-285750">
              <a:buClr>
                <a:schemeClr val="dk1"/>
              </a:buClr>
              <a:buSzPts val="1100"/>
              <a:buFont typeface="Wingdings" panose="05000000000000000000" pitchFamily="2" charset="2"/>
              <a:buChar char="Ø"/>
            </a:pPr>
            <a:r>
              <a:rPr lang="en-US" sz="2400" dirty="0"/>
              <a:t>Naive Bayes</a:t>
            </a:r>
          </a:p>
          <a:p>
            <a:pPr marL="0" indent="0">
              <a:buClr>
                <a:schemeClr val="dk1"/>
              </a:buClr>
              <a:buSzPts val="1100"/>
              <a:buNone/>
            </a:pPr>
            <a:r>
              <a:rPr lang="en-US" sz="1050" dirty="0">
                <a:effectLst/>
                <a:latin typeface="Times New Roman" panose="02020603050405020304" pitchFamily="18" charset="0"/>
                <a:ea typeface="Times New Roman" panose="02020603050405020304" pitchFamily="18" charset="0"/>
              </a:rPr>
              <a:t>the</a:t>
            </a:r>
            <a:r>
              <a:rPr lang="en-US" sz="1050" spc="-30"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Naive</a:t>
            </a:r>
            <a:r>
              <a:rPr lang="en-US" sz="1050" spc="-2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Bayes</a:t>
            </a:r>
            <a:r>
              <a:rPr lang="en-US" sz="1050" spc="-30"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algorithm</a:t>
            </a:r>
            <a:r>
              <a:rPr lang="en-US" sz="1050" spc="-23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that</a:t>
            </a:r>
            <a:r>
              <a:rPr lang="en-US" sz="1050" spc="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makes</a:t>
            </a:r>
            <a:r>
              <a:rPr lang="en-US" sz="1050" spc="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the</a:t>
            </a:r>
            <a:r>
              <a:rPr lang="en-US" sz="1050" spc="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assumption</a:t>
            </a:r>
            <a:r>
              <a:rPr lang="en-US" sz="1050" spc="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that</a:t>
            </a:r>
            <a:r>
              <a:rPr lang="en-US" sz="1050" spc="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the</a:t>
            </a:r>
            <a:r>
              <a:rPr lang="en-US" sz="1050" spc="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features</a:t>
            </a:r>
            <a:r>
              <a:rPr lang="en-US" sz="1050" spc="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are</a:t>
            </a:r>
            <a:r>
              <a:rPr lang="en-US" sz="1050" spc="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normally</a:t>
            </a:r>
            <a:r>
              <a:rPr lang="en-US" sz="1050" spc="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distributed.</a:t>
            </a:r>
            <a:r>
              <a:rPr lang="en-US" sz="1050" spc="-20"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This</a:t>
            </a:r>
            <a:r>
              <a:rPr lang="en-US" sz="1050" spc="-20"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assumption</a:t>
            </a:r>
            <a:r>
              <a:rPr lang="en-US" sz="1050" spc="-20"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simplifies</a:t>
            </a:r>
            <a:r>
              <a:rPr lang="en-US" sz="1050" spc="-20"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the</a:t>
            </a:r>
            <a:r>
              <a:rPr lang="en-US" sz="1050" spc="-1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calculation</a:t>
            </a:r>
            <a:r>
              <a:rPr lang="en-US" sz="1050" spc="-2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of</a:t>
            </a:r>
            <a:r>
              <a:rPr lang="en-US" sz="1050" spc="-1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prob-</a:t>
            </a:r>
            <a:r>
              <a:rPr lang="en-US" sz="1050" spc="-240"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abilities by assuming that the distribution of each feature is</a:t>
            </a:r>
            <a:r>
              <a:rPr lang="en-US" sz="1050" spc="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independent of the others. </a:t>
            </a:r>
            <a:endParaRPr lang="en-US" sz="1200" dirty="0"/>
          </a:p>
          <a:p>
            <a:pPr marL="0" lvl="0" indent="0" algn="l" rtl="0">
              <a:spcBef>
                <a:spcPts val="0"/>
              </a:spcBef>
              <a:spcAft>
                <a:spcPts val="0"/>
              </a:spcAft>
              <a:buClr>
                <a:schemeClr val="dk1"/>
              </a:buClr>
              <a:buSzPts val="1100"/>
              <a:buFont typeface="Arial"/>
              <a:buNone/>
            </a:pPr>
            <a:endParaRPr lang="en-US" sz="2000" dirty="0"/>
          </a:p>
          <a:p>
            <a:pPr marL="0" lvl="0" indent="0" algn="l" rtl="0">
              <a:spcBef>
                <a:spcPts val="1600"/>
              </a:spcBef>
              <a:spcAft>
                <a:spcPts val="1600"/>
              </a:spcAft>
              <a:buNone/>
            </a:pPr>
            <a:endParaRPr sz="2000" dirty="0"/>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4476760" y="734371"/>
            <a:ext cx="4039167" cy="3891256"/>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32"/>
          <p:cNvGrpSpPr/>
          <p:nvPr/>
        </p:nvGrpSpPr>
        <p:grpSpPr>
          <a:xfrm>
            <a:off x="4749388" y="610304"/>
            <a:ext cx="3694120" cy="4125705"/>
            <a:chOff x="4749388" y="610304"/>
            <a:chExt cx="3694120" cy="4125705"/>
          </a:xfrm>
        </p:grpSpPr>
        <p:grpSp>
          <p:nvGrpSpPr>
            <p:cNvPr id="333" name="Google Shape;333;p32"/>
            <p:cNvGrpSpPr/>
            <p:nvPr/>
          </p:nvGrpSpPr>
          <p:grpSpPr>
            <a:xfrm>
              <a:off x="4749388" y="610304"/>
              <a:ext cx="3414364" cy="4125705"/>
              <a:chOff x="4749388" y="610304"/>
              <a:chExt cx="3414364" cy="4125705"/>
            </a:xfrm>
          </p:grpSpPr>
          <p:sp>
            <p:nvSpPr>
              <p:cNvPr id="334" name="Google Shape;334;p32"/>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2"/>
            <p:cNvGrpSpPr/>
            <p:nvPr/>
          </p:nvGrpSpPr>
          <p:grpSpPr>
            <a:xfrm>
              <a:off x="4866130" y="1140950"/>
              <a:ext cx="3577378" cy="3177375"/>
              <a:chOff x="4866130" y="1140950"/>
              <a:chExt cx="3577378" cy="3177375"/>
            </a:xfrm>
          </p:grpSpPr>
          <p:grpSp>
            <p:nvGrpSpPr>
              <p:cNvPr id="422" name="Google Shape;422;p32"/>
              <p:cNvGrpSpPr/>
              <p:nvPr/>
            </p:nvGrpSpPr>
            <p:grpSpPr>
              <a:xfrm>
                <a:off x="7218455" y="3425403"/>
                <a:ext cx="627776" cy="773482"/>
                <a:chOff x="7218455" y="3425403"/>
                <a:chExt cx="627776" cy="773482"/>
              </a:xfrm>
            </p:grpSpPr>
            <p:sp>
              <p:nvSpPr>
                <p:cNvPr id="423" name="Google Shape;423;p32"/>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2"/>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32"/>
              <p:cNvGrpSpPr/>
              <p:nvPr/>
            </p:nvGrpSpPr>
            <p:grpSpPr>
              <a:xfrm>
                <a:off x="7232021" y="2929018"/>
                <a:ext cx="1211486" cy="416719"/>
                <a:chOff x="7232021" y="2929018"/>
                <a:chExt cx="1211486" cy="416719"/>
              </a:xfrm>
            </p:grpSpPr>
            <p:sp>
              <p:nvSpPr>
                <p:cNvPr id="455" name="Google Shape;455;p32"/>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2"/>
              <p:cNvGrpSpPr/>
              <p:nvPr/>
            </p:nvGrpSpPr>
            <p:grpSpPr>
              <a:xfrm>
                <a:off x="4866130" y="1597718"/>
                <a:ext cx="618424" cy="1349710"/>
                <a:chOff x="4866130" y="1597718"/>
                <a:chExt cx="618424" cy="1349710"/>
              </a:xfrm>
            </p:grpSpPr>
            <p:sp>
              <p:nvSpPr>
                <p:cNvPr id="469" name="Google Shape;469;p32"/>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2"/>
              <p:cNvGrpSpPr/>
              <p:nvPr/>
            </p:nvGrpSpPr>
            <p:grpSpPr>
              <a:xfrm>
                <a:off x="5312187" y="1140950"/>
                <a:ext cx="627501" cy="773285"/>
                <a:chOff x="5312187" y="1140950"/>
                <a:chExt cx="627501" cy="773285"/>
              </a:xfrm>
            </p:grpSpPr>
            <p:sp>
              <p:nvSpPr>
                <p:cNvPr id="482" name="Google Shape;482;p32"/>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4260887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RESULTS</a:t>
            </a:r>
            <a:endParaRPr dirty="0"/>
          </a:p>
        </p:txBody>
      </p:sp>
      <p:sp>
        <p:nvSpPr>
          <p:cNvPr id="3" name="Title 2">
            <a:extLst>
              <a:ext uri="{FF2B5EF4-FFF2-40B4-BE49-F238E27FC236}">
                <a16:creationId xmlns:a16="http://schemas.microsoft.com/office/drawing/2014/main" id="{A379CF8E-FD7B-8052-666F-5F265C824A76}"/>
              </a:ext>
            </a:extLst>
          </p:cNvPr>
          <p:cNvSpPr>
            <a:spLocks noGrp="1"/>
          </p:cNvSpPr>
          <p:nvPr>
            <p:ph type="title"/>
          </p:nvPr>
        </p:nvSpPr>
        <p:spPr/>
        <p:txBody>
          <a:bodyPr/>
          <a:lstStyle/>
          <a:p>
            <a:br>
              <a:rPr lang="en-IN" dirty="0"/>
            </a:br>
            <a:br>
              <a:rPr lang="en-IN" dirty="0"/>
            </a:br>
            <a:endParaRPr lang="en-IN" dirty="0"/>
          </a:p>
        </p:txBody>
      </p:sp>
      <p:sp>
        <p:nvSpPr>
          <p:cNvPr id="8" name="TextBox 7">
            <a:extLst>
              <a:ext uri="{FF2B5EF4-FFF2-40B4-BE49-F238E27FC236}">
                <a16:creationId xmlns:a16="http://schemas.microsoft.com/office/drawing/2014/main" id="{8BA2E238-8D1F-ECE7-07F4-113CE06527E5}"/>
              </a:ext>
            </a:extLst>
          </p:cNvPr>
          <p:cNvSpPr txBox="1"/>
          <p:nvPr/>
        </p:nvSpPr>
        <p:spPr>
          <a:xfrm>
            <a:off x="3476845" y="4336688"/>
            <a:ext cx="1779182" cy="307777"/>
          </a:xfrm>
          <a:prstGeom prst="rect">
            <a:avLst/>
          </a:prstGeom>
          <a:noFill/>
        </p:spPr>
        <p:txBody>
          <a:bodyPr wrap="square" rtlCol="0">
            <a:spAutoFit/>
          </a:bodyPr>
          <a:lstStyle/>
          <a:p>
            <a:r>
              <a:rPr lang="en-IN" dirty="0"/>
              <a:t>Naive Bayes</a:t>
            </a:r>
          </a:p>
        </p:txBody>
      </p:sp>
      <p:sp>
        <p:nvSpPr>
          <p:cNvPr id="11" name="TextBox 10">
            <a:extLst>
              <a:ext uri="{FF2B5EF4-FFF2-40B4-BE49-F238E27FC236}">
                <a16:creationId xmlns:a16="http://schemas.microsoft.com/office/drawing/2014/main" id="{63B656E7-3CDB-E51B-2595-1478618FDBF1}"/>
              </a:ext>
            </a:extLst>
          </p:cNvPr>
          <p:cNvSpPr txBox="1"/>
          <p:nvPr/>
        </p:nvSpPr>
        <p:spPr>
          <a:xfrm>
            <a:off x="5192908" y="2202192"/>
            <a:ext cx="1779182" cy="307777"/>
          </a:xfrm>
          <a:prstGeom prst="rect">
            <a:avLst/>
          </a:prstGeom>
          <a:noFill/>
        </p:spPr>
        <p:txBody>
          <a:bodyPr wrap="square" rtlCol="0">
            <a:spAutoFit/>
          </a:bodyPr>
          <a:lstStyle/>
          <a:p>
            <a:r>
              <a:rPr lang="en-IN" dirty="0"/>
              <a:t>K-Nearest model</a:t>
            </a:r>
          </a:p>
        </p:txBody>
      </p:sp>
      <p:sp>
        <p:nvSpPr>
          <p:cNvPr id="14" name="TextBox 13">
            <a:extLst>
              <a:ext uri="{FF2B5EF4-FFF2-40B4-BE49-F238E27FC236}">
                <a16:creationId xmlns:a16="http://schemas.microsoft.com/office/drawing/2014/main" id="{5395EA0F-DB08-50D7-BBA5-E0C2E0D00B9E}"/>
              </a:ext>
            </a:extLst>
          </p:cNvPr>
          <p:cNvSpPr txBox="1"/>
          <p:nvPr/>
        </p:nvSpPr>
        <p:spPr>
          <a:xfrm>
            <a:off x="3476845" y="1105425"/>
            <a:ext cx="1779182" cy="307777"/>
          </a:xfrm>
          <a:prstGeom prst="rect">
            <a:avLst/>
          </a:prstGeom>
          <a:noFill/>
        </p:spPr>
        <p:txBody>
          <a:bodyPr wrap="square" rtlCol="0">
            <a:spAutoFit/>
          </a:bodyPr>
          <a:lstStyle/>
          <a:p>
            <a:r>
              <a:rPr lang="en-IN" dirty="0"/>
              <a:t>Bayesian model</a:t>
            </a:r>
          </a:p>
        </p:txBody>
      </p:sp>
      <p:pic>
        <p:nvPicPr>
          <p:cNvPr id="16" name="Picture 15">
            <a:extLst>
              <a:ext uri="{FF2B5EF4-FFF2-40B4-BE49-F238E27FC236}">
                <a16:creationId xmlns:a16="http://schemas.microsoft.com/office/drawing/2014/main" id="{A558597B-B13A-B2E3-6B82-6ED2C98C356F}"/>
              </a:ext>
            </a:extLst>
          </p:cNvPr>
          <p:cNvPicPr>
            <a:picLocks noChangeAspect="1"/>
          </p:cNvPicPr>
          <p:nvPr/>
        </p:nvPicPr>
        <p:blipFill>
          <a:blip r:embed="rId3"/>
          <a:stretch>
            <a:fillRect/>
          </a:stretch>
        </p:blipFill>
        <p:spPr>
          <a:xfrm>
            <a:off x="994586" y="1498083"/>
            <a:ext cx="6743700" cy="26860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RESULTS</a:t>
            </a:r>
            <a:endParaRPr dirty="0"/>
          </a:p>
        </p:txBody>
      </p:sp>
      <p:sp>
        <p:nvSpPr>
          <p:cNvPr id="3" name="Title 2">
            <a:extLst>
              <a:ext uri="{FF2B5EF4-FFF2-40B4-BE49-F238E27FC236}">
                <a16:creationId xmlns:a16="http://schemas.microsoft.com/office/drawing/2014/main" id="{A379CF8E-FD7B-8052-666F-5F265C824A76}"/>
              </a:ext>
            </a:extLst>
          </p:cNvPr>
          <p:cNvSpPr>
            <a:spLocks noGrp="1"/>
          </p:cNvSpPr>
          <p:nvPr>
            <p:ph type="title"/>
          </p:nvPr>
        </p:nvSpPr>
        <p:spPr/>
        <p:txBody>
          <a:bodyPr/>
          <a:lstStyle/>
          <a:p>
            <a:br>
              <a:rPr lang="en-IN" dirty="0"/>
            </a:br>
            <a:br>
              <a:rPr lang="en-IN" dirty="0"/>
            </a:br>
            <a:endParaRPr lang="en-IN" dirty="0"/>
          </a:p>
        </p:txBody>
      </p:sp>
      <p:sp>
        <p:nvSpPr>
          <p:cNvPr id="8" name="TextBox 7">
            <a:extLst>
              <a:ext uri="{FF2B5EF4-FFF2-40B4-BE49-F238E27FC236}">
                <a16:creationId xmlns:a16="http://schemas.microsoft.com/office/drawing/2014/main" id="{8BA2E238-8D1F-ECE7-07F4-113CE06527E5}"/>
              </a:ext>
            </a:extLst>
          </p:cNvPr>
          <p:cNvSpPr txBox="1"/>
          <p:nvPr/>
        </p:nvSpPr>
        <p:spPr>
          <a:xfrm>
            <a:off x="4303317" y="4497548"/>
            <a:ext cx="1779182" cy="307777"/>
          </a:xfrm>
          <a:prstGeom prst="rect">
            <a:avLst/>
          </a:prstGeom>
          <a:noFill/>
        </p:spPr>
        <p:txBody>
          <a:bodyPr wrap="square" rtlCol="0">
            <a:spAutoFit/>
          </a:bodyPr>
          <a:lstStyle/>
          <a:p>
            <a:r>
              <a:rPr lang="en-IN" dirty="0"/>
              <a:t>KNN</a:t>
            </a:r>
          </a:p>
        </p:txBody>
      </p:sp>
      <p:sp>
        <p:nvSpPr>
          <p:cNvPr id="11" name="TextBox 10">
            <a:extLst>
              <a:ext uri="{FF2B5EF4-FFF2-40B4-BE49-F238E27FC236}">
                <a16:creationId xmlns:a16="http://schemas.microsoft.com/office/drawing/2014/main" id="{63B656E7-3CDB-E51B-2595-1478618FDBF1}"/>
              </a:ext>
            </a:extLst>
          </p:cNvPr>
          <p:cNvSpPr txBox="1"/>
          <p:nvPr/>
        </p:nvSpPr>
        <p:spPr>
          <a:xfrm>
            <a:off x="5192908" y="2202192"/>
            <a:ext cx="1779182" cy="307777"/>
          </a:xfrm>
          <a:prstGeom prst="rect">
            <a:avLst/>
          </a:prstGeom>
          <a:noFill/>
        </p:spPr>
        <p:txBody>
          <a:bodyPr wrap="square" rtlCol="0">
            <a:spAutoFit/>
          </a:bodyPr>
          <a:lstStyle/>
          <a:p>
            <a:r>
              <a:rPr lang="en-IN" dirty="0"/>
              <a:t>K-Nearest model</a:t>
            </a:r>
          </a:p>
        </p:txBody>
      </p:sp>
      <p:pic>
        <p:nvPicPr>
          <p:cNvPr id="4" name="Picture 3">
            <a:extLst>
              <a:ext uri="{FF2B5EF4-FFF2-40B4-BE49-F238E27FC236}">
                <a16:creationId xmlns:a16="http://schemas.microsoft.com/office/drawing/2014/main" id="{28C4B786-F667-E7AE-A926-BF209B5AD9C2}"/>
              </a:ext>
            </a:extLst>
          </p:cNvPr>
          <p:cNvPicPr>
            <a:picLocks noChangeAspect="1"/>
          </p:cNvPicPr>
          <p:nvPr/>
        </p:nvPicPr>
        <p:blipFill>
          <a:blip r:embed="rId3"/>
          <a:stretch>
            <a:fillRect/>
          </a:stretch>
        </p:blipFill>
        <p:spPr>
          <a:xfrm>
            <a:off x="1100137" y="949399"/>
            <a:ext cx="6943725" cy="3476625"/>
          </a:xfrm>
          <a:prstGeom prst="rect">
            <a:avLst/>
          </a:prstGeom>
        </p:spPr>
      </p:pic>
    </p:spTree>
    <p:extLst>
      <p:ext uri="{BB962C8B-B14F-4D97-AF65-F5344CB8AC3E}">
        <p14:creationId xmlns:p14="http://schemas.microsoft.com/office/powerpoint/2010/main" val="1697097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RESULTS</a:t>
            </a:r>
            <a:endParaRPr dirty="0"/>
          </a:p>
        </p:txBody>
      </p:sp>
      <p:sp>
        <p:nvSpPr>
          <p:cNvPr id="3" name="Title 2">
            <a:extLst>
              <a:ext uri="{FF2B5EF4-FFF2-40B4-BE49-F238E27FC236}">
                <a16:creationId xmlns:a16="http://schemas.microsoft.com/office/drawing/2014/main" id="{A379CF8E-FD7B-8052-666F-5F265C824A76}"/>
              </a:ext>
            </a:extLst>
          </p:cNvPr>
          <p:cNvSpPr>
            <a:spLocks noGrp="1"/>
          </p:cNvSpPr>
          <p:nvPr>
            <p:ph type="title"/>
          </p:nvPr>
        </p:nvSpPr>
        <p:spPr/>
        <p:txBody>
          <a:bodyPr/>
          <a:lstStyle/>
          <a:p>
            <a:br>
              <a:rPr lang="en-IN" dirty="0"/>
            </a:br>
            <a:br>
              <a:rPr lang="en-IN" dirty="0"/>
            </a:br>
            <a:endParaRPr lang="en-IN" dirty="0"/>
          </a:p>
        </p:txBody>
      </p:sp>
      <p:sp>
        <p:nvSpPr>
          <p:cNvPr id="8" name="TextBox 7">
            <a:extLst>
              <a:ext uri="{FF2B5EF4-FFF2-40B4-BE49-F238E27FC236}">
                <a16:creationId xmlns:a16="http://schemas.microsoft.com/office/drawing/2014/main" id="{8BA2E238-8D1F-ECE7-07F4-113CE06527E5}"/>
              </a:ext>
            </a:extLst>
          </p:cNvPr>
          <p:cNvSpPr txBox="1"/>
          <p:nvPr/>
        </p:nvSpPr>
        <p:spPr>
          <a:xfrm>
            <a:off x="3176863" y="3147570"/>
            <a:ext cx="1779182" cy="307777"/>
          </a:xfrm>
          <a:prstGeom prst="rect">
            <a:avLst/>
          </a:prstGeom>
          <a:noFill/>
        </p:spPr>
        <p:txBody>
          <a:bodyPr wrap="square" rtlCol="0">
            <a:spAutoFit/>
          </a:bodyPr>
          <a:lstStyle/>
          <a:p>
            <a:r>
              <a:rPr lang="en-IN" dirty="0"/>
              <a:t>Logistic regression</a:t>
            </a:r>
          </a:p>
        </p:txBody>
      </p:sp>
      <p:pic>
        <p:nvPicPr>
          <p:cNvPr id="5" name="Picture 4">
            <a:extLst>
              <a:ext uri="{FF2B5EF4-FFF2-40B4-BE49-F238E27FC236}">
                <a16:creationId xmlns:a16="http://schemas.microsoft.com/office/drawing/2014/main" id="{49717AC9-543F-0B94-1BC6-471E674664A2}"/>
              </a:ext>
            </a:extLst>
          </p:cNvPr>
          <p:cNvPicPr>
            <a:picLocks noChangeAspect="1"/>
          </p:cNvPicPr>
          <p:nvPr/>
        </p:nvPicPr>
        <p:blipFill rotWithShape="1">
          <a:blip r:embed="rId3"/>
          <a:srcRect t="-1" b="9110"/>
          <a:stretch/>
        </p:blipFill>
        <p:spPr>
          <a:xfrm>
            <a:off x="1352550" y="2073958"/>
            <a:ext cx="6438900" cy="995584"/>
          </a:xfrm>
          <a:prstGeom prst="rect">
            <a:avLst/>
          </a:prstGeom>
        </p:spPr>
      </p:pic>
    </p:spTree>
    <p:extLst>
      <p:ext uri="{BB962C8B-B14F-4D97-AF65-F5344CB8AC3E}">
        <p14:creationId xmlns:p14="http://schemas.microsoft.com/office/powerpoint/2010/main" val="3427091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705718" y="1296264"/>
            <a:ext cx="4559100"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PREVENTION</a:t>
            </a:r>
            <a:endParaRPr dirty="0"/>
          </a:p>
        </p:txBody>
      </p:sp>
      <p:sp>
        <p:nvSpPr>
          <p:cNvPr id="530" name="Google Shape;530;p34"/>
          <p:cNvSpPr/>
          <p:nvPr/>
        </p:nvSpPr>
        <p:spPr>
          <a:xfrm>
            <a:off x="3902050" y="1314599"/>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1" name="Google Shape;531;p34"/>
          <p:cNvGrpSpPr/>
          <p:nvPr/>
        </p:nvGrpSpPr>
        <p:grpSpPr>
          <a:xfrm>
            <a:off x="6025569" y="1547598"/>
            <a:ext cx="1524512" cy="3199926"/>
            <a:chOff x="5431588" y="1307171"/>
            <a:chExt cx="1423580" cy="2988072"/>
          </a:xfrm>
        </p:grpSpPr>
        <p:sp>
          <p:nvSpPr>
            <p:cNvPr id="532" name="Google Shape;532;p34"/>
            <p:cNvSpPr/>
            <p:nvPr/>
          </p:nvSpPr>
          <p:spPr>
            <a:xfrm>
              <a:off x="5536047" y="1312545"/>
              <a:ext cx="1313785" cy="2977344"/>
            </a:xfrm>
            <a:custGeom>
              <a:avLst/>
              <a:gdLst/>
              <a:ahLst/>
              <a:cxnLst/>
              <a:rect l="l" t="t" r="r" b="b"/>
              <a:pathLst>
                <a:path w="68947" h="156250" extrusionOk="0">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a:off x="5530674" y="1307171"/>
              <a:ext cx="1324494" cy="2988072"/>
            </a:xfrm>
            <a:custGeom>
              <a:avLst/>
              <a:gdLst/>
              <a:ahLst/>
              <a:cxnLst/>
              <a:rect l="l" t="t" r="r" b="b"/>
              <a:pathLst>
                <a:path w="69509" h="156813" extrusionOk="0">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4"/>
            <p:cNvSpPr/>
            <p:nvPr/>
          </p:nvSpPr>
          <p:spPr>
            <a:xfrm>
              <a:off x="6788418" y="1565043"/>
              <a:ext cx="35004" cy="268733"/>
            </a:xfrm>
            <a:custGeom>
              <a:avLst/>
              <a:gdLst/>
              <a:ahLst/>
              <a:cxnLst/>
              <a:rect l="l" t="t" r="r" b="b"/>
              <a:pathLst>
                <a:path w="1837" h="14103" extrusionOk="0">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4"/>
            <p:cNvSpPr/>
            <p:nvPr/>
          </p:nvSpPr>
          <p:spPr>
            <a:xfrm>
              <a:off x="6788418" y="1885033"/>
              <a:ext cx="35004" cy="165512"/>
            </a:xfrm>
            <a:custGeom>
              <a:avLst/>
              <a:gdLst/>
              <a:ahLst/>
              <a:cxnLst/>
              <a:rect l="l" t="t" r="r" b="b"/>
              <a:pathLst>
                <a:path w="1837" h="8686" extrusionOk="0">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5436923" y="1312545"/>
              <a:ext cx="1313766" cy="2977344"/>
            </a:xfrm>
            <a:custGeom>
              <a:avLst/>
              <a:gdLst/>
              <a:ahLst/>
              <a:cxnLst/>
              <a:rect l="l" t="t" r="r" b="b"/>
              <a:pathLst>
                <a:path w="68946" h="156250" extrusionOk="0">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5431588" y="1307171"/>
              <a:ext cx="1324475" cy="2988072"/>
            </a:xfrm>
            <a:custGeom>
              <a:avLst/>
              <a:gdLst/>
              <a:ahLst/>
              <a:cxnLst/>
              <a:rect l="l" t="t" r="r" b="b"/>
              <a:pathLst>
                <a:path w="69508" h="156813" extrusionOk="0">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4"/>
            <p:cNvSpPr/>
            <p:nvPr/>
          </p:nvSpPr>
          <p:spPr>
            <a:xfrm>
              <a:off x="5524405" y="1510774"/>
              <a:ext cx="1138841" cy="2553675"/>
            </a:xfrm>
            <a:custGeom>
              <a:avLst/>
              <a:gdLst/>
              <a:ahLst/>
              <a:cxnLst/>
              <a:rect l="l" t="t" r="r" b="b"/>
              <a:pathLst>
                <a:path w="59766" h="134016" extrusionOk="0">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4"/>
            <p:cNvSpPr/>
            <p:nvPr/>
          </p:nvSpPr>
          <p:spPr>
            <a:xfrm>
              <a:off x="5908897" y="1413079"/>
              <a:ext cx="334834" cy="32146"/>
            </a:xfrm>
            <a:custGeom>
              <a:avLst/>
              <a:gdLst/>
              <a:ahLst/>
              <a:cxnLst/>
              <a:rect l="l" t="t" r="r" b="b"/>
              <a:pathLst>
                <a:path w="17572" h="1687" extrusionOk="0">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4"/>
            <p:cNvSpPr/>
            <p:nvPr/>
          </p:nvSpPr>
          <p:spPr>
            <a:xfrm>
              <a:off x="5994701" y="4116888"/>
              <a:ext cx="58308" cy="75839"/>
            </a:xfrm>
            <a:custGeom>
              <a:avLst/>
              <a:gdLst/>
              <a:ahLst/>
              <a:cxnLst/>
              <a:rect l="l" t="t" r="r" b="b"/>
              <a:pathLst>
                <a:path w="3060" h="3980" extrusionOk="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5896301" y="1685680"/>
              <a:ext cx="395010" cy="460597"/>
            </a:xfrm>
            <a:custGeom>
              <a:avLst/>
              <a:gdLst/>
              <a:ahLst/>
              <a:cxnLst/>
              <a:rect l="l" t="t" r="r" b="b"/>
              <a:pathLst>
                <a:path w="20730" h="24172" extrusionOk="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4"/>
            <p:cNvSpPr/>
            <p:nvPr/>
          </p:nvSpPr>
          <p:spPr>
            <a:xfrm>
              <a:off x="6018806" y="1738157"/>
              <a:ext cx="150001" cy="174906"/>
            </a:xfrm>
            <a:custGeom>
              <a:avLst/>
              <a:gdLst/>
              <a:ahLst/>
              <a:cxnLst/>
              <a:rect l="l" t="t" r="r" b="b"/>
              <a:pathLst>
                <a:path w="7872" h="9179" extrusionOk="0">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4"/>
            <p:cNvSpPr/>
            <p:nvPr/>
          </p:nvSpPr>
          <p:spPr>
            <a:xfrm>
              <a:off x="6013432" y="1732803"/>
              <a:ext cx="160748" cy="185634"/>
            </a:xfrm>
            <a:custGeom>
              <a:avLst/>
              <a:gdLst/>
              <a:ahLst/>
              <a:cxnLst/>
              <a:rect l="l" t="t" r="r" b="b"/>
              <a:pathLst>
                <a:path w="8436" h="9742" extrusionOk="0">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p:nvPr/>
          </p:nvSpPr>
          <p:spPr>
            <a:xfrm>
              <a:off x="5957544" y="1936386"/>
              <a:ext cx="272525" cy="209891"/>
            </a:xfrm>
            <a:custGeom>
              <a:avLst/>
              <a:gdLst/>
              <a:ahLst/>
              <a:cxnLst/>
              <a:rect l="l" t="t" r="r" b="b"/>
              <a:pathLst>
                <a:path w="14302" h="11015" extrusionOk="0">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5952190" y="1931032"/>
              <a:ext cx="283234" cy="220619"/>
            </a:xfrm>
            <a:custGeom>
              <a:avLst/>
              <a:gdLst/>
              <a:ahLst/>
              <a:cxnLst/>
              <a:rect l="l" t="t" r="r" b="b"/>
              <a:pathLst>
                <a:path w="14864" h="11578" extrusionOk="0">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4"/>
            <p:cNvSpPr/>
            <p:nvPr/>
          </p:nvSpPr>
          <p:spPr>
            <a:xfrm>
              <a:off x="5807695" y="2262875"/>
              <a:ext cx="572222" cy="655835"/>
            </a:xfrm>
            <a:custGeom>
              <a:avLst/>
              <a:gdLst/>
              <a:ahLst/>
              <a:cxnLst/>
              <a:rect l="l" t="t" r="r" b="b"/>
              <a:pathLst>
                <a:path w="30030" h="34418" extrusionOk="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4"/>
            <p:cNvSpPr/>
            <p:nvPr/>
          </p:nvSpPr>
          <p:spPr>
            <a:xfrm>
              <a:off x="5760458" y="2716555"/>
              <a:ext cx="666715" cy="630778"/>
            </a:xfrm>
            <a:custGeom>
              <a:avLst/>
              <a:gdLst/>
              <a:ahLst/>
              <a:cxnLst/>
              <a:rect l="l" t="t" r="r" b="b"/>
              <a:pathLst>
                <a:path w="34989" h="33103" extrusionOk="0">
                  <a:moveTo>
                    <a:pt x="1" y="1"/>
                  </a:moveTo>
                  <a:lnTo>
                    <a:pt x="1" y="33102"/>
                  </a:lnTo>
                  <a:lnTo>
                    <a:pt x="34989" y="33102"/>
                  </a:lnTo>
                  <a:lnTo>
                    <a:pt x="34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4"/>
            <p:cNvSpPr/>
            <p:nvPr/>
          </p:nvSpPr>
          <p:spPr>
            <a:xfrm>
              <a:off x="6003181" y="2875188"/>
              <a:ext cx="187806" cy="275745"/>
            </a:xfrm>
            <a:custGeom>
              <a:avLst/>
              <a:gdLst/>
              <a:ahLst/>
              <a:cxnLst/>
              <a:rect l="l" t="t" r="r" b="b"/>
              <a:pathLst>
                <a:path w="9856" h="14471" extrusionOk="0">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4"/>
            <p:cNvSpPr/>
            <p:nvPr/>
          </p:nvSpPr>
          <p:spPr>
            <a:xfrm>
              <a:off x="5996759" y="2869853"/>
              <a:ext cx="200611" cy="286435"/>
            </a:xfrm>
            <a:custGeom>
              <a:avLst/>
              <a:gdLst/>
              <a:ahLst/>
              <a:cxnLst/>
              <a:rect l="l" t="t" r="r" b="b"/>
              <a:pathLst>
                <a:path w="10528" h="15032" extrusionOk="0">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4"/>
            <p:cNvSpPr/>
            <p:nvPr/>
          </p:nvSpPr>
          <p:spPr>
            <a:xfrm>
              <a:off x="5887574" y="2853485"/>
              <a:ext cx="775672" cy="1061878"/>
            </a:xfrm>
            <a:custGeom>
              <a:avLst/>
              <a:gdLst/>
              <a:ahLst/>
              <a:cxnLst/>
              <a:rect l="l" t="t" r="r" b="b"/>
              <a:pathLst>
                <a:path w="40707" h="55727" extrusionOk="0">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4"/>
            <p:cNvSpPr/>
            <p:nvPr/>
          </p:nvSpPr>
          <p:spPr>
            <a:xfrm>
              <a:off x="6507643" y="1676190"/>
              <a:ext cx="155603" cy="218351"/>
            </a:xfrm>
            <a:custGeom>
              <a:avLst/>
              <a:gdLst/>
              <a:ahLst/>
              <a:cxnLst/>
              <a:rect l="l" t="t" r="r" b="b"/>
              <a:pathLst>
                <a:path w="8166" h="11459" extrusionOk="0">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4"/>
            <p:cNvSpPr/>
            <p:nvPr/>
          </p:nvSpPr>
          <p:spPr>
            <a:xfrm>
              <a:off x="5524405" y="1952545"/>
              <a:ext cx="945204" cy="1292558"/>
            </a:xfrm>
            <a:custGeom>
              <a:avLst/>
              <a:gdLst/>
              <a:ahLst/>
              <a:cxnLst/>
              <a:rect l="l" t="t" r="r" b="b"/>
              <a:pathLst>
                <a:path w="49604" h="67833" extrusionOk="0">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4"/>
            <p:cNvSpPr/>
            <p:nvPr/>
          </p:nvSpPr>
          <p:spPr>
            <a:xfrm>
              <a:off x="5795367" y="3956807"/>
              <a:ext cx="66388" cy="83975"/>
            </a:xfrm>
            <a:custGeom>
              <a:avLst/>
              <a:gdLst/>
              <a:ahLst/>
              <a:cxnLst/>
              <a:rect l="l" t="t" r="r" b="b"/>
              <a:pathLst>
                <a:path w="3484" h="4407" extrusionOk="0">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4"/>
            <p:cNvSpPr/>
            <p:nvPr/>
          </p:nvSpPr>
          <p:spPr>
            <a:xfrm>
              <a:off x="6033802" y="3081344"/>
              <a:ext cx="629444" cy="862906"/>
            </a:xfrm>
            <a:custGeom>
              <a:avLst/>
              <a:gdLst/>
              <a:ahLst/>
              <a:cxnLst/>
              <a:rect l="l" t="t" r="r" b="b"/>
              <a:pathLst>
                <a:path w="33033" h="45285" extrusionOk="0">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34"/>
          <p:cNvGrpSpPr/>
          <p:nvPr/>
        </p:nvGrpSpPr>
        <p:grpSpPr>
          <a:xfrm>
            <a:off x="4330173" y="1963985"/>
            <a:ext cx="1891146" cy="2887347"/>
            <a:chOff x="3605604" y="1716301"/>
            <a:chExt cx="1765941" cy="2696187"/>
          </a:xfrm>
        </p:grpSpPr>
        <p:sp>
          <p:nvSpPr>
            <p:cNvPr id="556" name="Google Shape;556;p34"/>
            <p:cNvSpPr/>
            <p:nvPr/>
          </p:nvSpPr>
          <p:spPr>
            <a:xfrm>
              <a:off x="3611854" y="1721637"/>
              <a:ext cx="862372" cy="1070872"/>
            </a:xfrm>
            <a:custGeom>
              <a:avLst/>
              <a:gdLst/>
              <a:ahLst/>
              <a:cxnLst/>
              <a:rect l="l" t="t" r="r" b="b"/>
              <a:pathLst>
                <a:path w="45257" h="56199" extrusionOk="0">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4"/>
            <p:cNvSpPr/>
            <p:nvPr/>
          </p:nvSpPr>
          <p:spPr>
            <a:xfrm>
              <a:off x="3605604" y="1716301"/>
              <a:ext cx="873958" cy="1081600"/>
            </a:xfrm>
            <a:custGeom>
              <a:avLst/>
              <a:gdLst/>
              <a:ahLst/>
              <a:cxnLst/>
              <a:rect l="l" t="t" r="r" b="b"/>
              <a:pathLst>
                <a:path w="45865" h="56762" extrusionOk="0">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4"/>
            <p:cNvSpPr/>
            <p:nvPr/>
          </p:nvSpPr>
          <p:spPr>
            <a:xfrm>
              <a:off x="3675879" y="1804945"/>
              <a:ext cx="751834" cy="809971"/>
            </a:xfrm>
            <a:custGeom>
              <a:avLst/>
              <a:gdLst/>
              <a:ahLst/>
              <a:cxnLst/>
              <a:rect l="l" t="t" r="r" b="b"/>
              <a:pathLst>
                <a:path w="39456" h="42507" extrusionOk="0">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4"/>
            <p:cNvSpPr/>
            <p:nvPr/>
          </p:nvSpPr>
          <p:spPr>
            <a:xfrm>
              <a:off x="3755434" y="2044505"/>
              <a:ext cx="476127" cy="739029"/>
            </a:xfrm>
            <a:custGeom>
              <a:avLst/>
              <a:gdLst/>
              <a:ahLst/>
              <a:cxnLst/>
              <a:rect l="l" t="t" r="r" b="b"/>
              <a:pathLst>
                <a:path w="24987" h="38784" extrusionOk="0">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4"/>
            <p:cNvSpPr/>
            <p:nvPr/>
          </p:nvSpPr>
          <p:spPr>
            <a:xfrm>
              <a:off x="4191431" y="1996448"/>
              <a:ext cx="18617" cy="24695"/>
            </a:xfrm>
            <a:custGeom>
              <a:avLst/>
              <a:gdLst/>
              <a:ahLst/>
              <a:cxnLst/>
              <a:rect l="l" t="t" r="r" b="b"/>
              <a:pathLst>
                <a:path w="977" h="1296" extrusionOk="0">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
            <p:cNvSpPr/>
            <p:nvPr/>
          </p:nvSpPr>
          <p:spPr>
            <a:xfrm>
              <a:off x="4388670" y="2630732"/>
              <a:ext cx="395296" cy="343219"/>
            </a:xfrm>
            <a:custGeom>
              <a:avLst/>
              <a:gdLst/>
              <a:ahLst/>
              <a:cxnLst/>
              <a:rect l="l" t="t" r="r" b="b"/>
              <a:pathLst>
                <a:path w="20745" h="18012" extrusionOk="0">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p:nvPr/>
          </p:nvSpPr>
          <p:spPr>
            <a:xfrm>
              <a:off x="4384249" y="2625301"/>
              <a:ext cx="406500" cy="353985"/>
            </a:xfrm>
            <a:custGeom>
              <a:avLst/>
              <a:gdLst/>
              <a:ahLst/>
              <a:cxnLst/>
              <a:rect l="l" t="t" r="r" b="b"/>
              <a:pathLst>
                <a:path w="21333" h="18577" extrusionOk="0">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4"/>
            <p:cNvSpPr/>
            <p:nvPr/>
          </p:nvSpPr>
          <p:spPr>
            <a:xfrm>
              <a:off x="4508811" y="4188573"/>
              <a:ext cx="245352" cy="128126"/>
            </a:xfrm>
            <a:custGeom>
              <a:avLst/>
              <a:gdLst/>
              <a:ahLst/>
              <a:cxnLst/>
              <a:rect l="l" t="t" r="r" b="b"/>
              <a:pathLst>
                <a:path w="12876" h="6724" extrusionOk="0">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p:cNvSpPr/>
            <p:nvPr/>
          </p:nvSpPr>
          <p:spPr>
            <a:xfrm>
              <a:off x="4503228" y="4183200"/>
              <a:ext cx="256366" cy="138854"/>
            </a:xfrm>
            <a:custGeom>
              <a:avLst/>
              <a:gdLst/>
              <a:ahLst/>
              <a:cxnLst/>
              <a:rect l="l" t="t" r="r" b="b"/>
              <a:pathLst>
                <a:path w="13454" h="7287" extrusionOk="0">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p:cNvSpPr/>
            <p:nvPr/>
          </p:nvSpPr>
          <p:spPr>
            <a:xfrm>
              <a:off x="4521483" y="4255837"/>
              <a:ext cx="228431" cy="60843"/>
            </a:xfrm>
            <a:custGeom>
              <a:avLst/>
              <a:gdLst/>
              <a:ahLst/>
              <a:cxnLst/>
              <a:rect l="l" t="t" r="r" b="b"/>
              <a:pathLst>
                <a:path w="11988" h="3193" extrusionOk="0">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4516052" y="4250483"/>
              <a:ext cx="239426" cy="71571"/>
            </a:xfrm>
            <a:custGeom>
              <a:avLst/>
              <a:gdLst/>
              <a:ahLst/>
              <a:cxnLst/>
              <a:rect l="l" t="t" r="r" b="b"/>
              <a:pathLst>
                <a:path w="12565" h="3756" extrusionOk="0">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4"/>
            <p:cNvSpPr/>
            <p:nvPr/>
          </p:nvSpPr>
          <p:spPr>
            <a:xfrm>
              <a:off x="3818982" y="2130728"/>
              <a:ext cx="867593" cy="2102071"/>
            </a:xfrm>
            <a:custGeom>
              <a:avLst/>
              <a:gdLst/>
              <a:ahLst/>
              <a:cxnLst/>
              <a:rect l="l" t="t" r="r" b="b"/>
              <a:pathLst>
                <a:path w="45531" h="110316" extrusionOk="0">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3813647" y="2125393"/>
              <a:ext cx="875825" cy="2112780"/>
            </a:xfrm>
            <a:custGeom>
              <a:avLst/>
              <a:gdLst/>
              <a:ahLst/>
              <a:cxnLst/>
              <a:rect l="l" t="t" r="r" b="b"/>
              <a:pathLst>
                <a:path w="45963" h="110878" extrusionOk="0">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a:off x="4471959" y="2414229"/>
              <a:ext cx="34032" cy="79383"/>
            </a:xfrm>
            <a:custGeom>
              <a:avLst/>
              <a:gdLst/>
              <a:ahLst/>
              <a:cxnLst/>
              <a:rect l="l" t="t" r="r" b="b"/>
              <a:pathLst>
                <a:path w="1786" h="4166" extrusionOk="0">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a:off x="4276817" y="2645537"/>
              <a:ext cx="102554" cy="34871"/>
            </a:xfrm>
            <a:custGeom>
              <a:avLst/>
              <a:gdLst/>
              <a:ahLst/>
              <a:cxnLst/>
              <a:rect l="l" t="t" r="r" b="b"/>
              <a:pathLst>
                <a:path w="5382" h="1830" extrusionOk="0">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4"/>
            <p:cNvSpPr/>
            <p:nvPr/>
          </p:nvSpPr>
          <p:spPr>
            <a:xfrm>
              <a:off x="3818982" y="2883248"/>
              <a:ext cx="867593" cy="1349551"/>
            </a:xfrm>
            <a:custGeom>
              <a:avLst/>
              <a:gdLst/>
              <a:ahLst/>
              <a:cxnLst/>
              <a:rect l="l" t="t" r="r" b="b"/>
              <a:pathLst>
                <a:path w="45531" h="70824" extrusionOk="0">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3813647" y="2877894"/>
              <a:ext cx="875844" cy="1360260"/>
            </a:xfrm>
            <a:custGeom>
              <a:avLst/>
              <a:gdLst/>
              <a:ahLst/>
              <a:cxnLst/>
              <a:rect l="l" t="t" r="r" b="b"/>
              <a:pathLst>
                <a:path w="45964" h="71386" extrusionOk="0">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4"/>
            <p:cNvSpPr/>
            <p:nvPr/>
          </p:nvSpPr>
          <p:spPr>
            <a:xfrm>
              <a:off x="5055175" y="2964518"/>
              <a:ext cx="217551" cy="233233"/>
            </a:xfrm>
            <a:custGeom>
              <a:avLst/>
              <a:gdLst/>
              <a:ahLst/>
              <a:cxnLst/>
              <a:rect l="l" t="t" r="r" b="b"/>
              <a:pathLst>
                <a:path w="11417" h="12240" extrusionOk="0">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4"/>
            <p:cNvSpPr/>
            <p:nvPr/>
          </p:nvSpPr>
          <p:spPr>
            <a:xfrm>
              <a:off x="5049840" y="2959183"/>
              <a:ext cx="228241" cy="243904"/>
            </a:xfrm>
            <a:custGeom>
              <a:avLst/>
              <a:gdLst/>
              <a:ahLst/>
              <a:cxnLst/>
              <a:rect l="l" t="t" r="r" b="b"/>
              <a:pathLst>
                <a:path w="11978" h="12800" extrusionOk="0">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4"/>
            <p:cNvSpPr/>
            <p:nvPr/>
          </p:nvSpPr>
          <p:spPr>
            <a:xfrm>
              <a:off x="4085943" y="2913203"/>
              <a:ext cx="1280229" cy="76601"/>
            </a:xfrm>
            <a:custGeom>
              <a:avLst/>
              <a:gdLst/>
              <a:ahLst/>
              <a:cxnLst/>
              <a:rect l="l" t="t" r="r" b="b"/>
              <a:pathLst>
                <a:path w="67186" h="4020" extrusionOk="0">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p:nvPr/>
          </p:nvSpPr>
          <p:spPr>
            <a:xfrm>
              <a:off x="4080588" y="2907868"/>
              <a:ext cx="1290957" cy="87291"/>
            </a:xfrm>
            <a:custGeom>
              <a:avLst/>
              <a:gdLst/>
              <a:ahLst/>
              <a:cxnLst/>
              <a:rect l="l" t="t" r="r" b="b"/>
              <a:pathLst>
                <a:path w="67749" h="4581" extrusionOk="0">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4"/>
            <p:cNvSpPr/>
            <p:nvPr/>
          </p:nvSpPr>
          <p:spPr>
            <a:xfrm>
              <a:off x="4903783" y="2901732"/>
              <a:ext cx="98000" cy="99562"/>
            </a:xfrm>
            <a:custGeom>
              <a:avLst/>
              <a:gdLst/>
              <a:ahLst/>
              <a:cxnLst/>
              <a:rect l="l" t="t" r="r" b="b"/>
              <a:pathLst>
                <a:path w="5143" h="5225" extrusionOk="0">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4"/>
            <p:cNvSpPr/>
            <p:nvPr/>
          </p:nvSpPr>
          <p:spPr>
            <a:xfrm>
              <a:off x="4898391" y="2896396"/>
              <a:ext cx="108766" cy="110271"/>
            </a:xfrm>
            <a:custGeom>
              <a:avLst/>
              <a:gdLst/>
              <a:ahLst/>
              <a:cxnLst/>
              <a:rect l="l" t="t" r="r" b="b"/>
              <a:pathLst>
                <a:path w="5708" h="5787" extrusionOk="0">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4"/>
            <p:cNvSpPr/>
            <p:nvPr/>
          </p:nvSpPr>
          <p:spPr>
            <a:xfrm>
              <a:off x="3729919" y="2752436"/>
              <a:ext cx="398154" cy="398154"/>
            </a:xfrm>
            <a:custGeom>
              <a:avLst/>
              <a:gdLst/>
              <a:ahLst/>
              <a:cxnLst/>
              <a:rect l="l" t="t" r="r" b="b"/>
              <a:pathLst>
                <a:path w="20895" h="20895" extrusionOk="0">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4"/>
            <p:cNvSpPr/>
            <p:nvPr/>
          </p:nvSpPr>
          <p:spPr>
            <a:xfrm>
              <a:off x="3724546" y="2747101"/>
              <a:ext cx="408882" cy="408882"/>
            </a:xfrm>
            <a:custGeom>
              <a:avLst/>
              <a:gdLst/>
              <a:ahLst/>
              <a:cxnLst/>
              <a:rect l="l" t="t" r="r" b="b"/>
              <a:pathLst>
                <a:path w="21458" h="21458" extrusionOk="0">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4"/>
            <p:cNvSpPr/>
            <p:nvPr/>
          </p:nvSpPr>
          <p:spPr>
            <a:xfrm>
              <a:off x="3848575" y="2819814"/>
              <a:ext cx="160824" cy="263416"/>
            </a:xfrm>
            <a:custGeom>
              <a:avLst/>
              <a:gdLst/>
              <a:ahLst/>
              <a:cxnLst/>
              <a:rect l="l" t="t" r="r" b="b"/>
              <a:pathLst>
                <a:path w="8440" h="13824" extrusionOk="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a:off x="3843220" y="2814441"/>
              <a:ext cx="171533" cy="274144"/>
            </a:xfrm>
            <a:custGeom>
              <a:avLst/>
              <a:gdLst/>
              <a:ahLst/>
              <a:cxnLst/>
              <a:rect l="l" t="t" r="r" b="b"/>
              <a:pathLst>
                <a:path w="9002" h="14387" extrusionOk="0">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4"/>
            <p:cNvSpPr/>
            <p:nvPr/>
          </p:nvSpPr>
          <p:spPr>
            <a:xfrm>
              <a:off x="4744636" y="2935878"/>
              <a:ext cx="144913" cy="81841"/>
            </a:xfrm>
            <a:custGeom>
              <a:avLst/>
              <a:gdLst/>
              <a:ahLst/>
              <a:cxnLst/>
              <a:rect l="l" t="t" r="r" b="b"/>
              <a:pathLst>
                <a:path w="7605" h="4295" extrusionOk="0">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4"/>
            <p:cNvSpPr/>
            <p:nvPr/>
          </p:nvSpPr>
          <p:spPr>
            <a:xfrm>
              <a:off x="4738977" y="2930543"/>
              <a:ext cx="158976" cy="92550"/>
            </a:xfrm>
            <a:custGeom>
              <a:avLst/>
              <a:gdLst/>
              <a:ahLst/>
              <a:cxnLst/>
              <a:rect l="l" t="t" r="r" b="b"/>
              <a:pathLst>
                <a:path w="8343" h="4857" extrusionOk="0">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4"/>
            <p:cNvSpPr/>
            <p:nvPr/>
          </p:nvSpPr>
          <p:spPr>
            <a:xfrm>
              <a:off x="4791664" y="2963756"/>
              <a:ext cx="24924" cy="38758"/>
            </a:xfrm>
            <a:custGeom>
              <a:avLst/>
              <a:gdLst/>
              <a:ahLst/>
              <a:cxnLst/>
              <a:rect l="l" t="t" r="r" b="b"/>
              <a:pathLst>
                <a:path w="1308" h="2034" extrusionOk="0">
                  <a:moveTo>
                    <a:pt x="1307" y="1"/>
                  </a:moveTo>
                  <a:lnTo>
                    <a:pt x="1" y="2034"/>
                  </a:lnTo>
                  <a:cubicBezTo>
                    <a:pt x="1089" y="1744"/>
                    <a:pt x="1307"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4"/>
            <p:cNvSpPr/>
            <p:nvPr/>
          </p:nvSpPr>
          <p:spPr>
            <a:xfrm>
              <a:off x="4785966" y="2958306"/>
              <a:ext cx="36338" cy="49562"/>
            </a:xfrm>
            <a:custGeom>
              <a:avLst/>
              <a:gdLst/>
              <a:ahLst/>
              <a:cxnLst/>
              <a:rect l="l" t="t" r="r" b="b"/>
              <a:pathLst>
                <a:path w="1907" h="2601" extrusionOk="0">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4"/>
            <p:cNvSpPr/>
            <p:nvPr/>
          </p:nvSpPr>
          <p:spPr>
            <a:xfrm>
              <a:off x="4820704" y="2952704"/>
              <a:ext cx="27668" cy="60881"/>
            </a:xfrm>
            <a:custGeom>
              <a:avLst/>
              <a:gdLst/>
              <a:ahLst/>
              <a:cxnLst/>
              <a:rect l="l" t="t" r="r" b="b"/>
              <a:pathLst>
                <a:path w="1452" h="3195" extrusionOk="0">
                  <a:moveTo>
                    <a:pt x="1452" y="0"/>
                  </a:moveTo>
                  <a:lnTo>
                    <a:pt x="1" y="3194"/>
                  </a:lnTo>
                  <a:cubicBezTo>
                    <a:pt x="871" y="2758"/>
                    <a:pt x="1452" y="1"/>
                    <a:pt x="1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4"/>
            <p:cNvSpPr/>
            <p:nvPr/>
          </p:nvSpPr>
          <p:spPr>
            <a:xfrm>
              <a:off x="4814930" y="2947464"/>
              <a:ext cx="39234" cy="71475"/>
            </a:xfrm>
            <a:custGeom>
              <a:avLst/>
              <a:gdLst/>
              <a:ahLst/>
              <a:cxnLst/>
              <a:rect l="l" t="t" r="r" b="b"/>
              <a:pathLst>
                <a:path w="2059" h="3751" extrusionOk="0">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4"/>
            <p:cNvSpPr/>
            <p:nvPr/>
          </p:nvSpPr>
          <p:spPr>
            <a:xfrm>
              <a:off x="4846961" y="2956877"/>
              <a:ext cx="22180" cy="55317"/>
            </a:xfrm>
            <a:custGeom>
              <a:avLst/>
              <a:gdLst/>
              <a:ahLst/>
              <a:cxnLst/>
              <a:rect l="l" t="t" r="r" b="b"/>
              <a:pathLst>
                <a:path w="1164" h="2903" extrusionOk="0">
                  <a:moveTo>
                    <a:pt x="1163" y="0"/>
                  </a:moveTo>
                  <a:lnTo>
                    <a:pt x="1" y="2903"/>
                  </a:lnTo>
                  <a:cubicBezTo>
                    <a:pt x="510" y="2176"/>
                    <a:pt x="1163" y="1"/>
                    <a:pt x="1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4"/>
            <p:cNvSpPr/>
            <p:nvPr/>
          </p:nvSpPr>
          <p:spPr>
            <a:xfrm>
              <a:off x="4840883" y="2951504"/>
              <a:ext cx="34223" cy="66026"/>
            </a:xfrm>
            <a:custGeom>
              <a:avLst/>
              <a:gdLst/>
              <a:ahLst/>
              <a:cxnLst/>
              <a:rect l="l" t="t" r="r" b="b"/>
              <a:pathLst>
                <a:path w="1796" h="3465" extrusionOk="0">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4"/>
            <p:cNvSpPr/>
            <p:nvPr/>
          </p:nvSpPr>
          <p:spPr>
            <a:xfrm>
              <a:off x="4270967" y="2130728"/>
              <a:ext cx="148038" cy="292799"/>
            </a:xfrm>
            <a:custGeom>
              <a:avLst/>
              <a:gdLst/>
              <a:ahLst/>
              <a:cxnLst/>
              <a:rect l="l" t="t" r="r" b="b"/>
              <a:pathLst>
                <a:path w="7769" h="15366" extrusionOk="0">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4"/>
            <p:cNvSpPr/>
            <p:nvPr/>
          </p:nvSpPr>
          <p:spPr>
            <a:xfrm>
              <a:off x="4265117" y="2125393"/>
              <a:ext cx="159833" cy="303489"/>
            </a:xfrm>
            <a:custGeom>
              <a:avLst/>
              <a:gdLst/>
              <a:ahLst/>
              <a:cxnLst/>
              <a:rect l="l" t="t" r="r" b="b"/>
              <a:pathLst>
                <a:path w="8388" h="15927" extrusionOk="0">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4"/>
            <p:cNvSpPr/>
            <p:nvPr/>
          </p:nvSpPr>
          <p:spPr>
            <a:xfrm>
              <a:off x="3892630" y="2293668"/>
              <a:ext cx="561932" cy="719231"/>
            </a:xfrm>
            <a:custGeom>
              <a:avLst/>
              <a:gdLst/>
              <a:ahLst/>
              <a:cxnLst/>
              <a:rect l="l" t="t" r="r" b="b"/>
              <a:pathLst>
                <a:path w="29490" h="37745" extrusionOk="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4"/>
            <p:cNvSpPr/>
            <p:nvPr/>
          </p:nvSpPr>
          <p:spPr>
            <a:xfrm>
              <a:off x="3890801" y="2288332"/>
              <a:ext cx="558273" cy="729845"/>
            </a:xfrm>
            <a:custGeom>
              <a:avLst/>
              <a:gdLst/>
              <a:ahLst/>
              <a:cxnLst/>
              <a:rect l="l" t="t" r="r" b="b"/>
              <a:pathLst>
                <a:path w="29298" h="38302" extrusionOk="0">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p:nvPr/>
          </p:nvSpPr>
          <p:spPr>
            <a:xfrm>
              <a:off x="3898308" y="2547004"/>
              <a:ext cx="556254" cy="465895"/>
            </a:xfrm>
            <a:custGeom>
              <a:avLst/>
              <a:gdLst/>
              <a:ahLst/>
              <a:cxnLst/>
              <a:rect l="l" t="t" r="r" b="b"/>
              <a:pathLst>
                <a:path w="29192" h="24450" extrusionOk="0">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4"/>
            <p:cNvSpPr/>
            <p:nvPr/>
          </p:nvSpPr>
          <p:spPr>
            <a:xfrm>
              <a:off x="3890286" y="2541669"/>
              <a:ext cx="558788" cy="476508"/>
            </a:xfrm>
            <a:custGeom>
              <a:avLst/>
              <a:gdLst/>
              <a:ahLst/>
              <a:cxnLst/>
              <a:rect l="l" t="t" r="r" b="b"/>
              <a:pathLst>
                <a:path w="29325" h="25007" extrusionOk="0">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4"/>
            <p:cNvSpPr/>
            <p:nvPr/>
          </p:nvSpPr>
          <p:spPr>
            <a:xfrm>
              <a:off x="4220147" y="1881641"/>
              <a:ext cx="299278" cy="334987"/>
            </a:xfrm>
            <a:custGeom>
              <a:avLst/>
              <a:gdLst/>
              <a:ahLst/>
              <a:cxnLst/>
              <a:rect l="l" t="t" r="r" b="b"/>
              <a:pathLst>
                <a:path w="15706" h="17580" extrusionOk="0">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4"/>
            <p:cNvSpPr/>
            <p:nvPr/>
          </p:nvSpPr>
          <p:spPr>
            <a:xfrm>
              <a:off x="4218337" y="1876439"/>
              <a:ext cx="304842" cy="345581"/>
            </a:xfrm>
            <a:custGeom>
              <a:avLst/>
              <a:gdLst/>
              <a:ahLst/>
              <a:cxnLst/>
              <a:rect l="l" t="t" r="r" b="b"/>
              <a:pathLst>
                <a:path w="15998" h="18136" extrusionOk="0">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4"/>
            <p:cNvSpPr/>
            <p:nvPr/>
          </p:nvSpPr>
          <p:spPr>
            <a:xfrm>
              <a:off x="4435088" y="1999535"/>
              <a:ext cx="13319" cy="33251"/>
            </a:xfrm>
            <a:custGeom>
              <a:avLst/>
              <a:gdLst/>
              <a:ahLst/>
              <a:cxnLst/>
              <a:rect l="l" t="t" r="r" b="b"/>
              <a:pathLst>
                <a:path w="699" h="1745" extrusionOk="0">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4"/>
            <p:cNvSpPr/>
            <p:nvPr/>
          </p:nvSpPr>
          <p:spPr>
            <a:xfrm>
              <a:off x="4412507" y="1966951"/>
              <a:ext cx="43998" cy="26868"/>
            </a:xfrm>
            <a:custGeom>
              <a:avLst/>
              <a:gdLst/>
              <a:ahLst/>
              <a:cxnLst/>
              <a:rect l="l" t="t" r="r" b="b"/>
              <a:pathLst>
                <a:path w="2309" h="1410" extrusionOk="0">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4"/>
            <p:cNvSpPr/>
            <p:nvPr/>
          </p:nvSpPr>
          <p:spPr>
            <a:xfrm>
              <a:off x="4398121" y="2109368"/>
              <a:ext cx="58537" cy="23800"/>
            </a:xfrm>
            <a:custGeom>
              <a:avLst/>
              <a:gdLst/>
              <a:ahLst/>
              <a:cxnLst/>
              <a:rect l="l" t="t" r="r" b="b"/>
              <a:pathLst>
                <a:path w="3072" h="1249" extrusionOk="0">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4"/>
            <p:cNvSpPr/>
            <p:nvPr/>
          </p:nvSpPr>
          <p:spPr>
            <a:xfrm>
              <a:off x="3779024" y="4211877"/>
              <a:ext cx="221324" cy="195276"/>
            </a:xfrm>
            <a:custGeom>
              <a:avLst/>
              <a:gdLst/>
              <a:ahLst/>
              <a:cxnLst/>
              <a:rect l="l" t="t" r="r" b="b"/>
              <a:pathLst>
                <a:path w="11615" h="10248" extrusionOk="0">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4"/>
            <p:cNvSpPr/>
            <p:nvPr/>
          </p:nvSpPr>
          <p:spPr>
            <a:xfrm>
              <a:off x="3773650" y="4206542"/>
              <a:ext cx="230889" cy="205946"/>
            </a:xfrm>
            <a:custGeom>
              <a:avLst/>
              <a:gdLst/>
              <a:ahLst/>
              <a:cxnLst/>
              <a:rect l="l" t="t" r="r" b="b"/>
              <a:pathLst>
                <a:path w="12117" h="10808" extrusionOk="0">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4"/>
            <p:cNvSpPr/>
            <p:nvPr/>
          </p:nvSpPr>
          <p:spPr>
            <a:xfrm>
              <a:off x="3780186" y="4284687"/>
              <a:ext cx="219742" cy="122466"/>
            </a:xfrm>
            <a:custGeom>
              <a:avLst/>
              <a:gdLst/>
              <a:ahLst/>
              <a:cxnLst/>
              <a:rect l="l" t="t" r="r" b="b"/>
              <a:pathLst>
                <a:path w="11532" h="6427" extrusionOk="0">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4"/>
            <p:cNvSpPr/>
            <p:nvPr/>
          </p:nvSpPr>
          <p:spPr>
            <a:xfrm>
              <a:off x="3774908" y="4279313"/>
              <a:ext cx="229441" cy="133156"/>
            </a:xfrm>
            <a:custGeom>
              <a:avLst/>
              <a:gdLst/>
              <a:ahLst/>
              <a:cxnLst/>
              <a:rect l="l" t="t" r="r" b="b"/>
              <a:pathLst>
                <a:path w="12041" h="6988" extrusionOk="0">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34"/>
          <p:cNvSpPr txBox="1">
            <a:spLocks noGrp="1"/>
          </p:cNvSpPr>
          <p:nvPr>
            <p:ph type="subTitle" idx="1"/>
          </p:nvPr>
        </p:nvSpPr>
        <p:spPr>
          <a:xfrm>
            <a:off x="811505" y="2607456"/>
            <a:ext cx="29778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solidFill>
                  <a:schemeClr val="lt2"/>
                </a:solidFill>
              </a:rPr>
              <a:t>IP – BLOCKING</a:t>
            </a:r>
          </a:p>
          <a:p>
            <a:pPr marL="0" lvl="0" indent="0" algn="l" rtl="0">
              <a:spcBef>
                <a:spcPts val="0"/>
              </a:spcBef>
              <a:spcAft>
                <a:spcPts val="0"/>
              </a:spcAft>
              <a:buNone/>
            </a:pPr>
            <a:r>
              <a:rPr lang="en-IN" sz="2400" b="1" dirty="0">
                <a:solidFill>
                  <a:schemeClr val="lt2"/>
                </a:solidFill>
              </a:rPr>
              <a:t>RATE LIMITING</a:t>
            </a:r>
            <a:endParaRPr sz="2400" b="1" dirty="0">
              <a:solidFill>
                <a:schemeClr val="lt2"/>
              </a:solidFill>
            </a:endParaRPr>
          </a:p>
          <a:p>
            <a:pPr marL="0" lvl="0" indent="0" algn="l" rtl="0">
              <a:spcBef>
                <a:spcPts val="0"/>
              </a:spcBef>
              <a:spcAft>
                <a:spcPts val="0"/>
              </a:spcAft>
              <a:buNone/>
            </a:pPr>
            <a:endParaRPr dirty="0">
              <a:solidFill>
                <a:schemeClr val="l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3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IP BLOCKING</a:t>
            </a:r>
            <a:endParaRPr dirty="0"/>
          </a:p>
        </p:txBody>
      </p:sp>
      <p:sp>
        <p:nvSpPr>
          <p:cNvPr id="913" name="Google Shape;913;p38"/>
          <p:cNvSpPr txBox="1">
            <a:spLocks noGrp="1"/>
          </p:cNvSpPr>
          <p:nvPr>
            <p:ph type="body" idx="1"/>
          </p:nvPr>
        </p:nvSpPr>
        <p:spPr>
          <a:xfrm>
            <a:off x="4933300" y="1879974"/>
            <a:ext cx="3412690" cy="3032267"/>
          </a:xfrm>
          <a:prstGeom prst="rect">
            <a:avLst/>
          </a:prstGeom>
        </p:spPr>
        <p:txBody>
          <a:bodyPr spcFirstLastPara="1" wrap="square" lIns="91425" tIns="91425" rIns="91425" bIns="91425" anchor="t" anchorCtr="0">
            <a:noAutofit/>
          </a:bodyPr>
          <a:lstStyle/>
          <a:p>
            <a:pPr marL="0" indent="0">
              <a:spcAft>
                <a:spcPts val="1600"/>
              </a:spcAft>
              <a:buNone/>
            </a:pPr>
            <a:r>
              <a:rPr lang="en-US" dirty="0">
                <a:effectLst/>
                <a:latin typeface="Times New Roman" panose="02020603050405020304" pitchFamily="18" charset="0"/>
                <a:ea typeface="Times New Roman" panose="02020603050405020304" pitchFamily="18" charset="0"/>
              </a:rPr>
              <a:t>IP blocking is a method of preventing specific IP addresses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from</a:t>
            </a:r>
            <a:r>
              <a:rPr lang="en-US" spc="10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accessing</a:t>
            </a:r>
            <a:r>
              <a:rPr lang="en-US" spc="1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a:t>
            </a:r>
            <a:r>
              <a:rPr lang="en-US" spc="1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website</a:t>
            </a:r>
            <a:r>
              <a:rPr lang="en-US" spc="10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or</a:t>
            </a:r>
            <a:r>
              <a:rPr lang="en-US" spc="1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network.</a:t>
            </a:r>
            <a:r>
              <a:rPr lang="en-US" spc="1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It</a:t>
            </a:r>
            <a:r>
              <a:rPr lang="en-US" spc="10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can</a:t>
            </a:r>
            <a:r>
              <a:rPr lang="en-US" spc="1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be</a:t>
            </a:r>
            <a:r>
              <a:rPr lang="en-US" spc="1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implemented</a:t>
            </a:r>
            <a:r>
              <a:rPr lang="en-US" spc="-2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 a variety of methods, including firewalls, routers, access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control lists, and specialized DDoS protection services. The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goal is to identify and block the IP addresses that are generating malicious traffic, such as requests that exceed typical</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levels,</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requests</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with</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specified</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patterns</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or</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payloads,</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or</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requests</a:t>
            </a:r>
            <a:r>
              <a:rPr lang="en-US" spc="-2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from</a:t>
            </a:r>
            <a:r>
              <a:rPr lang="en-US" spc="8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known</a:t>
            </a:r>
            <a:r>
              <a:rPr lang="en-US" spc="9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botnets</a:t>
            </a:r>
            <a:r>
              <a:rPr lang="en-US" spc="9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or</a:t>
            </a:r>
            <a:r>
              <a:rPr lang="en-US" spc="9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attackers.</a:t>
            </a:r>
            <a:r>
              <a:rPr lang="en-US" spc="9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This</a:t>
            </a:r>
            <a:r>
              <a:rPr lang="en-US" spc="9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can</a:t>
            </a:r>
            <a:r>
              <a:rPr lang="en-US" spc="9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be</a:t>
            </a:r>
            <a:r>
              <a:rPr lang="en-US" spc="9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done</a:t>
            </a:r>
            <a:r>
              <a:rPr lang="en-US" spc="9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manually</a:t>
            </a:r>
            <a:r>
              <a:rPr lang="en-US" spc="-2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or</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automatically,</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using</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either</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established</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rules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or</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machine</a:t>
            </a:r>
            <a:r>
              <a:rPr lang="en-US" spc="-2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learning</a:t>
            </a:r>
            <a:r>
              <a:rPr lang="en-US" spc="9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techniques.</a:t>
            </a:r>
            <a:endParaRPr lang="en-IN" dirty="0">
              <a:effectLst/>
              <a:latin typeface="Times New Roman" panose="02020603050405020304" pitchFamily="18" charset="0"/>
              <a:ea typeface="Times New Roman" panose="02020603050405020304" pitchFamily="18" charset="0"/>
            </a:endParaRPr>
          </a:p>
          <a:p>
            <a:pPr marL="0" lvl="0" indent="0" algn="l" rtl="0">
              <a:spcBef>
                <a:spcPts val="0"/>
              </a:spcBef>
              <a:spcAft>
                <a:spcPts val="1600"/>
              </a:spcAft>
              <a:buNone/>
            </a:pPr>
            <a:endParaRPr dirty="0"/>
          </a:p>
        </p:txBody>
      </p:sp>
      <p:sp>
        <p:nvSpPr>
          <p:cNvPr id="914" name="Google Shape;914;p38"/>
          <p:cNvSpPr txBox="1">
            <a:spLocks noGrp="1"/>
          </p:cNvSpPr>
          <p:nvPr>
            <p:ph type="title" idx="2"/>
          </p:nvPr>
        </p:nvSpPr>
        <p:spPr>
          <a:xfrm>
            <a:off x="4933300" y="1508575"/>
            <a:ext cx="2510400" cy="41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is IP Blocking?</a:t>
            </a:r>
            <a:endParaRPr dirty="0"/>
          </a:p>
        </p:txBody>
      </p:sp>
      <p:grpSp>
        <p:nvGrpSpPr>
          <p:cNvPr id="2" name="Google Shape;3081;p64">
            <a:extLst>
              <a:ext uri="{FF2B5EF4-FFF2-40B4-BE49-F238E27FC236}">
                <a16:creationId xmlns:a16="http://schemas.microsoft.com/office/drawing/2014/main" id="{771C0384-5267-D277-2C36-83EC2645A29D}"/>
              </a:ext>
            </a:extLst>
          </p:cNvPr>
          <p:cNvGrpSpPr/>
          <p:nvPr/>
        </p:nvGrpSpPr>
        <p:grpSpPr>
          <a:xfrm>
            <a:off x="626625" y="1541079"/>
            <a:ext cx="779340" cy="1615342"/>
            <a:chOff x="-2560775" y="1429700"/>
            <a:chExt cx="1463550" cy="3034075"/>
          </a:xfrm>
        </p:grpSpPr>
        <p:sp>
          <p:nvSpPr>
            <p:cNvPr id="3" name="Google Shape;3082;p64">
              <a:extLst>
                <a:ext uri="{FF2B5EF4-FFF2-40B4-BE49-F238E27FC236}">
                  <a16:creationId xmlns:a16="http://schemas.microsoft.com/office/drawing/2014/main" id="{4A03EA24-4A15-3EB3-EBAF-26C3F66E2B26}"/>
                </a:ext>
              </a:extLst>
            </p:cNvPr>
            <p:cNvSpPr/>
            <p:nvPr/>
          </p:nvSpPr>
          <p:spPr>
            <a:xfrm>
              <a:off x="-2486000" y="4190425"/>
              <a:ext cx="1236475" cy="273350"/>
            </a:xfrm>
            <a:custGeom>
              <a:avLst/>
              <a:gdLst/>
              <a:ahLst/>
              <a:cxnLst/>
              <a:rect l="l" t="t" r="r" b="b"/>
              <a:pathLst>
                <a:path w="49459" h="10934" extrusionOk="0">
                  <a:moveTo>
                    <a:pt x="24729" y="0"/>
                  </a:moveTo>
                  <a:cubicBezTo>
                    <a:pt x="18171" y="0"/>
                    <a:pt x="11882" y="577"/>
                    <a:pt x="7244" y="1602"/>
                  </a:cubicBezTo>
                  <a:cubicBezTo>
                    <a:pt x="2606" y="2627"/>
                    <a:pt x="0" y="4017"/>
                    <a:pt x="0" y="5468"/>
                  </a:cubicBezTo>
                  <a:cubicBezTo>
                    <a:pt x="0" y="6917"/>
                    <a:pt x="2606" y="8307"/>
                    <a:pt x="7244" y="9333"/>
                  </a:cubicBezTo>
                  <a:cubicBezTo>
                    <a:pt x="11882" y="10357"/>
                    <a:pt x="18171" y="10934"/>
                    <a:pt x="24729" y="10934"/>
                  </a:cubicBezTo>
                  <a:cubicBezTo>
                    <a:pt x="31289" y="10934"/>
                    <a:pt x="37578" y="10357"/>
                    <a:pt x="42216" y="9333"/>
                  </a:cubicBezTo>
                  <a:cubicBezTo>
                    <a:pt x="46854" y="8307"/>
                    <a:pt x="49458" y="6917"/>
                    <a:pt x="49458" y="5468"/>
                  </a:cubicBezTo>
                  <a:cubicBezTo>
                    <a:pt x="49458" y="4017"/>
                    <a:pt x="46854" y="2627"/>
                    <a:pt x="42216" y="1602"/>
                  </a:cubicBezTo>
                  <a:cubicBezTo>
                    <a:pt x="37578" y="577"/>
                    <a:pt x="31289" y="0"/>
                    <a:pt x="2472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083;p64">
              <a:extLst>
                <a:ext uri="{FF2B5EF4-FFF2-40B4-BE49-F238E27FC236}">
                  <a16:creationId xmlns:a16="http://schemas.microsoft.com/office/drawing/2014/main" id="{A373C4E7-A20B-D51F-CCDA-E4107E1FAAE1}"/>
                </a:ext>
              </a:extLst>
            </p:cNvPr>
            <p:cNvSpPr/>
            <p:nvPr/>
          </p:nvSpPr>
          <p:spPr>
            <a:xfrm>
              <a:off x="-2341025" y="4166825"/>
              <a:ext cx="261625" cy="166750"/>
            </a:xfrm>
            <a:custGeom>
              <a:avLst/>
              <a:gdLst/>
              <a:ahLst/>
              <a:cxnLst/>
              <a:rect l="l" t="t" r="r" b="b"/>
              <a:pathLst>
                <a:path w="10465" h="6670" extrusionOk="0">
                  <a:moveTo>
                    <a:pt x="9145" y="1"/>
                  </a:moveTo>
                  <a:cubicBezTo>
                    <a:pt x="7828" y="1"/>
                    <a:pt x="5998" y="820"/>
                    <a:pt x="5998" y="820"/>
                  </a:cubicBezTo>
                  <a:cubicBezTo>
                    <a:pt x="5998" y="820"/>
                    <a:pt x="0" y="4193"/>
                    <a:pt x="0" y="5817"/>
                  </a:cubicBezTo>
                  <a:cubicBezTo>
                    <a:pt x="0" y="6430"/>
                    <a:pt x="527" y="6669"/>
                    <a:pt x="1314" y="6669"/>
                  </a:cubicBezTo>
                  <a:cubicBezTo>
                    <a:pt x="2612" y="6669"/>
                    <a:pt x="4617" y="6017"/>
                    <a:pt x="6126" y="5317"/>
                  </a:cubicBezTo>
                  <a:cubicBezTo>
                    <a:pt x="8550" y="4193"/>
                    <a:pt x="10465" y="3319"/>
                    <a:pt x="10465" y="1069"/>
                  </a:cubicBezTo>
                  <a:cubicBezTo>
                    <a:pt x="10465" y="260"/>
                    <a:pt x="9886" y="1"/>
                    <a:pt x="9145"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84;p64">
              <a:extLst>
                <a:ext uri="{FF2B5EF4-FFF2-40B4-BE49-F238E27FC236}">
                  <a16:creationId xmlns:a16="http://schemas.microsoft.com/office/drawing/2014/main" id="{95B4B055-70E6-61F1-65B7-6BC1848859D9}"/>
                </a:ext>
              </a:extLst>
            </p:cNvPr>
            <p:cNvSpPr/>
            <p:nvPr/>
          </p:nvSpPr>
          <p:spPr>
            <a:xfrm>
              <a:off x="-2347550" y="4160350"/>
              <a:ext cx="274625" cy="179700"/>
            </a:xfrm>
            <a:custGeom>
              <a:avLst/>
              <a:gdLst/>
              <a:ahLst/>
              <a:cxnLst/>
              <a:rect l="l" t="t" r="r" b="b"/>
              <a:pathLst>
                <a:path w="10985" h="7188" extrusionOk="0">
                  <a:moveTo>
                    <a:pt x="9407" y="517"/>
                  </a:moveTo>
                  <a:cubicBezTo>
                    <a:pt x="9716" y="517"/>
                    <a:pt x="9984" y="568"/>
                    <a:pt x="10174" y="691"/>
                  </a:cubicBezTo>
                  <a:cubicBezTo>
                    <a:pt x="10298" y="772"/>
                    <a:pt x="10465" y="926"/>
                    <a:pt x="10465" y="1329"/>
                  </a:cubicBezTo>
                  <a:cubicBezTo>
                    <a:pt x="10465" y="3399"/>
                    <a:pt x="8725" y="4205"/>
                    <a:pt x="6277" y="5340"/>
                  </a:cubicBezTo>
                  <a:cubicBezTo>
                    <a:pt x="4672" y="6085"/>
                    <a:pt x="2741" y="6670"/>
                    <a:pt x="1567" y="6670"/>
                  </a:cubicBezTo>
                  <a:cubicBezTo>
                    <a:pt x="1211" y="6670"/>
                    <a:pt x="924" y="6616"/>
                    <a:pt x="737" y="6496"/>
                  </a:cubicBezTo>
                  <a:cubicBezTo>
                    <a:pt x="588" y="6402"/>
                    <a:pt x="522" y="6271"/>
                    <a:pt x="522" y="6076"/>
                  </a:cubicBezTo>
                  <a:cubicBezTo>
                    <a:pt x="522" y="5006"/>
                    <a:pt x="4107" y="2589"/>
                    <a:pt x="6375" y="1311"/>
                  </a:cubicBezTo>
                  <a:lnTo>
                    <a:pt x="6376" y="1311"/>
                  </a:lnTo>
                  <a:cubicBezTo>
                    <a:pt x="6984" y="1041"/>
                    <a:pt x="8409" y="517"/>
                    <a:pt x="9407" y="517"/>
                  </a:cubicBezTo>
                  <a:close/>
                  <a:moveTo>
                    <a:pt x="9394" y="0"/>
                  </a:moveTo>
                  <a:cubicBezTo>
                    <a:pt x="8079" y="0"/>
                    <a:pt x="6392" y="733"/>
                    <a:pt x="6152" y="841"/>
                  </a:cubicBezTo>
                  <a:lnTo>
                    <a:pt x="6130" y="852"/>
                  </a:lnTo>
                  <a:cubicBezTo>
                    <a:pt x="5503" y="1205"/>
                    <a:pt x="1" y="4351"/>
                    <a:pt x="1" y="6076"/>
                  </a:cubicBezTo>
                  <a:cubicBezTo>
                    <a:pt x="1" y="6448"/>
                    <a:pt x="160" y="6745"/>
                    <a:pt x="457" y="6936"/>
                  </a:cubicBezTo>
                  <a:cubicBezTo>
                    <a:pt x="736" y="7113"/>
                    <a:pt x="1125" y="7188"/>
                    <a:pt x="1577" y="7188"/>
                  </a:cubicBezTo>
                  <a:cubicBezTo>
                    <a:pt x="3085" y="7188"/>
                    <a:pt x="5305" y="6366"/>
                    <a:pt x="6537" y="5794"/>
                  </a:cubicBezTo>
                  <a:cubicBezTo>
                    <a:pt x="8924" y="4686"/>
                    <a:pt x="10985" y="3731"/>
                    <a:pt x="10985" y="1328"/>
                  </a:cubicBezTo>
                  <a:cubicBezTo>
                    <a:pt x="10985" y="723"/>
                    <a:pt x="10698" y="410"/>
                    <a:pt x="10457" y="254"/>
                  </a:cubicBezTo>
                  <a:cubicBezTo>
                    <a:pt x="10175" y="71"/>
                    <a:pt x="9802" y="0"/>
                    <a:pt x="93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85;p64">
              <a:extLst>
                <a:ext uri="{FF2B5EF4-FFF2-40B4-BE49-F238E27FC236}">
                  <a16:creationId xmlns:a16="http://schemas.microsoft.com/office/drawing/2014/main" id="{56656EF6-D2A6-E070-C0D5-A3C16100F7FB}"/>
                </a:ext>
              </a:extLst>
            </p:cNvPr>
            <p:cNvSpPr/>
            <p:nvPr/>
          </p:nvSpPr>
          <p:spPr>
            <a:xfrm>
              <a:off x="-1584925" y="4166825"/>
              <a:ext cx="261625" cy="166750"/>
            </a:xfrm>
            <a:custGeom>
              <a:avLst/>
              <a:gdLst/>
              <a:ahLst/>
              <a:cxnLst/>
              <a:rect l="l" t="t" r="r" b="b"/>
              <a:pathLst>
                <a:path w="10465" h="6670" extrusionOk="0">
                  <a:moveTo>
                    <a:pt x="1320" y="1"/>
                  </a:moveTo>
                  <a:cubicBezTo>
                    <a:pt x="579" y="1"/>
                    <a:pt x="1" y="260"/>
                    <a:pt x="1" y="1069"/>
                  </a:cubicBezTo>
                  <a:cubicBezTo>
                    <a:pt x="1" y="3319"/>
                    <a:pt x="1914" y="4193"/>
                    <a:pt x="4340" y="5317"/>
                  </a:cubicBezTo>
                  <a:cubicBezTo>
                    <a:pt x="5849" y="6017"/>
                    <a:pt x="7853" y="6669"/>
                    <a:pt x="9151" y="6669"/>
                  </a:cubicBezTo>
                  <a:cubicBezTo>
                    <a:pt x="9937" y="6669"/>
                    <a:pt x="10464" y="6430"/>
                    <a:pt x="10464" y="5817"/>
                  </a:cubicBezTo>
                  <a:cubicBezTo>
                    <a:pt x="10464" y="4193"/>
                    <a:pt x="4467" y="820"/>
                    <a:pt x="4467" y="820"/>
                  </a:cubicBezTo>
                  <a:cubicBezTo>
                    <a:pt x="4467" y="820"/>
                    <a:pt x="2637" y="1"/>
                    <a:pt x="1320"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86;p64">
              <a:extLst>
                <a:ext uri="{FF2B5EF4-FFF2-40B4-BE49-F238E27FC236}">
                  <a16:creationId xmlns:a16="http://schemas.microsoft.com/office/drawing/2014/main" id="{15432F67-4906-6403-754E-F7AD4744DB35}"/>
                </a:ext>
              </a:extLst>
            </p:cNvPr>
            <p:cNvSpPr/>
            <p:nvPr/>
          </p:nvSpPr>
          <p:spPr>
            <a:xfrm>
              <a:off x="-1591425" y="4160325"/>
              <a:ext cx="274625" cy="179725"/>
            </a:xfrm>
            <a:custGeom>
              <a:avLst/>
              <a:gdLst/>
              <a:ahLst/>
              <a:cxnLst/>
              <a:rect l="l" t="t" r="r" b="b"/>
              <a:pathLst>
                <a:path w="10985" h="7189" extrusionOk="0">
                  <a:moveTo>
                    <a:pt x="1577" y="519"/>
                  </a:moveTo>
                  <a:cubicBezTo>
                    <a:pt x="2575" y="519"/>
                    <a:pt x="4003" y="1042"/>
                    <a:pt x="4610" y="1312"/>
                  </a:cubicBezTo>
                  <a:cubicBezTo>
                    <a:pt x="6878" y="2590"/>
                    <a:pt x="10465" y="5007"/>
                    <a:pt x="10465" y="6077"/>
                  </a:cubicBezTo>
                  <a:cubicBezTo>
                    <a:pt x="10465" y="6272"/>
                    <a:pt x="10399" y="6403"/>
                    <a:pt x="10250" y="6497"/>
                  </a:cubicBezTo>
                  <a:cubicBezTo>
                    <a:pt x="10063" y="6617"/>
                    <a:pt x="9777" y="6671"/>
                    <a:pt x="9421" y="6671"/>
                  </a:cubicBezTo>
                  <a:cubicBezTo>
                    <a:pt x="8246" y="6671"/>
                    <a:pt x="6306" y="6082"/>
                    <a:pt x="4669" y="5322"/>
                  </a:cubicBezTo>
                  <a:cubicBezTo>
                    <a:pt x="2260" y="4205"/>
                    <a:pt x="521" y="3400"/>
                    <a:pt x="521" y="1329"/>
                  </a:cubicBezTo>
                  <a:cubicBezTo>
                    <a:pt x="521" y="927"/>
                    <a:pt x="687" y="772"/>
                    <a:pt x="812" y="691"/>
                  </a:cubicBezTo>
                  <a:cubicBezTo>
                    <a:pt x="1002" y="569"/>
                    <a:pt x="1268" y="519"/>
                    <a:pt x="1577" y="519"/>
                  </a:cubicBezTo>
                  <a:close/>
                  <a:moveTo>
                    <a:pt x="1592" y="1"/>
                  </a:moveTo>
                  <a:cubicBezTo>
                    <a:pt x="1183" y="1"/>
                    <a:pt x="810" y="72"/>
                    <a:pt x="528" y="255"/>
                  </a:cubicBezTo>
                  <a:cubicBezTo>
                    <a:pt x="288" y="411"/>
                    <a:pt x="1" y="724"/>
                    <a:pt x="1" y="1329"/>
                  </a:cubicBezTo>
                  <a:cubicBezTo>
                    <a:pt x="1" y="3732"/>
                    <a:pt x="2061" y="4687"/>
                    <a:pt x="4491" y="5813"/>
                  </a:cubicBezTo>
                  <a:cubicBezTo>
                    <a:pt x="5691" y="6370"/>
                    <a:pt x="7902" y="7189"/>
                    <a:pt x="9408" y="7189"/>
                  </a:cubicBezTo>
                  <a:cubicBezTo>
                    <a:pt x="9861" y="7189"/>
                    <a:pt x="10250" y="7115"/>
                    <a:pt x="10528" y="6937"/>
                  </a:cubicBezTo>
                  <a:cubicBezTo>
                    <a:pt x="10827" y="6746"/>
                    <a:pt x="10985" y="6449"/>
                    <a:pt x="10985" y="6077"/>
                  </a:cubicBezTo>
                  <a:cubicBezTo>
                    <a:pt x="10985" y="4352"/>
                    <a:pt x="5482" y="1206"/>
                    <a:pt x="4855" y="853"/>
                  </a:cubicBezTo>
                  <a:lnTo>
                    <a:pt x="4833" y="842"/>
                  </a:lnTo>
                  <a:cubicBezTo>
                    <a:pt x="4593" y="734"/>
                    <a:pt x="2907" y="1"/>
                    <a:pt x="1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87;p64">
              <a:extLst>
                <a:ext uri="{FF2B5EF4-FFF2-40B4-BE49-F238E27FC236}">
                  <a16:creationId xmlns:a16="http://schemas.microsoft.com/office/drawing/2014/main" id="{98681329-12F1-E2F1-1331-E11DB2ED0F68}"/>
                </a:ext>
              </a:extLst>
            </p:cNvPr>
            <p:cNvSpPr/>
            <p:nvPr/>
          </p:nvSpPr>
          <p:spPr>
            <a:xfrm>
              <a:off x="-2194275" y="2806750"/>
              <a:ext cx="708250" cy="1421175"/>
            </a:xfrm>
            <a:custGeom>
              <a:avLst/>
              <a:gdLst/>
              <a:ahLst/>
              <a:cxnLst/>
              <a:rect l="l" t="t" r="r" b="b"/>
              <a:pathLst>
                <a:path w="28330" h="56847" extrusionOk="0">
                  <a:moveTo>
                    <a:pt x="25394" y="1"/>
                  </a:moveTo>
                  <a:lnTo>
                    <a:pt x="2553" y="2"/>
                  </a:lnTo>
                  <a:lnTo>
                    <a:pt x="1" y="55848"/>
                  </a:lnTo>
                  <a:cubicBezTo>
                    <a:pt x="1" y="55848"/>
                    <a:pt x="908" y="56637"/>
                    <a:pt x="2096" y="56637"/>
                  </a:cubicBezTo>
                  <a:cubicBezTo>
                    <a:pt x="2245" y="56637"/>
                    <a:pt x="2397" y="56625"/>
                    <a:pt x="2553" y="56597"/>
                  </a:cubicBezTo>
                  <a:cubicBezTo>
                    <a:pt x="3957" y="56348"/>
                    <a:pt x="4595" y="55472"/>
                    <a:pt x="4595" y="55472"/>
                  </a:cubicBezTo>
                  <a:lnTo>
                    <a:pt x="13272" y="9871"/>
                  </a:lnTo>
                  <a:lnTo>
                    <a:pt x="15058" y="9871"/>
                  </a:lnTo>
                  <a:lnTo>
                    <a:pt x="24247" y="56348"/>
                  </a:lnTo>
                  <a:cubicBezTo>
                    <a:pt x="24247" y="56348"/>
                    <a:pt x="25139" y="56847"/>
                    <a:pt x="26033" y="56847"/>
                  </a:cubicBezTo>
                  <a:cubicBezTo>
                    <a:pt x="26925" y="56847"/>
                    <a:pt x="28330" y="55723"/>
                    <a:pt x="28330" y="55723"/>
                  </a:cubicBezTo>
                  <a:lnTo>
                    <a:pt x="25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88;p64">
              <a:extLst>
                <a:ext uri="{FF2B5EF4-FFF2-40B4-BE49-F238E27FC236}">
                  <a16:creationId xmlns:a16="http://schemas.microsoft.com/office/drawing/2014/main" id="{A4E73920-5D76-B140-7483-5305D63B847E}"/>
                </a:ext>
              </a:extLst>
            </p:cNvPr>
            <p:cNvSpPr/>
            <p:nvPr/>
          </p:nvSpPr>
          <p:spPr>
            <a:xfrm>
              <a:off x="-2200925" y="2800250"/>
              <a:ext cx="721600" cy="1434175"/>
            </a:xfrm>
            <a:custGeom>
              <a:avLst/>
              <a:gdLst/>
              <a:ahLst/>
              <a:cxnLst/>
              <a:rect l="l" t="t" r="r" b="b"/>
              <a:pathLst>
                <a:path w="28864" h="57367" extrusionOk="0">
                  <a:moveTo>
                    <a:pt x="25415" y="522"/>
                  </a:moveTo>
                  <a:lnTo>
                    <a:pt x="28329" y="55861"/>
                  </a:lnTo>
                  <a:cubicBezTo>
                    <a:pt x="27886" y="56197"/>
                    <a:pt x="26904" y="56846"/>
                    <a:pt x="26300" y="56846"/>
                  </a:cubicBezTo>
                  <a:cubicBezTo>
                    <a:pt x="25656" y="56846"/>
                    <a:pt x="24994" y="56556"/>
                    <a:pt x="24744" y="56433"/>
                  </a:cubicBezTo>
                  <a:lnTo>
                    <a:pt x="15580" y="10081"/>
                  </a:lnTo>
                  <a:lnTo>
                    <a:pt x="15539" y="9872"/>
                  </a:lnTo>
                  <a:lnTo>
                    <a:pt x="13323" y="9872"/>
                  </a:lnTo>
                  <a:lnTo>
                    <a:pt x="4617" y="55620"/>
                  </a:lnTo>
                  <a:cubicBezTo>
                    <a:pt x="4475" y="55785"/>
                    <a:pt x="3879" y="56404"/>
                    <a:pt x="2773" y="56600"/>
                  </a:cubicBezTo>
                  <a:cubicBezTo>
                    <a:pt x="2635" y="56625"/>
                    <a:pt x="2499" y="56636"/>
                    <a:pt x="2367" y="56636"/>
                  </a:cubicBezTo>
                  <a:cubicBezTo>
                    <a:pt x="1501" y="56636"/>
                    <a:pt x="784" y="56170"/>
                    <a:pt x="533" y="55985"/>
                  </a:cubicBezTo>
                  <a:lnTo>
                    <a:pt x="3067" y="522"/>
                  </a:lnTo>
                  <a:close/>
                  <a:moveTo>
                    <a:pt x="2570" y="0"/>
                  </a:moveTo>
                  <a:lnTo>
                    <a:pt x="6" y="56095"/>
                  </a:lnTo>
                  <a:lnTo>
                    <a:pt x="0" y="56221"/>
                  </a:lnTo>
                  <a:lnTo>
                    <a:pt x="96" y="56304"/>
                  </a:lnTo>
                  <a:cubicBezTo>
                    <a:pt x="140" y="56343"/>
                    <a:pt x="1093" y="57159"/>
                    <a:pt x="2358" y="57159"/>
                  </a:cubicBezTo>
                  <a:cubicBezTo>
                    <a:pt x="2522" y="57159"/>
                    <a:pt x="2692" y="57145"/>
                    <a:pt x="2865" y="57114"/>
                  </a:cubicBezTo>
                  <a:cubicBezTo>
                    <a:pt x="4355" y="56847"/>
                    <a:pt x="5042" y="55925"/>
                    <a:pt x="5072" y="55886"/>
                  </a:cubicBezTo>
                  <a:lnTo>
                    <a:pt x="5105" y="55839"/>
                  </a:lnTo>
                  <a:lnTo>
                    <a:pt x="13754" y="10391"/>
                  </a:lnTo>
                  <a:lnTo>
                    <a:pt x="15111" y="10391"/>
                  </a:lnTo>
                  <a:lnTo>
                    <a:pt x="24281" y="56775"/>
                  </a:lnTo>
                  <a:lnTo>
                    <a:pt x="24387" y="56834"/>
                  </a:lnTo>
                  <a:cubicBezTo>
                    <a:pt x="24425" y="56856"/>
                    <a:pt x="25349" y="57367"/>
                    <a:pt x="26300" y="57367"/>
                  </a:cubicBezTo>
                  <a:cubicBezTo>
                    <a:pt x="27256" y="57367"/>
                    <a:pt x="28608" y="56306"/>
                    <a:pt x="28759" y="56185"/>
                  </a:cubicBezTo>
                  <a:lnTo>
                    <a:pt x="28863" y="56102"/>
                  </a:lnTo>
                  <a:lnTo>
                    <a:pt x="25921" y="248"/>
                  </a:lnTo>
                  <a:lnTo>
                    <a:pt x="259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89;p64">
              <a:extLst>
                <a:ext uri="{FF2B5EF4-FFF2-40B4-BE49-F238E27FC236}">
                  <a16:creationId xmlns:a16="http://schemas.microsoft.com/office/drawing/2014/main" id="{6B9F8307-1EBE-1A26-173B-FB32948AD463}"/>
                </a:ext>
              </a:extLst>
            </p:cNvPr>
            <p:cNvSpPr/>
            <p:nvPr/>
          </p:nvSpPr>
          <p:spPr>
            <a:xfrm>
              <a:off x="-2197450" y="1954100"/>
              <a:ext cx="733775" cy="799625"/>
            </a:xfrm>
            <a:custGeom>
              <a:avLst/>
              <a:gdLst/>
              <a:ahLst/>
              <a:cxnLst/>
              <a:rect l="l" t="t" r="r" b="b"/>
              <a:pathLst>
                <a:path w="29351" h="31985" extrusionOk="0">
                  <a:moveTo>
                    <a:pt x="16717" y="1"/>
                  </a:moveTo>
                  <a:lnTo>
                    <a:pt x="11613" y="250"/>
                  </a:lnTo>
                  <a:lnTo>
                    <a:pt x="1" y="4998"/>
                  </a:lnTo>
                  <a:lnTo>
                    <a:pt x="3063" y="31984"/>
                  </a:lnTo>
                  <a:lnTo>
                    <a:pt x="25267" y="31984"/>
                  </a:lnTo>
                  <a:lnTo>
                    <a:pt x="29350" y="3999"/>
                  </a:lnTo>
                  <a:lnTo>
                    <a:pt x="167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090;p64">
              <a:extLst>
                <a:ext uri="{FF2B5EF4-FFF2-40B4-BE49-F238E27FC236}">
                  <a16:creationId xmlns:a16="http://schemas.microsoft.com/office/drawing/2014/main" id="{48C0A4CF-8789-DCEE-0126-13BAF38864CE}"/>
                </a:ext>
              </a:extLst>
            </p:cNvPr>
            <p:cNvSpPr/>
            <p:nvPr/>
          </p:nvSpPr>
          <p:spPr>
            <a:xfrm>
              <a:off x="-2204500" y="1947525"/>
              <a:ext cx="748050" cy="812700"/>
            </a:xfrm>
            <a:custGeom>
              <a:avLst/>
              <a:gdLst/>
              <a:ahLst/>
              <a:cxnLst/>
              <a:rect l="l" t="t" r="r" b="b"/>
              <a:pathLst>
                <a:path w="29922" h="32508" extrusionOk="0">
                  <a:moveTo>
                    <a:pt x="16964" y="526"/>
                  </a:moveTo>
                  <a:lnTo>
                    <a:pt x="29343" y="4442"/>
                  </a:lnTo>
                  <a:lnTo>
                    <a:pt x="25324" y="31987"/>
                  </a:lnTo>
                  <a:lnTo>
                    <a:pt x="3577" y="31987"/>
                  </a:lnTo>
                  <a:lnTo>
                    <a:pt x="562" y="5427"/>
                  </a:lnTo>
                  <a:lnTo>
                    <a:pt x="11952" y="771"/>
                  </a:lnTo>
                  <a:lnTo>
                    <a:pt x="16964" y="526"/>
                  </a:lnTo>
                  <a:close/>
                  <a:moveTo>
                    <a:pt x="17033" y="1"/>
                  </a:moveTo>
                  <a:lnTo>
                    <a:pt x="11882" y="253"/>
                  </a:lnTo>
                  <a:lnTo>
                    <a:pt x="0" y="5095"/>
                  </a:lnTo>
                  <a:lnTo>
                    <a:pt x="3086" y="32276"/>
                  </a:lnTo>
                  <a:lnTo>
                    <a:pt x="3112" y="32507"/>
                  </a:lnTo>
                  <a:lnTo>
                    <a:pt x="25774" y="32507"/>
                  </a:lnTo>
                  <a:lnTo>
                    <a:pt x="29890" y="4300"/>
                  </a:lnTo>
                  <a:lnTo>
                    <a:pt x="29922" y="4080"/>
                  </a:lnTo>
                  <a:lnTo>
                    <a:pt x="17076" y="15"/>
                  </a:lnTo>
                  <a:lnTo>
                    <a:pt x="170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091;p64">
              <a:extLst>
                <a:ext uri="{FF2B5EF4-FFF2-40B4-BE49-F238E27FC236}">
                  <a16:creationId xmlns:a16="http://schemas.microsoft.com/office/drawing/2014/main" id="{95F93B60-3E77-DD00-7C54-C3D38288F209}"/>
                </a:ext>
              </a:extLst>
            </p:cNvPr>
            <p:cNvSpPr/>
            <p:nvPr/>
          </p:nvSpPr>
          <p:spPr>
            <a:xfrm>
              <a:off x="-1897575" y="2015100"/>
              <a:ext cx="130825" cy="685525"/>
            </a:xfrm>
            <a:custGeom>
              <a:avLst/>
              <a:gdLst/>
              <a:ahLst/>
              <a:cxnLst/>
              <a:rect l="l" t="t" r="r" b="b"/>
              <a:pathLst>
                <a:path w="5233" h="27421" extrusionOk="0">
                  <a:moveTo>
                    <a:pt x="2550" y="1"/>
                  </a:moveTo>
                  <a:lnTo>
                    <a:pt x="894" y="1684"/>
                  </a:lnTo>
                  <a:lnTo>
                    <a:pt x="2298" y="3932"/>
                  </a:lnTo>
                  <a:lnTo>
                    <a:pt x="1" y="23297"/>
                  </a:lnTo>
                  <a:lnTo>
                    <a:pt x="2808" y="27420"/>
                  </a:lnTo>
                  <a:lnTo>
                    <a:pt x="5233" y="22922"/>
                  </a:lnTo>
                  <a:lnTo>
                    <a:pt x="3319" y="3682"/>
                  </a:lnTo>
                  <a:lnTo>
                    <a:pt x="4977" y="1059"/>
                  </a:lnTo>
                  <a:lnTo>
                    <a:pt x="25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92;p64">
              <a:extLst>
                <a:ext uri="{FF2B5EF4-FFF2-40B4-BE49-F238E27FC236}">
                  <a16:creationId xmlns:a16="http://schemas.microsoft.com/office/drawing/2014/main" id="{C57C014A-C115-6D94-A918-DA64D62CB8A4}"/>
                </a:ext>
              </a:extLst>
            </p:cNvPr>
            <p:cNvSpPr/>
            <p:nvPr/>
          </p:nvSpPr>
          <p:spPr>
            <a:xfrm>
              <a:off x="-1904325" y="2007325"/>
              <a:ext cx="144250" cy="705825"/>
            </a:xfrm>
            <a:custGeom>
              <a:avLst/>
              <a:gdLst/>
              <a:ahLst/>
              <a:cxnLst/>
              <a:rect l="l" t="t" r="r" b="b"/>
              <a:pathLst>
                <a:path w="5770" h="28233" extrusionOk="0">
                  <a:moveTo>
                    <a:pt x="2878" y="622"/>
                  </a:moveTo>
                  <a:lnTo>
                    <a:pt x="4864" y="1487"/>
                  </a:lnTo>
                  <a:lnTo>
                    <a:pt x="3320" y="3930"/>
                  </a:lnTo>
                  <a:lnTo>
                    <a:pt x="5235" y="23179"/>
                  </a:lnTo>
                  <a:lnTo>
                    <a:pt x="3052" y="27230"/>
                  </a:lnTo>
                  <a:lnTo>
                    <a:pt x="541" y="23541"/>
                  </a:lnTo>
                  <a:lnTo>
                    <a:pt x="2824" y="4274"/>
                  </a:lnTo>
                  <a:lnTo>
                    <a:pt x="2835" y="4183"/>
                  </a:lnTo>
                  <a:lnTo>
                    <a:pt x="1492" y="2031"/>
                  </a:lnTo>
                  <a:lnTo>
                    <a:pt x="2878" y="622"/>
                  </a:lnTo>
                  <a:close/>
                  <a:moveTo>
                    <a:pt x="2760" y="0"/>
                  </a:moveTo>
                  <a:lnTo>
                    <a:pt x="835" y="1958"/>
                  </a:lnTo>
                  <a:lnTo>
                    <a:pt x="2298" y="4304"/>
                  </a:lnTo>
                  <a:lnTo>
                    <a:pt x="13" y="23578"/>
                  </a:lnTo>
                  <a:lnTo>
                    <a:pt x="1" y="23673"/>
                  </a:lnTo>
                  <a:lnTo>
                    <a:pt x="3104" y="28233"/>
                  </a:lnTo>
                  <a:lnTo>
                    <a:pt x="5769" y="23286"/>
                  </a:lnTo>
                  <a:lnTo>
                    <a:pt x="3857" y="4057"/>
                  </a:lnTo>
                  <a:lnTo>
                    <a:pt x="5630" y="1252"/>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93;p64">
              <a:extLst>
                <a:ext uri="{FF2B5EF4-FFF2-40B4-BE49-F238E27FC236}">
                  <a16:creationId xmlns:a16="http://schemas.microsoft.com/office/drawing/2014/main" id="{0F1E83A2-17C4-FA33-4012-A9902F0F9AE7}"/>
                </a:ext>
              </a:extLst>
            </p:cNvPr>
            <p:cNvSpPr/>
            <p:nvPr/>
          </p:nvSpPr>
          <p:spPr>
            <a:xfrm>
              <a:off x="-1963450" y="1928875"/>
              <a:ext cx="129625" cy="165925"/>
            </a:xfrm>
            <a:custGeom>
              <a:avLst/>
              <a:gdLst/>
              <a:ahLst/>
              <a:cxnLst/>
              <a:rect l="l" t="t" r="r" b="b"/>
              <a:pathLst>
                <a:path w="5185" h="6637" extrusionOk="0">
                  <a:moveTo>
                    <a:pt x="1862" y="1"/>
                  </a:moveTo>
                  <a:lnTo>
                    <a:pt x="1" y="2213"/>
                  </a:lnTo>
                  <a:lnTo>
                    <a:pt x="3323" y="6637"/>
                  </a:lnTo>
                  <a:lnTo>
                    <a:pt x="5185" y="3450"/>
                  </a:lnTo>
                  <a:lnTo>
                    <a:pt x="1862"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94;p64">
              <a:extLst>
                <a:ext uri="{FF2B5EF4-FFF2-40B4-BE49-F238E27FC236}">
                  <a16:creationId xmlns:a16="http://schemas.microsoft.com/office/drawing/2014/main" id="{DC39A529-F527-442D-2C52-AECB02703F4A}"/>
                </a:ext>
              </a:extLst>
            </p:cNvPr>
            <p:cNvSpPr/>
            <p:nvPr/>
          </p:nvSpPr>
          <p:spPr>
            <a:xfrm>
              <a:off x="-1971775" y="1919175"/>
              <a:ext cx="146025" cy="187375"/>
            </a:xfrm>
            <a:custGeom>
              <a:avLst/>
              <a:gdLst/>
              <a:ahLst/>
              <a:cxnLst/>
              <a:rect l="l" t="t" r="r" b="b"/>
              <a:pathLst>
                <a:path w="5841" h="7495" extrusionOk="0">
                  <a:moveTo>
                    <a:pt x="2208" y="778"/>
                  </a:moveTo>
                  <a:lnTo>
                    <a:pt x="5193" y="3876"/>
                  </a:lnTo>
                  <a:lnTo>
                    <a:pt x="3629" y="6555"/>
                  </a:lnTo>
                  <a:lnTo>
                    <a:pt x="667" y="2610"/>
                  </a:lnTo>
                  <a:lnTo>
                    <a:pt x="2208" y="778"/>
                  </a:lnTo>
                  <a:close/>
                  <a:moveTo>
                    <a:pt x="2180" y="0"/>
                  </a:moveTo>
                  <a:lnTo>
                    <a:pt x="1" y="2592"/>
                  </a:lnTo>
                  <a:lnTo>
                    <a:pt x="3684" y="7494"/>
                  </a:lnTo>
                  <a:lnTo>
                    <a:pt x="5841" y="3798"/>
                  </a:lnTo>
                  <a:lnTo>
                    <a:pt x="21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95;p64">
              <a:extLst>
                <a:ext uri="{FF2B5EF4-FFF2-40B4-BE49-F238E27FC236}">
                  <a16:creationId xmlns:a16="http://schemas.microsoft.com/office/drawing/2014/main" id="{7A02646B-BAFA-40B4-425E-82F5347E0A9A}"/>
                </a:ext>
              </a:extLst>
            </p:cNvPr>
            <p:cNvSpPr/>
            <p:nvPr/>
          </p:nvSpPr>
          <p:spPr>
            <a:xfrm>
              <a:off x="-1833850" y="1927250"/>
              <a:ext cx="124625" cy="175700"/>
            </a:xfrm>
            <a:custGeom>
              <a:avLst/>
              <a:gdLst/>
              <a:ahLst/>
              <a:cxnLst/>
              <a:rect l="l" t="t" r="r" b="b"/>
              <a:pathLst>
                <a:path w="4985" h="7028" extrusionOk="0">
                  <a:moveTo>
                    <a:pt x="3390" y="1"/>
                  </a:moveTo>
                  <a:lnTo>
                    <a:pt x="1" y="3515"/>
                  </a:lnTo>
                  <a:lnTo>
                    <a:pt x="2260" y="7027"/>
                  </a:lnTo>
                  <a:lnTo>
                    <a:pt x="4985" y="2018"/>
                  </a:lnTo>
                  <a:lnTo>
                    <a:pt x="3390"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96;p64">
              <a:extLst>
                <a:ext uri="{FF2B5EF4-FFF2-40B4-BE49-F238E27FC236}">
                  <a16:creationId xmlns:a16="http://schemas.microsoft.com/office/drawing/2014/main" id="{FE556EFD-C279-6543-58E6-593B308A2B09}"/>
                </a:ext>
              </a:extLst>
            </p:cNvPr>
            <p:cNvSpPr/>
            <p:nvPr/>
          </p:nvSpPr>
          <p:spPr>
            <a:xfrm>
              <a:off x="-1842100" y="1917375"/>
              <a:ext cx="140625" cy="198325"/>
            </a:xfrm>
            <a:custGeom>
              <a:avLst/>
              <a:gdLst/>
              <a:ahLst/>
              <a:cxnLst/>
              <a:rect l="l" t="t" r="r" b="b"/>
              <a:pathLst>
                <a:path w="5625" h="7933" extrusionOk="0">
                  <a:moveTo>
                    <a:pt x="3701" y="790"/>
                  </a:moveTo>
                  <a:lnTo>
                    <a:pt x="5004" y="2440"/>
                  </a:lnTo>
                  <a:lnTo>
                    <a:pt x="2571" y="6911"/>
                  </a:lnTo>
                  <a:lnTo>
                    <a:pt x="660" y="3941"/>
                  </a:lnTo>
                  <a:lnTo>
                    <a:pt x="3701" y="790"/>
                  </a:lnTo>
                  <a:close/>
                  <a:moveTo>
                    <a:pt x="3738" y="1"/>
                  </a:moveTo>
                  <a:lnTo>
                    <a:pt x="0" y="3876"/>
                  </a:lnTo>
                  <a:lnTo>
                    <a:pt x="2608" y="7932"/>
                  </a:lnTo>
                  <a:lnTo>
                    <a:pt x="5625" y="2386"/>
                  </a:lnTo>
                  <a:lnTo>
                    <a:pt x="3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97;p64">
              <a:extLst>
                <a:ext uri="{FF2B5EF4-FFF2-40B4-BE49-F238E27FC236}">
                  <a16:creationId xmlns:a16="http://schemas.microsoft.com/office/drawing/2014/main" id="{55B990BB-BFDA-4625-7A1A-8952A9EBF782}"/>
                </a:ext>
              </a:extLst>
            </p:cNvPr>
            <p:cNvSpPr/>
            <p:nvPr/>
          </p:nvSpPr>
          <p:spPr>
            <a:xfrm>
              <a:off x="-2142175" y="2203975"/>
              <a:ext cx="195700" cy="104125"/>
            </a:xfrm>
            <a:custGeom>
              <a:avLst/>
              <a:gdLst/>
              <a:ahLst/>
              <a:cxnLst/>
              <a:rect l="l" t="t" r="r" b="b"/>
              <a:pathLst>
                <a:path w="7828" h="4165" extrusionOk="0">
                  <a:moveTo>
                    <a:pt x="1" y="0"/>
                  </a:moveTo>
                  <a:lnTo>
                    <a:pt x="1" y="2666"/>
                  </a:lnTo>
                  <a:lnTo>
                    <a:pt x="3914" y="4165"/>
                  </a:lnTo>
                  <a:lnTo>
                    <a:pt x="7828" y="2498"/>
                  </a:lnTo>
                  <a:lnTo>
                    <a:pt x="7828"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98;p64">
              <a:extLst>
                <a:ext uri="{FF2B5EF4-FFF2-40B4-BE49-F238E27FC236}">
                  <a16:creationId xmlns:a16="http://schemas.microsoft.com/office/drawing/2014/main" id="{4E3661F0-AFFD-EBCC-2E79-D1CEC094EA90}"/>
                </a:ext>
              </a:extLst>
            </p:cNvPr>
            <p:cNvSpPr/>
            <p:nvPr/>
          </p:nvSpPr>
          <p:spPr>
            <a:xfrm>
              <a:off x="-2148650" y="2197475"/>
              <a:ext cx="208700" cy="117650"/>
            </a:xfrm>
            <a:custGeom>
              <a:avLst/>
              <a:gdLst/>
              <a:ahLst/>
              <a:cxnLst/>
              <a:rect l="l" t="t" r="r" b="b"/>
              <a:pathLst>
                <a:path w="8348" h="4706" extrusionOk="0">
                  <a:moveTo>
                    <a:pt x="7827" y="521"/>
                  </a:moveTo>
                  <a:lnTo>
                    <a:pt x="7827" y="2587"/>
                  </a:lnTo>
                  <a:lnTo>
                    <a:pt x="4168" y="4144"/>
                  </a:lnTo>
                  <a:lnTo>
                    <a:pt x="520" y="2746"/>
                  </a:lnTo>
                  <a:lnTo>
                    <a:pt x="520" y="521"/>
                  </a:lnTo>
                  <a:close/>
                  <a:moveTo>
                    <a:pt x="0" y="0"/>
                  </a:moveTo>
                  <a:lnTo>
                    <a:pt x="0" y="3105"/>
                  </a:lnTo>
                  <a:lnTo>
                    <a:pt x="4178" y="4706"/>
                  </a:lnTo>
                  <a:lnTo>
                    <a:pt x="8347" y="2932"/>
                  </a:lnTo>
                  <a:lnTo>
                    <a:pt x="83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99;p64">
              <a:extLst>
                <a:ext uri="{FF2B5EF4-FFF2-40B4-BE49-F238E27FC236}">
                  <a16:creationId xmlns:a16="http://schemas.microsoft.com/office/drawing/2014/main" id="{959746CE-44F9-F474-1DB2-6CC8AE030D44}"/>
                </a:ext>
              </a:extLst>
            </p:cNvPr>
            <p:cNvSpPr/>
            <p:nvPr/>
          </p:nvSpPr>
          <p:spPr>
            <a:xfrm>
              <a:off x="-1750800" y="2203975"/>
              <a:ext cx="195675" cy="104125"/>
            </a:xfrm>
            <a:custGeom>
              <a:avLst/>
              <a:gdLst/>
              <a:ahLst/>
              <a:cxnLst/>
              <a:rect l="l" t="t" r="r" b="b"/>
              <a:pathLst>
                <a:path w="7827" h="4165" extrusionOk="0">
                  <a:moveTo>
                    <a:pt x="0" y="0"/>
                  </a:moveTo>
                  <a:lnTo>
                    <a:pt x="0" y="2666"/>
                  </a:lnTo>
                  <a:lnTo>
                    <a:pt x="3914" y="4165"/>
                  </a:lnTo>
                  <a:lnTo>
                    <a:pt x="7826" y="2498"/>
                  </a:lnTo>
                  <a:lnTo>
                    <a:pt x="7826"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00;p64">
              <a:extLst>
                <a:ext uri="{FF2B5EF4-FFF2-40B4-BE49-F238E27FC236}">
                  <a16:creationId xmlns:a16="http://schemas.microsoft.com/office/drawing/2014/main" id="{42EDBDD4-98EC-91B8-9D44-7357F24C78C7}"/>
                </a:ext>
              </a:extLst>
            </p:cNvPr>
            <p:cNvSpPr/>
            <p:nvPr/>
          </p:nvSpPr>
          <p:spPr>
            <a:xfrm>
              <a:off x="-1757325" y="2197475"/>
              <a:ext cx="208700" cy="117650"/>
            </a:xfrm>
            <a:custGeom>
              <a:avLst/>
              <a:gdLst/>
              <a:ahLst/>
              <a:cxnLst/>
              <a:rect l="l" t="t" r="r" b="b"/>
              <a:pathLst>
                <a:path w="8348" h="4706" extrusionOk="0">
                  <a:moveTo>
                    <a:pt x="7827" y="521"/>
                  </a:moveTo>
                  <a:lnTo>
                    <a:pt x="7827" y="2587"/>
                  </a:lnTo>
                  <a:lnTo>
                    <a:pt x="4169" y="4144"/>
                  </a:lnTo>
                  <a:lnTo>
                    <a:pt x="520" y="2746"/>
                  </a:lnTo>
                  <a:lnTo>
                    <a:pt x="520" y="521"/>
                  </a:lnTo>
                  <a:close/>
                  <a:moveTo>
                    <a:pt x="1" y="0"/>
                  </a:moveTo>
                  <a:lnTo>
                    <a:pt x="1" y="3105"/>
                  </a:lnTo>
                  <a:lnTo>
                    <a:pt x="4180" y="4706"/>
                  </a:lnTo>
                  <a:lnTo>
                    <a:pt x="8348" y="2930"/>
                  </a:lnTo>
                  <a:lnTo>
                    <a:pt x="83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01;p64">
              <a:extLst>
                <a:ext uri="{FF2B5EF4-FFF2-40B4-BE49-F238E27FC236}">
                  <a16:creationId xmlns:a16="http://schemas.microsoft.com/office/drawing/2014/main" id="{A28952A4-12E5-41B7-F20F-1CBFBD57DC95}"/>
                </a:ext>
              </a:extLst>
            </p:cNvPr>
            <p:cNvSpPr/>
            <p:nvPr/>
          </p:nvSpPr>
          <p:spPr>
            <a:xfrm>
              <a:off x="-2130450" y="2741200"/>
              <a:ext cx="571075" cy="65625"/>
            </a:xfrm>
            <a:custGeom>
              <a:avLst/>
              <a:gdLst/>
              <a:ahLst/>
              <a:cxnLst/>
              <a:rect l="l" t="t" r="r" b="b"/>
              <a:pathLst>
                <a:path w="22843" h="2625" extrusionOk="0">
                  <a:moveTo>
                    <a:pt x="0" y="0"/>
                  </a:moveTo>
                  <a:lnTo>
                    <a:pt x="0" y="2624"/>
                  </a:lnTo>
                  <a:lnTo>
                    <a:pt x="22843" y="2624"/>
                  </a:lnTo>
                  <a:lnTo>
                    <a:pt x="228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02;p64">
              <a:extLst>
                <a:ext uri="{FF2B5EF4-FFF2-40B4-BE49-F238E27FC236}">
                  <a16:creationId xmlns:a16="http://schemas.microsoft.com/office/drawing/2014/main" id="{06F4DDC9-C593-FF46-B4C6-344A27D12A42}"/>
                </a:ext>
              </a:extLst>
            </p:cNvPr>
            <p:cNvSpPr/>
            <p:nvPr/>
          </p:nvSpPr>
          <p:spPr>
            <a:xfrm>
              <a:off x="-2136975" y="2734675"/>
              <a:ext cx="584100" cy="78650"/>
            </a:xfrm>
            <a:custGeom>
              <a:avLst/>
              <a:gdLst/>
              <a:ahLst/>
              <a:cxnLst/>
              <a:rect l="l" t="t" r="r" b="b"/>
              <a:pathLst>
                <a:path w="23364" h="3146" extrusionOk="0">
                  <a:moveTo>
                    <a:pt x="22843" y="520"/>
                  </a:moveTo>
                  <a:lnTo>
                    <a:pt x="22843" y="2625"/>
                  </a:lnTo>
                  <a:lnTo>
                    <a:pt x="522" y="2625"/>
                  </a:lnTo>
                  <a:lnTo>
                    <a:pt x="522" y="520"/>
                  </a:lnTo>
                  <a:close/>
                  <a:moveTo>
                    <a:pt x="1" y="1"/>
                  </a:moveTo>
                  <a:lnTo>
                    <a:pt x="1" y="3145"/>
                  </a:lnTo>
                  <a:lnTo>
                    <a:pt x="23364" y="3145"/>
                  </a:lnTo>
                  <a:lnTo>
                    <a:pt x="233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03;p64">
              <a:extLst>
                <a:ext uri="{FF2B5EF4-FFF2-40B4-BE49-F238E27FC236}">
                  <a16:creationId xmlns:a16="http://schemas.microsoft.com/office/drawing/2014/main" id="{5771EC16-73C5-13BE-C945-CCBE2D0F064C}"/>
                </a:ext>
              </a:extLst>
            </p:cNvPr>
            <p:cNvSpPr/>
            <p:nvPr/>
          </p:nvSpPr>
          <p:spPr>
            <a:xfrm>
              <a:off x="-2242125" y="2794275"/>
              <a:ext cx="143600" cy="298450"/>
            </a:xfrm>
            <a:custGeom>
              <a:avLst/>
              <a:gdLst/>
              <a:ahLst/>
              <a:cxnLst/>
              <a:rect l="l" t="t" r="r" b="b"/>
              <a:pathLst>
                <a:path w="5744" h="11938" extrusionOk="0">
                  <a:moveTo>
                    <a:pt x="4085" y="1"/>
                  </a:moveTo>
                  <a:lnTo>
                    <a:pt x="129" y="1625"/>
                  </a:lnTo>
                  <a:cubicBezTo>
                    <a:pt x="129" y="1625"/>
                    <a:pt x="0" y="3499"/>
                    <a:pt x="383" y="4998"/>
                  </a:cubicBezTo>
                  <a:cubicBezTo>
                    <a:pt x="767" y="6497"/>
                    <a:pt x="1277" y="9746"/>
                    <a:pt x="1659" y="10370"/>
                  </a:cubicBezTo>
                  <a:cubicBezTo>
                    <a:pt x="1994" y="10916"/>
                    <a:pt x="3496" y="11938"/>
                    <a:pt x="4041" y="11938"/>
                  </a:cubicBezTo>
                  <a:cubicBezTo>
                    <a:pt x="4120" y="11938"/>
                    <a:pt x="4179" y="11916"/>
                    <a:pt x="4212" y="11869"/>
                  </a:cubicBezTo>
                  <a:cubicBezTo>
                    <a:pt x="4467" y="11494"/>
                    <a:pt x="5744" y="500"/>
                    <a:pt x="5744" y="500"/>
                  </a:cubicBezTo>
                  <a:lnTo>
                    <a:pt x="40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04;p64">
              <a:extLst>
                <a:ext uri="{FF2B5EF4-FFF2-40B4-BE49-F238E27FC236}">
                  <a16:creationId xmlns:a16="http://schemas.microsoft.com/office/drawing/2014/main" id="{66F44EA1-A6F2-FFAC-D609-1189BFB40B1C}"/>
                </a:ext>
              </a:extLst>
            </p:cNvPr>
            <p:cNvSpPr/>
            <p:nvPr/>
          </p:nvSpPr>
          <p:spPr>
            <a:xfrm>
              <a:off x="-2248575" y="2787375"/>
              <a:ext cx="157125" cy="311875"/>
            </a:xfrm>
            <a:custGeom>
              <a:avLst/>
              <a:gdLst/>
              <a:ahLst/>
              <a:cxnLst/>
              <a:rect l="l" t="t" r="r" b="b"/>
              <a:pathLst>
                <a:path w="6285" h="12475" extrusionOk="0">
                  <a:moveTo>
                    <a:pt x="4356" y="554"/>
                  </a:moveTo>
                  <a:lnTo>
                    <a:pt x="5718" y="964"/>
                  </a:lnTo>
                  <a:cubicBezTo>
                    <a:pt x="5231" y="5136"/>
                    <a:pt x="4472" y="11253"/>
                    <a:pt x="4269" y="11956"/>
                  </a:cubicBezTo>
                  <a:cubicBezTo>
                    <a:pt x="3876" y="11935"/>
                    <a:pt x="2458" y="11031"/>
                    <a:pt x="2140" y="10511"/>
                  </a:cubicBezTo>
                  <a:cubicBezTo>
                    <a:pt x="1918" y="10149"/>
                    <a:pt x="1601" y="8578"/>
                    <a:pt x="1347" y="7313"/>
                  </a:cubicBezTo>
                  <a:cubicBezTo>
                    <a:pt x="1186" y="6512"/>
                    <a:pt x="1033" y="5755"/>
                    <a:pt x="894" y="5210"/>
                  </a:cubicBezTo>
                  <a:cubicBezTo>
                    <a:pt x="590" y="4019"/>
                    <a:pt x="618" y="2558"/>
                    <a:pt x="638" y="2079"/>
                  </a:cubicBezTo>
                  <a:lnTo>
                    <a:pt x="4356" y="554"/>
                  </a:lnTo>
                  <a:close/>
                  <a:moveTo>
                    <a:pt x="4329" y="1"/>
                  </a:moveTo>
                  <a:lnTo>
                    <a:pt x="138" y="1722"/>
                  </a:lnTo>
                  <a:lnTo>
                    <a:pt x="126" y="1883"/>
                  </a:lnTo>
                  <a:cubicBezTo>
                    <a:pt x="121" y="1961"/>
                    <a:pt x="0" y="3816"/>
                    <a:pt x="389" y="5339"/>
                  </a:cubicBezTo>
                  <a:cubicBezTo>
                    <a:pt x="526" y="5870"/>
                    <a:pt x="677" y="6621"/>
                    <a:pt x="837" y="7415"/>
                  </a:cubicBezTo>
                  <a:cubicBezTo>
                    <a:pt x="1193" y="9183"/>
                    <a:pt x="1445" y="10373"/>
                    <a:pt x="1696" y="10783"/>
                  </a:cubicBezTo>
                  <a:cubicBezTo>
                    <a:pt x="2062" y="11382"/>
                    <a:pt x="3618" y="12459"/>
                    <a:pt x="4283" y="12474"/>
                  </a:cubicBezTo>
                  <a:lnTo>
                    <a:pt x="4300" y="12474"/>
                  </a:lnTo>
                  <a:cubicBezTo>
                    <a:pt x="4527" y="12474"/>
                    <a:pt x="4638" y="12362"/>
                    <a:pt x="4685" y="12293"/>
                  </a:cubicBezTo>
                  <a:cubicBezTo>
                    <a:pt x="4948" y="11906"/>
                    <a:pt x="5874" y="4131"/>
                    <a:pt x="6259" y="807"/>
                  </a:cubicBezTo>
                  <a:lnTo>
                    <a:pt x="6285" y="591"/>
                  </a:lnTo>
                  <a:lnTo>
                    <a:pt x="43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05;p64">
              <a:extLst>
                <a:ext uri="{FF2B5EF4-FFF2-40B4-BE49-F238E27FC236}">
                  <a16:creationId xmlns:a16="http://schemas.microsoft.com/office/drawing/2014/main" id="{EADFE9EB-80A2-48EA-DA49-AAF4F9890408}"/>
                </a:ext>
              </a:extLst>
            </p:cNvPr>
            <p:cNvSpPr/>
            <p:nvPr/>
          </p:nvSpPr>
          <p:spPr>
            <a:xfrm>
              <a:off x="-1916925" y="1813400"/>
              <a:ext cx="167825" cy="201725"/>
            </a:xfrm>
            <a:custGeom>
              <a:avLst/>
              <a:gdLst/>
              <a:ahLst/>
              <a:cxnLst/>
              <a:rect l="l" t="t" r="r" b="b"/>
              <a:pathLst>
                <a:path w="6713" h="8069" extrusionOk="0">
                  <a:moveTo>
                    <a:pt x="6713" y="0"/>
                  </a:moveTo>
                  <a:lnTo>
                    <a:pt x="1" y="66"/>
                  </a:lnTo>
                  <a:lnTo>
                    <a:pt x="1" y="4620"/>
                  </a:lnTo>
                  <a:lnTo>
                    <a:pt x="3324" y="8069"/>
                  </a:lnTo>
                  <a:lnTo>
                    <a:pt x="6713" y="4555"/>
                  </a:lnTo>
                  <a:lnTo>
                    <a:pt x="67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06;p64">
              <a:extLst>
                <a:ext uri="{FF2B5EF4-FFF2-40B4-BE49-F238E27FC236}">
                  <a16:creationId xmlns:a16="http://schemas.microsoft.com/office/drawing/2014/main" id="{B73FA250-6ACC-8B90-E007-7D6EF4DE15DF}"/>
                </a:ext>
              </a:extLst>
            </p:cNvPr>
            <p:cNvSpPr/>
            <p:nvPr/>
          </p:nvSpPr>
          <p:spPr>
            <a:xfrm>
              <a:off x="-1923425" y="1806825"/>
              <a:ext cx="180850" cy="217650"/>
            </a:xfrm>
            <a:custGeom>
              <a:avLst/>
              <a:gdLst/>
              <a:ahLst/>
              <a:cxnLst/>
              <a:rect l="l" t="t" r="r" b="b"/>
              <a:pathLst>
                <a:path w="7234" h="8706" extrusionOk="0">
                  <a:moveTo>
                    <a:pt x="6713" y="526"/>
                  </a:moveTo>
                  <a:lnTo>
                    <a:pt x="6713" y="4713"/>
                  </a:lnTo>
                  <a:lnTo>
                    <a:pt x="3584" y="7956"/>
                  </a:lnTo>
                  <a:lnTo>
                    <a:pt x="521" y="4778"/>
                  </a:lnTo>
                  <a:lnTo>
                    <a:pt x="521" y="587"/>
                  </a:lnTo>
                  <a:lnTo>
                    <a:pt x="6713" y="526"/>
                  </a:lnTo>
                  <a:close/>
                  <a:moveTo>
                    <a:pt x="7233" y="1"/>
                  </a:moveTo>
                  <a:lnTo>
                    <a:pt x="1" y="71"/>
                  </a:lnTo>
                  <a:lnTo>
                    <a:pt x="1" y="4987"/>
                  </a:lnTo>
                  <a:lnTo>
                    <a:pt x="3584" y="8706"/>
                  </a:lnTo>
                  <a:lnTo>
                    <a:pt x="7233" y="4923"/>
                  </a:lnTo>
                  <a:lnTo>
                    <a:pt x="72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07;p64">
              <a:extLst>
                <a:ext uri="{FF2B5EF4-FFF2-40B4-BE49-F238E27FC236}">
                  <a16:creationId xmlns:a16="http://schemas.microsoft.com/office/drawing/2014/main" id="{6C4F1BA0-E627-93C1-2D25-0AFB432F0A90}"/>
                </a:ext>
              </a:extLst>
            </p:cNvPr>
            <p:cNvSpPr/>
            <p:nvPr/>
          </p:nvSpPr>
          <p:spPr>
            <a:xfrm>
              <a:off x="-2009975" y="1689375"/>
              <a:ext cx="64850" cy="83750"/>
            </a:xfrm>
            <a:custGeom>
              <a:avLst/>
              <a:gdLst/>
              <a:ahLst/>
              <a:cxnLst/>
              <a:rect l="l" t="t" r="r" b="b"/>
              <a:pathLst>
                <a:path w="2594" h="3350" extrusionOk="0">
                  <a:moveTo>
                    <a:pt x="706" y="0"/>
                  </a:moveTo>
                  <a:cubicBezTo>
                    <a:pt x="600" y="0"/>
                    <a:pt x="494" y="77"/>
                    <a:pt x="400" y="276"/>
                  </a:cubicBezTo>
                  <a:cubicBezTo>
                    <a:pt x="1" y="1123"/>
                    <a:pt x="466" y="2424"/>
                    <a:pt x="1064" y="2944"/>
                  </a:cubicBezTo>
                  <a:cubicBezTo>
                    <a:pt x="1463" y="3292"/>
                    <a:pt x="2011" y="3349"/>
                    <a:pt x="2331" y="3349"/>
                  </a:cubicBezTo>
                  <a:cubicBezTo>
                    <a:pt x="2490" y="3349"/>
                    <a:pt x="2593" y="3335"/>
                    <a:pt x="2593" y="3335"/>
                  </a:cubicBezTo>
                  <a:lnTo>
                    <a:pt x="2260" y="1383"/>
                  </a:lnTo>
                  <a:lnTo>
                    <a:pt x="1397" y="797"/>
                  </a:lnTo>
                  <a:cubicBezTo>
                    <a:pt x="1397" y="797"/>
                    <a:pt x="1048" y="0"/>
                    <a:pt x="7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08;p64">
              <a:extLst>
                <a:ext uri="{FF2B5EF4-FFF2-40B4-BE49-F238E27FC236}">
                  <a16:creationId xmlns:a16="http://schemas.microsoft.com/office/drawing/2014/main" id="{A8703B59-DA14-9DB3-C70D-59BC91E7CB3C}"/>
                </a:ext>
              </a:extLst>
            </p:cNvPr>
            <p:cNvSpPr/>
            <p:nvPr/>
          </p:nvSpPr>
          <p:spPr>
            <a:xfrm>
              <a:off x="-2016875" y="1682850"/>
              <a:ext cx="79250" cy="96775"/>
            </a:xfrm>
            <a:custGeom>
              <a:avLst/>
              <a:gdLst/>
              <a:ahLst/>
              <a:cxnLst/>
              <a:rect l="l" t="t" r="r" b="b"/>
              <a:pathLst>
                <a:path w="3170" h="3871" extrusionOk="0">
                  <a:moveTo>
                    <a:pt x="984" y="523"/>
                  </a:moveTo>
                  <a:cubicBezTo>
                    <a:pt x="1084" y="557"/>
                    <a:pt x="1305" y="867"/>
                    <a:pt x="1434" y="1163"/>
                  </a:cubicBezTo>
                  <a:lnTo>
                    <a:pt x="1465" y="1232"/>
                  </a:lnTo>
                  <a:lnTo>
                    <a:pt x="2299" y="1797"/>
                  </a:lnTo>
                  <a:lnTo>
                    <a:pt x="2563" y="3349"/>
                  </a:lnTo>
                  <a:cubicBezTo>
                    <a:pt x="2278" y="3344"/>
                    <a:pt x="1830" y="3287"/>
                    <a:pt x="1511" y="3009"/>
                  </a:cubicBezTo>
                  <a:cubicBezTo>
                    <a:pt x="964" y="2533"/>
                    <a:pt x="581" y="1351"/>
                    <a:pt x="911" y="649"/>
                  </a:cubicBezTo>
                  <a:cubicBezTo>
                    <a:pt x="952" y="563"/>
                    <a:pt x="984" y="531"/>
                    <a:pt x="984" y="523"/>
                  </a:cubicBezTo>
                  <a:close/>
                  <a:moveTo>
                    <a:pt x="987" y="1"/>
                  </a:moveTo>
                  <a:cubicBezTo>
                    <a:pt x="842" y="12"/>
                    <a:pt x="607" y="72"/>
                    <a:pt x="440" y="427"/>
                  </a:cubicBezTo>
                  <a:cubicBezTo>
                    <a:pt x="1" y="1361"/>
                    <a:pt x="470" y="2793"/>
                    <a:pt x="1169" y="3401"/>
                  </a:cubicBezTo>
                  <a:cubicBezTo>
                    <a:pt x="1630" y="3803"/>
                    <a:pt x="2246" y="3871"/>
                    <a:pt x="2606" y="3871"/>
                  </a:cubicBezTo>
                  <a:cubicBezTo>
                    <a:pt x="2706" y="3871"/>
                    <a:pt x="2805" y="3866"/>
                    <a:pt x="2904" y="3854"/>
                  </a:cubicBezTo>
                  <a:lnTo>
                    <a:pt x="3169" y="3816"/>
                  </a:lnTo>
                  <a:lnTo>
                    <a:pt x="2775" y="1490"/>
                  </a:lnTo>
                  <a:lnTo>
                    <a:pt x="1879" y="884"/>
                  </a:lnTo>
                  <a:cubicBezTo>
                    <a:pt x="1750" y="609"/>
                    <a:pt x="1419" y="7"/>
                    <a:pt x="9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09;p64">
              <a:extLst>
                <a:ext uri="{FF2B5EF4-FFF2-40B4-BE49-F238E27FC236}">
                  <a16:creationId xmlns:a16="http://schemas.microsoft.com/office/drawing/2014/main" id="{14B707FF-F85C-7731-1149-DC57C6C103DB}"/>
                </a:ext>
              </a:extLst>
            </p:cNvPr>
            <p:cNvSpPr/>
            <p:nvPr/>
          </p:nvSpPr>
          <p:spPr>
            <a:xfrm>
              <a:off x="-1734200" y="1689375"/>
              <a:ext cx="64850" cy="83750"/>
            </a:xfrm>
            <a:custGeom>
              <a:avLst/>
              <a:gdLst/>
              <a:ahLst/>
              <a:cxnLst/>
              <a:rect l="l" t="t" r="r" b="b"/>
              <a:pathLst>
                <a:path w="2594" h="3350" extrusionOk="0">
                  <a:moveTo>
                    <a:pt x="1889" y="0"/>
                  </a:moveTo>
                  <a:cubicBezTo>
                    <a:pt x="1546" y="0"/>
                    <a:pt x="1197" y="797"/>
                    <a:pt x="1197" y="797"/>
                  </a:cubicBezTo>
                  <a:lnTo>
                    <a:pt x="334" y="1383"/>
                  </a:lnTo>
                  <a:lnTo>
                    <a:pt x="1" y="3335"/>
                  </a:lnTo>
                  <a:cubicBezTo>
                    <a:pt x="1" y="3335"/>
                    <a:pt x="104" y="3349"/>
                    <a:pt x="263" y="3349"/>
                  </a:cubicBezTo>
                  <a:cubicBezTo>
                    <a:pt x="583" y="3349"/>
                    <a:pt x="1131" y="3292"/>
                    <a:pt x="1530" y="2944"/>
                  </a:cubicBezTo>
                  <a:cubicBezTo>
                    <a:pt x="2128" y="2424"/>
                    <a:pt x="2593" y="1123"/>
                    <a:pt x="2195" y="276"/>
                  </a:cubicBezTo>
                  <a:cubicBezTo>
                    <a:pt x="2101" y="77"/>
                    <a:pt x="1995" y="0"/>
                    <a:pt x="18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10;p64">
              <a:extLst>
                <a:ext uri="{FF2B5EF4-FFF2-40B4-BE49-F238E27FC236}">
                  <a16:creationId xmlns:a16="http://schemas.microsoft.com/office/drawing/2014/main" id="{64288516-87D8-A8B5-7717-601D1D77DFDC}"/>
                </a:ext>
              </a:extLst>
            </p:cNvPr>
            <p:cNvSpPr/>
            <p:nvPr/>
          </p:nvSpPr>
          <p:spPr>
            <a:xfrm>
              <a:off x="-1741700" y="1682850"/>
              <a:ext cx="79275" cy="96775"/>
            </a:xfrm>
            <a:custGeom>
              <a:avLst/>
              <a:gdLst/>
              <a:ahLst/>
              <a:cxnLst/>
              <a:rect l="l" t="t" r="r" b="b"/>
              <a:pathLst>
                <a:path w="3171" h="3871" extrusionOk="0">
                  <a:moveTo>
                    <a:pt x="2171" y="518"/>
                  </a:moveTo>
                  <a:cubicBezTo>
                    <a:pt x="2172" y="518"/>
                    <a:pt x="2208" y="540"/>
                    <a:pt x="2259" y="649"/>
                  </a:cubicBezTo>
                  <a:cubicBezTo>
                    <a:pt x="2590" y="1351"/>
                    <a:pt x="2206" y="2533"/>
                    <a:pt x="1660" y="3009"/>
                  </a:cubicBezTo>
                  <a:cubicBezTo>
                    <a:pt x="1340" y="3286"/>
                    <a:pt x="892" y="3344"/>
                    <a:pt x="607" y="3349"/>
                  </a:cubicBezTo>
                  <a:lnTo>
                    <a:pt x="872" y="1797"/>
                  </a:lnTo>
                  <a:lnTo>
                    <a:pt x="1706" y="1231"/>
                  </a:lnTo>
                  <a:lnTo>
                    <a:pt x="1736" y="1162"/>
                  </a:lnTo>
                  <a:cubicBezTo>
                    <a:pt x="1869" y="859"/>
                    <a:pt x="2097" y="542"/>
                    <a:pt x="2171" y="518"/>
                  </a:cubicBezTo>
                  <a:close/>
                  <a:moveTo>
                    <a:pt x="2183" y="1"/>
                  </a:moveTo>
                  <a:cubicBezTo>
                    <a:pt x="1752" y="7"/>
                    <a:pt x="1420" y="610"/>
                    <a:pt x="1291" y="884"/>
                  </a:cubicBezTo>
                  <a:lnTo>
                    <a:pt x="397" y="1490"/>
                  </a:lnTo>
                  <a:lnTo>
                    <a:pt x="1" y="3816"/>
                  </a:lnTo>
                  <a:lnTo>
                    <a:pt x="266" y="3854"/>
                  </a:lnTo>
                  <a:cubicBezTo>
                    <a:pt x="364" y="3866"/>
                    <a:pt x="464" y="3871"/>
                    <a:pt x="564" y="3871"/>
                  </a:cubicBezTo>
                  <a:cubicBezTo>
                    <a:pt x="925" y="3871"/>
                    <a:pt x="1540" y="3803"/>
                    <a:pt x="2001" y="3401"/>
                  </a:cubicBezTo>
                  <a:cubicBezTo>
                    <a:pt x="2700" y="2793"/>
                    <a:pt x="3171" y="1362"/>
                    <a:pt x="2730" y="427"/>
                  </a:cubicBezTo>
                  <a:cubicBezTo>
                    <a:pt x="2562" y="71"/>
                    <a:pt x="2353" y="1"/>
                    <a:pt x="2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11;p64">
              <a:extLst>
                <a:ext uri="{FF2B5EF4-FFF2-40B4-BE49-F238E27FC236}">
                  <a16:creationId xmlns:a16="http://schemas.microsoft.com/office/drawing/2014/main" id="{4D3FAC7A-B705-6B7D-AF86-5C4135D5F52C}"/>
                </a:ext>
              </a:extLst>
            </p:cNvPr>
            <p:cNvSpPr/>
            <p:nvPr/>
          </p:nvSpPr>
          <p:spPr>
            <a:xfrm>
              <a:off x="-2016600" y="1436150"/>
              <a:ext cx="370500" cy="286175"/>
            </a:xfrm>
            <a:custGeom>
              <a:avLst/>
              <a:gdLst/>
              <a:ahLst/>
              <a:cxnLst/>
              <a:rect l="l" t="t" r="r" b="b"/>
              <a:pathLst>
                <a:path w="14820" h="11447" extrusionOk="0">
                  <a:moveTo>
                    <a:pt x="6624" y="0"/>
                  </a:moveTo>
                  <a:cubicBezTo>
                    <a:pt x="6213" y="0"/>
                    <a:pt x="5819" y="39"/>
                    <a:pt x="5449" y="126"/>
                  </a:cubicBezTo>
                  <a:cubicBezTo>
                    <a:pt x="2126" y="907"/>
                    <a:pt x="2792" y="1883"/>
                    <a:pt x="2792" y="1883"/>
                  </a:cubicBezTo>
                  <a:cubicBezTo>
                    <a:pt x="2792" y="1883"/>
                    <a:pt x="0" y="3054"/>
                    <a:pt x="0" y="5006"/>
                  </a:cubicBezTo>
                  <a:cubicBezTo>
                    <a:pt x="0" y="6958"/>
                    <a:pt x="399" y="9170"/>
                    <a:pt x="1064" y="10015"/>
                  </a:cubicBezTo>
                  <a:cubicBezTo>
                    <a:pt x="1728" y="10862"/>
                    <a:pt x="2259" y="11447"/>
                    <a:pt x="2259" y="11447"/>
                  </a:cubicBezTo>
                  <a:lnTo>
                    <a:pt x="2392" y="8650"/>
                  </a:lnTo>
                  <a:lnTo>
                    <a:pt x="4320" y="5332"/>
                  </a:lnTo>
                  <a:cubicBezTo>
                    <a:pt x="4320" y="5332"/>
                    <a:pt x="7509" y="7348"/>
                    <a:pt x="9104" y="7348"/>
                  </a:cubicBezTo>
                  <a:cubicBezTo>
                    <a:pt x="10699" y="7348"/>
                    <a:pt x="11762" y="7153"/>
                    <a:pt x="11762" y="7153"/>
                  </a:cubicBezTo>
                  <a:lnTo>
                    <a:pt x="12360" y="10471"/>
                  </a:lnTo>
                  <a:lnTo>
                    <a:pt x="13225" y="8065"/>
                  </a:lnTo>
                  <a:lnTo>
                    <a:pt x="13225" y="5852"/>
                  </a:lnTo>
                  <a:cubicBezTo>
                    <a:pt x="13225" y="5852"/>
                    <a:pt x="14819" y="4356"/>
                    <a:pt x="14486" y="3380"/>
                  </a:cubicBezTo>
                  <a:cubicBezTo>
                    <a:pt x="14192" y="2512"/>
                    <a:pt x="9906" y="0"/>
                    <a:pt x="66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12;p64">
              <a:extLst>
                <a:ext uri="{FF2B5EF4-FFF2-40B4-BE49-F238E27FC236}">
                  <a16:creationId xmlns:a16="http://schemas.microsoft.com/office/drawing/2014/main" id="{B36394AD-2A82-1B7E-64F1-B9B49780D513}"/>
                </a:ext>
              </a:extLst>
            </p:cNvPr>
            <p:cNvSpPr/>
            <p:nvPr/>
          </p:nvSpPr>
          <p:spPr>
            <a:xfrm>
              <a:off x="-2023100" y="1429700"/>
              <a:ext cx="383350" cy="308675"/>
            </a:xfrm>
            <a:custGeom>
              <a:avLst/>
              <a:gdLst/>
              <a:ahLst/>
              <a:cxnLst/>
              <a:rect l="l" t="t" r="r" b="b"/>
              <a:pathLst>
                <a:path w="15334" h="12347" extrusionOk="0">
                  <a:moveTo>
                    <a:pt x="6890" y="517"/>
                  </a:moveTo>
                  <a:cubicBezTo>
                    <a:pt x="10065" y="517"/>
                    <a:pt x="14246" y="2975"/>
                    <a:pt x="14502" y="3721"/>
                  </a:cubicBezTo>
                  <a:cubicBezTo>
                    <a:pt x="14729" y="4386"/>
                    <a:pt x="13691" y="5561"/>
                    <a:pt x="13308" y="5919"/>
                  </a:cubicBezTo>
                  <a:lnTo>
                    <a:pt x="13226" y="5997"/>
                  </a:lnTo>
                  <a:lnTo>
                    <a:pt x="13226" y="8277"/>
                  </a:lnTo>
                  <a:lnTo>
                    <a:pt x="12706" y="9725"/>
                  </a:lnTo>
                  <a:lnTo>
                    <a:pt x="12234" y="7107"/>
                  </a:lnTo>
                  <a:lnTo>
                    <a:pt x="11977" y="7154"/>
                  </a:lnTo>
                  <a:cubicBezTo>
                    <a:pt x="11966" y="7157"/>
                    <a:pt x="10915" y="7345"/>
                    <a:pt x="9365" y="7345"/>
                  </a:cubicBezTo>
                  <a:cubicBezTo>
                    <a:pt x="7864" y="7345"/>
                    <a:pt x="4750" y="5389"/>
                    <a:pt x="4720" y="5369"/>
                  </a:cubicBezTo>
                  <a:lnTo>
                    <a:pt x="4491" y="5224"/>
                  </a:lnTo>
                  <a:lnTo>
                    <a:pt x="2395" y="8831"/>
                  </a:lnTo>
                  <a:lnTo>
                    <a:pt x="2291" y="11045"/>
                  </a:lnTo>
                  <a:cubicBezTo>
                    <a:pt x="2085" y="10803"/>
                    <a:pt x="1819" y="10482"/>
                    <a:pt x="1529" y="10112"/>
                  </a:cubicBezTo>
                  <a:cubicBezTo>
                    <a:pt x="954" y="9381"/>
                    <a:pt x="521" y="7297"/>
                    <a:pt x="521" y="5264"/>
                  </a:cubicBezTo>
                  <a:cubicBezTo>
                    <a:pt x="521" y="3509"/>
                    <a:pt x="3127" y="2392"/>
                    <a:pt x="3153" y="2381"/>
                  </a:cubicBezTo>
                  <a:lnTo>
                    <a:pt x="3452" y="2267"/>
                  </a:lnTo>
                  <a:lnTo>
                    <a:pt x="3273" y="2004"/>
                  </a:lnTo>
                  <a:cubicBezTo>
                    <a:pt x="3270" y="1996"/>
                    <a:pt x="3234" y="1925"/>
                    <a:pt x="3288" y="1807"/>
                  </a:cubicBezTo>
                  <a:cubicBezTo>
                    <a:pt x="3376" y="1609"/>
                    <a:pt x="3795" y="1102"/>
                    <a:pt x="5770" y="637"/>
                  </a:cubicBezTo>
                  <a:cubicBezTo>
                    <a:pt x="6122" y="555"/>
                    <a:pt x="6498" y="517"/>
                    <a:pt x="6890" y="517"/>
                  </a:cubicBezTo>
                  <a:close/>
                  <a:moveTo>
                    <a:pt x="6870" y="0"/>
                  </a:moveTo>
                  <a:cubicBezTo>
                    <a:pt x="6442" y="0"/>
                    <a:pt x="6031" y="41"/>
                    <a:pt x="5649" y="131"/>
                  </a:cubicBezTo>
                  <a:cubicBezTo>
                    <a:pt x="3991" y="521"/>
                    <a:pt x="3031" y="1028"/>
                    <a:pt x="2794" y="1637"/>
                  </a:cubicBezTo>
                  <a:cubicBezTo>
                    <a:pt x="2748" y="1751"/>
                    <a:pt x="2728" y="1875"/>
                    <a:pt x="2739" y="1998"/>
                  </a:cubicBezTo>
                  <a:cubicBezTo>
                    <a:pt x="2060" y="2326"/>
                    <a:pt x="0" y="3472"/>
                    <a:pt x="0" y="5264"/>
                  </a:cubicBezTo>
                  <a:cubicBezTo>
                    <a:pt x="0" y="7068"/>
                    <a:pt x="350" y="9456"/>
                    <a:pt x="1118" y="10436"/>
                  </a:cubicBezTo>
                  <a:cubicBezTo>
                    <a:pt x="1781" y="11278"/>
                    <a:pt x="2321" y="11874"/>
                    <a:pt x="2326" y="11880"/>
                  </a:cubicBezTo>
                  <a:lnTo>
                    <a:pt x="2750" y="12347"/>
                  </a:lnTo>
                  <a:lnTo>
                    <a:pt x="2910" y="8983"/>
                  </a:lnTo>
                  <a:lnTo>
                    <a:pt x="4671" y="5952"/>
                  </a:lnTo>
                  <a:cubicBezTo>
                    <a:pt x="5444" y="6420"/>
                    <a:pt x="7950" y="7867"/>
                    <a:pt x="9364" y="7867"/>
                  </a:cubicBezTo>
                  <a:cubicBezTo>
                    <a:pt x="10524" y="7867"/>
                    <a:pt x="11400" y="7767"/>
                    <a:pt x="11811" y="7708"/>
                  </a:cubicBezTo>
                  <a:lnTo>
                    <a:pt x="12537" y="11733"/>
                  </a:lnTo>
                  <a:lnTo>
                    <a:pt x="13729" y="8410"/>
                  </a:lnTo>
                  <a:lnTo>
                    <a:pt x="13745" y="6221"/>
                  </a:lnTo>
                  <a:cubicBezTo>
                    <a:pt x="14107" y="5862"/>
                    <a:pt x="15334" y="4554"/>
                    <a:pt x="14993" y="3554"/>
                  </a:cubicBezTo>
                  <a:cubicBezTo>
                    <a:pt x="14632" y="2489"/>
                    <a:pt x="10216" y="0"/>
                    <a:pt x="6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13;p64">
              <a:extLst>
                <a:ext uri="{FF2B5EF4-FFF2-40B4-BE49-F238E27FC236}">
                  <a16:creationId xmlns:a16="http://schemas.microsoft.com/office/drawing/2014/main" id="{CA002254-CEB8-FCB8-33A9-B0C75CDCB172}"/>
                </a:ext>
              </a:extLst>
            </p:cNvPr>
            <p:cNvSpPr/>
            <p:nvPr/>
          </p:nvSpPr>
          <p:spPr>
            <a:xfrm>
              <a:off x="-1980075" y="1528775"/>
              <a:ext cx="274175" cy="374925"/>
            </a:xfrm>
            <a:custGeom>
              <a:avLst/>
              <a:gdLst/>
              <a:ahLst/>
              <a:cxnLst/>
              <a:rect l="l" t="t" r="r" b="b"/>
              <a:pathLst>
                <a:path w="10967" h="14997" extrusionOk="0">
                  <a:moveTo>
                    <a:pt x="2061" y="0"/>
                  </a:moveTo>
                  <a:cubicBezTo>
                    <a:pt x="2061" y="0"/>
                    <a:pt x="1862" y="2213"/>
                    <a:pt x="1064" y="3513"/>
                  </a:cubicBezTo>
                  <a:cubicBezTo>
                    <a:pt x="340" y="4696"/>
                    <a:pt x="54" y="4750"/>
                    <a:pt x="8" y="4750"/>
                  </a:cubicBezTo>
                  <a:cubicBezTo>
                    <a:pt x="3" y="4750"/>
                    <a:pt x="1" y="4750"/>
                    <a:pt x="1" y="4750"/>
                  </a:cubicBezTo>
                  <a:lnTo>
                    <a:pt x="1" y="4750"/>
                  </a:lnTo>
                  <a:cubicBezTo>
                    <a:pt x="1" y="4750"/>
                    <a:pt x="799" y="9628"/>
                    <a:pt x="1464" y="10930"/>
                  </a:cubicBezTo>
                  <a:cubicBezTo>
                    <a:pt x="2127" y="12232"/>
                    <a:pt x="4188" y="14508"/>
                    <a:pt x="4653" y="14834"/>
                  </a:cubicBezTo>
                  <a:cubicBezTo>
                    <a:pt x="4832" y="14959"/>
                    <a:pt x="5197" y="14997"/>
                    <a:pt x="5616" y="14997"/>
                  </a:cubicBezTo>
                  <a:cubicBezTo>
                    <a:pt x="6288" y="14997"/>
                    <a:pt x="7101" y="14898"/>
                    <a:pt x="7511" y="14898"/>
                  </a:cubicBezTo>
                  <a:cubicBezTo>
                    <a:pt x="8175" y="14898"/>
                    <a:pt x="10102" y="10995"/>
                    <a:pt x="10434" y="10280"/>
                  </a:cubicBezTo>
                  <a:cubicBezTo>
                    <a:pt x="10767" y="9564"/>
                    <a:pt x="10967" y="3449"/>
                    <a:pt x="10967" y="3449"/>
                  </a:cubicBezTo>
                  <a:lnTo>
                    <a:pt x="10369" y="2342"/>
                  </a:lnTo>
                  <a:cubicBezTo>
                    <a:pt x="10369" y="2342"/>
                    <a:pt x="9301" y="2610"/>
                    <a:pt x="7955" y="2610"/>
                  </a:cubicBezTo>
                  <a:cubicBezTo>
                    <a:pt x="7099" y="2610"/>
                    <a:pt x="6130" y="2501"/>
                    <a:pt x="5251" y="2147"/>
                  </a:cubicBezTo>
                  <a:cubicBezTo>
                    <a:pt x="2992" y="1237"/>
                    <a:pt x="2061" y="0"/>
                    <a:pt x="20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14;p64">
              <a:extLst>
                <a:ext uri="{FF2B5EF4-FFF2-40B4-BE49-F238E27FC236}">
                  <a16:creationId xmlns:a16="http://schemas.microsoft.com/office/drawing/2014/main" id="{BE31F8C3-4B01-9195-9107-15C6D53C5ACA}"/>
                </a:ext>
              </a:extLst>
            </p:cNvPr>
            <p:cNvSpPr/>
            <p:nvPr/>
          </p:nvSpPr>
          <p:spPr>
            <a:xfrm>
              <a:off x="-1988075" y="1511425"/>
              <a:ext cx="288725" cy="398775"/>
            </a:xfrm>
            <a:custGeom>
              <a:avLst/>
              <a:gdLst/>
              <a:ahLst/>
              <a:cxnLst/>
              <a:rect l="l" t="t" r="r" b="b"/>
              <a:pathLst>
                <a:path w="11549" h="15951" extrusionOk="0">
                  <a:moveTo>
                    <a:pt x="2570" y="1279"/>
                  </a:moveTo>
                  <a:cubicBezTo>
                    <a:pt x="3048" y="1737"/>
                    <a:pt x="3978" y="2478"/>
                    <a:pt x="5475" y="3082"/>
                  </a:cubicBezTo>
                  <a:cubicBezTo>
                    <a:pt x="6394" y="3452"/>
                    <a:pt x="7398" y="3565"/>
                    <a:pt x="8281" y="3565"/>
                  </a:cubicBezTo>
                  <a:cubicBezTo>
                    <a:pt x="9311" y="3565"/>
                    <a:pt x="10176" y="3412"/>
                    <a:pt x="10553" y="3333"/>
                  </a:cubicBezTo>
                  <a:lnTo>
                    <a:pt x="11024" y="4204"/>
                  </a:lnTo>
                  <a:cubicBezTo>
                    <a:pt x="10945" y="6554"/>
                    <a:pt x="10742" y="10382"/>
                    <a:pt x="10519" y="10864"/>
                  </a:cubicBezTo>
                  <a:cubicBezTo>
                    <a:pt x="9709" y="12607"/>
                    <a:pt x="8254" y="15216"/>
                    <a:pt x="7831" y="15332"/>
                  </a:cubicBezTo>
                  <a:cubicBezTo>
                    <a:pt x="7647" y="15332"/>
                    <a:pt x="7383" y="15351"/>
                    <a:pt x="7088" y="15373"/>
                  </a:cubicBezTo>
                  <a:cubicBezTo>
                    <a:pt x="6757" y="15398"/>
                    <a:pt x="6310" y="15431"/>
                    <a:pt x="5920" y="15431"/>
                  </a:cubicBezTo>
                  <a:cubicBezTo>
                    <a:pt x="5560" y="15431"/>
                    <a:pt x="5249" y="15403"/>
                    <a:pt x="5122" y="15314"/>
                  </a:cubicBezTo>
                  <a:cubicBezTo>
                    <a:pt x="4729" y="15039"/>
                    <a:pt x="2669" y="12786"/>
                    <a:pt x="2015" y="11505"/>
                  </a:cubicBezTo>
                  <a:cubicBezTo>
                    <a:pt x="1451" y="10402"/>
                    <a:pt x="769" y="6526"/>
                    <a:pt x="612" y="5601"/>
                  </a:cubicBezTo>
                  <a:cubicBezTo>
                    <a:pt x="830" y="5448"/>
                    <a:pt x="1143" y="5100"/>
                    <a:pt x="1607" y="4343"/>
                  </a:cubicBezTo>
                  <a:cubicBezTo>
                    <a:pt x="2182" y="3402"/>
                    <a:pt x="2456" y="2039"/>
                    <a:pt x="2570" y="1279"/>
                  </a:cubicBezTo>
                  <a:close/>
                  <a:moveTo>
                    <a:pt x="2182" y="1"/>
                  </a:moveTo>
                  <a:lnTo>
                    <a:pt x="2122" y="669"/>
                  </a:lnTo>
                  <a:cubicBezTo>
                    <a:pt x="2120" y="691"/>
                    <a:pt x="1919" y="2835"/>
                    <a:pt x="1163" y="4070"/>
                  </a:cubicBezTo>
                  <a:cubicBezTo>
                    <a:pt x="656" y="4896"/>
                    <a:pt x="395" y="5118"/>
                    <a:pt x="311" y="5172"/>
                  </a:cubicBezTo>
                  <a:lnTo>
                    <a:pt x="0" y="5096"/>
                  </a:lnTo>
                  <a:lnTo>
                    <a:pt x="64" y="5485"/>
                  </a:lnTo>
                  <a:cubicBezTo>
                    <a:pt x="97" y="5686"/>
                    <a:pt x="876" y="10420"/>
                    <a:pt x="1551" y="11743"/>
                  </a:cubicBezTo>
                  <a:cubicBezTo>
                    <a:pt x="2234" y="13080"/>
                    <a:pt x="4317" y="15386"/>
                    <a:pt x="4824" y="15741"/>
                  </a:cubicBezTo>
                  <a:cubicBezTo>
                    <a:pt x="5050" y="15899"/>
                    <a:pt x="5435" y="15951"/>
                    <a:pt x="5931" y="15951"/>
                  </a:cubicBezTo>
                  <a:cubicBezTo>
                    <a:pt x="6280" y="15951"/>
                    <a:pt x="6685" y="15925"/>
                    <a:pt x="7126" y="15891"/>
                  </a:cubicBezTo>
                  <a:cubicBezTo>
                    <a:pt x="7407" y="15871"/>
                    <a:pt x="7657" y="15852"/>
                    <a:pt x="7831" y="15852"/>
                  </a:cubicBezTo>
                  <a:cubicBezTo>
                    <a:pt x="8749" y="15852"/>
                    <a:pt x="10764" y="11571"/>
                    <a:pt x="10990" y="11082"/>
                  </a:cubicBezTo>
                  <a:cubicBezTo>
                    <a:pt x="11335" y="10340"/>
                    <a:pt x="11525" y="4781"/>
                    <a:pt x="11546" y="4149"/>
                  </a:cubicBezTo>
                  <a:lnTo>
                    <a:pt x="11548" y="4079"/>
                  </a:lnTo>
                  <a:lnTo>
                    <a:pt x="10821" y="2734"/>
                  </a:lnTo>
                  <a:lnTo>
                    <a:pt x="10626" y="2783"/>
                  </a:lnTo>
                  <a:cubicBezTo>
                    <a:pt x="10609" y="2787"/>
                    <a:pt x="9569" y="3041"/>
                    <a:pt x="8272" y="3041"/>
                  </a:cubicBezTo>
                  <a:cubicBezTo>
                    <a:pt x="7443" y="3041"/>
                    <a:pt x="6508" y="2937"/>
                    <a:pt x="5668" y="2598"/>
                  </a:cubicBezTo>
                  <a:cubicBezTo>
                    <a:pt x="3514" y="1730"/>
                    <a:pt x="2597" y="548"/>
                    <a:pt x="2589" y="536"/>
                  </a:cubicBezTo>
                  <a:lnTo>
                    <a:pt x="21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15;p64">
              <a:extLst>
                <a:ext uri="{FF2B5EF4-FFF2-40B4-BE49-F238E27FC236}">
                  <a16:creationId xmlns:a16="http://schemas.microsoft.com/office/drawing/2014/main" id="{D5AFC522-57E0-158D-1C81-406AEE1382D4}"/>
                </a:ext>
              </a:extLst>
            </p:cNvPr>
            <p:cNvSpPr/>
            <p:nvPr/>
          </p:nvSpPr>
          <p:spPr>
            <a:xfrm>
              <a:off x="-1973400" y="1644225"/>
              <a:ext cx="121300" cy="101100"/>
            </a:xfrm>
            <a:custGeom>
              <a:avLst/>
              <a:gdLst/>
              <a:ahLst/>
              <a:cxnLst/>
              <a:rect l="l" t="t" r="r" b="b"/>
              <a:pathLst>
                <a:path w="4852" h="4044" extrusionOk="0">
                  <a:moveTo>
                    <a:pt x="2260" y="1"/>
                  </a:moveTo>
                  <a:cubicBezTo>
                    <a:pt x="797" y="1"/>
                    <a:pt x="0" y="456"/>
                    <a:pt x="0" y="456"/>
                  </a:cubicBezTo>
                  <a:cubicBezTo>
                    <a:pt x="0" y="456"/>
                    <a:pt x="0" y="2668"/>
                    <a:pt x="731" y="3514"/>
                  </a:cubicBezTo>
                  <a:cubicBezTo>
                    <a:pt x="1052" y="3885"/>
                    <a:pt x="1642" y="4043"/>
                    <a:pt x="2254" y="4043"/>
                  </a:cubicBezTo>
                  <a:cubicBezTo>
                    <a:pt x="3035" y="4043"/>
                    <a:pt x="3851" y="3785"/>
                    <a:pt x="4186" y="3384"/>
                  </a:cubicBezTo>
                  <a:cubicBezTo>
                    <a:pt x="4785" y="2668"/>
                    <a:pt x="4851" y="651"/>
                    <a:pt x="4851" y="651"/>
                  </a:cubicBezTo>
                  <a:cubicBezTo>
                    <a:pt x="4851" y="651"/>
                    <a:pt x="3721"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16;p64">
              <a:extLst>
                <a:ext uri="{FF2B5EF4-FFF2-40B4-BE49-F238E27FC236}">
                  <a16:creationId xmlns:a16="http://schemas.microsoft.com/office/drawing/2014/main" id="{2AD1CC24-C20A-0EEE-2AEF-D3407AF299E5}"/>
                </a:ext>
              </a:extLst>
            </p:cNvPr>
            <p:cNvSpPr/>
            <p:nvPr/>
          </p:nvSpPr>
          <p:spPr>
            <a:xfrm>
              <a:off x="-1979900" y="1637725"/>
              <a:ext cx="134425" cy="114125"/>
            </a:xfrm>
            <a:custGeom>
              <a:avLst/>
              <a:gdLst/>
              <a:ahLst/>
              <a:cxnLst/>
              <a:rect l="l" t="t" r="r" b="b"/>
              <a:pathLst>
                <a:path w="5377" h="4565" extrusionOk="0">
                  <a:moveTo>
                    <a:pt x="2520" y="520"/>
                  </a:moveTo>
                  <a:cubicBezTo>
                    <a:pt x="3605" y="520"/>
                    <a:pt x="4509" y="904"/>
                    <a:pt x="4844" y="1065"/>
                  </a:cubicBezTo>
                  <a:cubicBezTo>
                    <a:pt x="4806" y="1697"/>
                    <a:pt x="4651" y="2993"/>
                    <a:pt x="4247" y="3477"/>
                  </a:cubicBezTo>
                  <a:cubicBezTo>
                    <a:pt x="3978" y="3799"/>
                    <a:pt x="3261" y="4036"/>
                    <a:pt x="2542" y="4042"/>
                  </a:cubicBezTo>
                  <a:cubicBezTo>
                    <a:pt x="2535" y="4042"/>
                    <a:pt x="2528" y="4043"/>
                    <a:pt x="2521" y="4043"/>
                  </a:cubicBezTo>
                  <a:cubicBezTo>
                    <a:pt x="1914" y="4043"/>
                    <a:pt x="1431" y="3885"/>
                    <a:pt x="1188" y="3604"/>
                  </a:cubicBezTo>
                  <a:cubicBezTo>
                    <a:pt x="685" y="3023"/>
                    <a:pt x="543" y="1569"/>
                    <a:pt x="523" y="880"/>
                  </a:cubicBezTo>
                  <a:cubicBezTo>
                    <a:pt x="797" y="762"/>
                    <a:pt x="1485" y="521"/>
                    <a:pt x="2520" y="520"/>
                  </a:cubicBezTo>
                  <a:close/>
                  <a:moveTo>
                    <a:pt x="2520" y="0"/>
                  </a:moveTo>
                  <a:cubicBezTo>
                    <a:pt x="1005" y="0"/>
                    <a:pt x="166" y="470"/>
                    <a:pt x="131" y="490"/>
                  </a:cubicBezTo>
                  <a:lnTo>
                    <a:pt x="0" y="565"/>
                  </a:lnTo>
                  <a:lnTo>
                    <a:pt x="0" y="716"/>
                  </a:lnTo>
                  <a:cubicBezTo>
                    <a:pt x="0" y="812"/>
                    <a:pt x="9" y="3036"/>
                    <a:pt x="794" y="3944"/>
                  </a:cubicBezTo>
                  <a:cubicBezTo>
                    <a:pt x="1140" y="4345"/>
                    <a:pt x="1749" y="4564"/>
                    <a:pt x="2511" y="4564"/>
                  </a:cubicBezTo>
                  <a:cubicBezTo>
                    <a:pt x="2524" y="4564"/>
                    <a:pt x="2534" y="4564"/>
                    <a:pt x="2547" y="4563"/>
                  </a:cubicBezTo>
                  <a:cubicBezTo>
                    <a:pt x="3284" y="4557"/>
                    <a:pt x="4220" y="4322"/>
                    <a:pt x="4646" y="3811"/>
                  </a:cubicBezTo>
                  <a:cubicBezTo>
                    <a:pt x="5284" y="3048"/>
                    <a:pt x="5364" y="1135"/>
                    <a:pt x="5372" y="920"/>
                  </a:cubicBezTo>
                  <a:lnTo>
                    <a:pt x="5376" y="763"/>
                  </a:lnTo>
                  <a:lnTo>
                    <a:pt x="5241" y="686"/>
                  </a:lnTo>
                  <a:cubicBezTo>
                    <a:pt x="5192" y="658"/>
                    <a:pt x="4034" y="0"/>
                    <a:pt x="25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17;p64">
              <a:extLst>
                <a:ext uri="{FF2B5EF4-FFF2-40B4-BE49-F238E27FC236}">
                  <a16:creationId xmlns:a16="http://schemas.microsoft.com/office/drawing/2014/main" id="{CC6F2318-9B89-7C35-4B3D-DE9A3D2E1A1B}"/>
                </a:ext>
              </a:extLst>
            </p:cNvPr>
            <p:cNvSpPr/>
            <p:nvPr/>
          </p:nvSpPr>
          <p:spPr>
            <a:xfrm>
              <a:off x="-1828875" y="1644225"/>
              <a:ext cx="121325" cy="101100"/>
            </a:xfrm>
            <a:custGeom>
              <a:avLst/>
              <a:gdLst/>
              <a:ahLst/>
              <a:cxnLst/>
              <a:rect l="l" t="t" r="r" b="b"/>
              <a:pathLst>
                <a:path w="4853" h="4044" extrusionOk="0">
                  <a:moveTo>
                    <a:pt x="2593" y="1"/>
                  </a:moveTo>
                  <a:cubicBezTo>
                    <a:pt x="1130" y="1"/>
                    <a:pt x="0" y="651"/>
                    <a:pt x="0" y="651"/>
                  </a:cubicBezTo>
                  <a:cubicBezTo>
                    <a:pt x="0" y="651"/>
                    <a:pt x="67" y="2668"/>
                    <a:pt x="665" y="3384"/>
                  </a:cubicBezTo>
                  <a:cubicBezTo>
                    <a:pt x="1000" y="3785"/>
                    <a:pt x="1816" y="4043"/>
                    <a:pt x="2597" y="4043"/>
                  </a:cubicBezTo>
                  <a:cubicBezTo>
                    <a:pt x="3209" y="4043"/>
                    <a:pt x="3800" y="3885"/>
                    <a:pt x="4121" y="3514"/>
                  </a:cubicBezTo>
                  <a:cubicBezTo>
                    <a:pt x="4852" y="2668"/>
                    <a:pt x="4852" y="456"/>
                    <a:pt x="4852" y="456"/>
                  </a:cubicBezTo>
                  <a:cubicBezTo>
                    <a:pt x="4852" y="456"/>
                    <a:pt x="4054" y="1"/>
                    <a:pt x="2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18;p64">
              <a:extLst>
                <a:ext uri="{FF2B5EF4-FFF2-40B4-BE49-F238E27FC236}">
                  <a16:creationId xmlns:a16="http://schemas.microsoft.com/office/drawing/2014/main" id="{2005E56E-F40E-56BC-C153-1AA56E590361}"/>
                </a:ext>
              </a:extLst>
            </p:cNvPr>
            <p:cNvSpPr/>
            <p:nvPr/>
          </p:nvSpPr>
          <p:spPr>
            <a:xfrm>
              <a:off x="-1835500" y="1637725"/>
              <a:ext cx="134450" cy="114125"/>
            </a:xfrm>
            <a:custGeom>
              <a:avLst/>
              <a:gdLst/>
              <a:ahLst/>
              <a:cxnLst/>
              <a:rect l="l" t="t" r="r" b="b"/>
              <a:pathLst>
                <a:path w="5378" h="4565" extrusionOk="0">
                  <a:moveTo>
                    <a:pt x="2853" y="522"/>
                  </a:moveTo>
                  <a:cubicBezTo>
                    <a:pt x="2854" y="522"/>
                    <a:pt x="2856" y="522"/>
                    <a:pt x="2858" y="522"/>
                  </a:cubicBezTo>
                  <a:cubicBezTo>
                    <a:pt x="3893" y="522"/>
                    <a:pt x="4580" y="762"/>
                    <a:pt x="4855" y="880"/>
                  </a:cubicBezTo>
                  <a:cubicBezTo>
                    <a:pt x="4834" y="1569"/>
                    <a:pt x="4692" y="3023"/>
                    <a:pt x="4190" y="3604"/>
                  </a:cubicBezTo>
                  <a:cubicBezTo>
                    <a:pt x="3944" y="3889"/>
                    <a:pt x="3444" y="4044"/>
                    <a:pt x="2836" y="4044"/>
                  </a:cubicBezTo>
                  <a:cubicBezTo>
                    <a:pt x="2117" y="4038"/>
                    <a:pt x="1400" y="3799"/>
                    <a:pt x="1131" y="3477"/>
                  </a:cubicBezTo>
                  <a:cubicBezTo>
                    <a:pt x="727" y="2994"/>
                    <a:pt x="572" y="1698"/>
                    <a:pt x="534" y="1066"/>
                  </a:cubicBezTo>
                  <a:lnTo>
                    <a:pt x="533" y="1066"/>
                  </a:lnTo>
                  <a:cubicBezTo>
                    <a:pt x="867" y="904"/>
                    <a:pt x="1769" y="522"/>
                    <a:pt x="2853" y="522"/>
                  </a:cubicBezTo>
                  <a:close/>
                  <a:moveTo>
                    <a:pt x="2858" y="0"/>
                  </a:moveTo>
                  <a:cubicBezTo>
                    <a:pt x="1343" y="0"/>
                    <a:pt x="184" y="658"/>
                    <a:pt x="136" y="686"/>
                  </a:cubicBezTo>
                  <a:lnTo>
                    <a:pt x="0" y="763"/>
                  </a:lnTo>
                  <a:lnTo>
                    <a:pt x="5" y="920"/>
                  </a:lnTo>
                  <a:cubicBezTo>
                    <a:pt x="12" y="1136"/>
                    <a:pt x="93" y="3050"/>
                    <a:pt x="730" y="3811"/>
                  </a:cubicBezTo>
                  <a:cubicBezTo>
                    <a:pt x="1158" y="4322"/>
                    <a:pt x="2094" y="4558"/>
                    <a:pt x="2831" y="4564"/>
                  </a:cubicBezTo>
                  <a:lnTo>
                    <a:pt x="2865" y="4564"/>
                  </a:lnTo>
                  <a:cubicBezTo>
                    <a:pt x="3628" y="4564"/>
                    <a:pt x="4237" y="4345"/>
                    <a:pt x="4583" y="3944"/>
                  </a:cubicBezTo>
                  <a:cubicBezTo>
                    <a:pt x="5368" y="3036"/>
                    <a:pt x="5378" y="811"/>
                    <a:pt x="5378" y="717"/>
                  </a:cubicBezTo>
                  <a:lnTo>
                    <a:pt x="5378" y="566"/>
                  </a:lnTo>
                  <a:lnTo>
                    <a:pt x="5246" y="491"/>
                  </a:lnTo>
                  <a:cubicBezTo>
                    <a:pt x="5211" y="470"/>
                    <a:pt x="4373" y="0"/>
                    <a:pt x="2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19;p64">
              <a:extLst>
                <a:ext uri="{FF2B5EF4-FFF2-40B4-BE49-F238E27FC236}">
                  <a16:creationId xmlns:a16="http://schemas.microsoft.com/office/drawing/2014/main" id="{E29767D9-568A-B70E-12ED-8C2AE826F330}"/>
                </a:ext>
              </a:extLst>
            </p:cNvPr>
            <p:cNvSpPr/>
            <p:nvPr/>
          </p:nvSpPr>
          <p:spPr>
            <a:xfrm>
              <a:off x="-1852125" y="1660500"/>
              <a:ext cx="23275" cy="25"/>
            </a:xfrm>
            <a:custGeom>
              <a:avLst/>
              <a:gdLst/>
              <a:ahLst/>
              <a:cxnLst/>
              <a:rect l="l" t="t" r="r" b="b"/>
              <a:pathLst>
                <a:path w="931" h="1" extrusionOk="0">
                  <a:moveTo>
                    <a:pt x="0" y="0"/>
                  </a:moveTo>
                  <a:lnTo>
                    <a:pt x="93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120;p64">
              <a:extLst>
                <a:ext uri="{FF2B5EF4-FFF2-40B4-BE49-F238E27FC236}">
                  <a16:creationId xmlns:a16="http://schemas.microsoft.com/office/drawing/2014/main" id="{1FEA3334-925C-403F-6580-BC71F9B9ED18}"/>
                </a:ext>
              </a:extLst>
            </p:cNvPr>
            <p:cNvSpPr/>
            <p:nvPr/>
          </p:nvSpPr>
          <p:spPr>
            <a:xfrm>
              <a:off x="-1852125" y="1653975"/>
              <a:ext cx="23275" cy="13050"/>
            </a:xfrm>
            <a:custGeom>
              <a:avLst/>
              <a:gdLst/>
              <a:ahLst/>
              <a:cxnLst/>
              <a:rect l="l" t="t" r="r" b="b"/>
              <a:pathLst>
                <a:path w="931" h="522" extrusionOk="0">
                  <a:moveTo>
                    <a:pt x="0" y="1"/>
                  </a:moveTo>
                  <a:lnTo>
                    <a:pt x="0" y="521"/>
                  </a:lnTo>
                  <a:lnTo>
                    <a:pt x="930" y="521"/>
                  </a:lnTo>
                  <a:lnTo>
                    <a:pt x="9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21;p64">
              <a:extLst>
                <a:ext uri="{FF2B5EF4-FFF2-40B4-BE49-F238E27FC236}">
                  <a16:creationId xmlns:a16="http://schemas.microsoft.com/office/drawing/2014/main" id="{F3F0FCF7-6F88-0E60-2AD8-678072047F47}"/>
                </a:ext>
              </a:extLst>
            </p:cNvPr>
            <p:cNvSpPr/>
            <p:nvPr/>
          </p:nvSpPr>
          <p:spPr>
            <a:xfrm>
              <a:off x="-2238925" y="2688100"/>
              <a:ext cx="229700" cy="146800"/>
            </a:xfrm>
            <a:custGeom>
              <a:avLst/>
              <a:gdLst/>
              <a:ahLst/>
              <a:cxnLst/>
              <a:rect l="l" t="t" r="r" b="b"/>
              <a:pathLst>
                <a:path w="9188" h="5872" extrusionOk="0">
                  <a:moveTo>
                    <a:pt x="5998" y="0"/>
                  </a:moveTo>
                  <a:lnTo>
                    <a:pt x="1787" y="125"/>
                  </a:lnTo>
                  <a:lnTo>
                    <a:pt x="1" y="3248"/>
                  </a:lnTo>
                  <a:cubicBezTo>
                    <a:pt x="1" y="3248"/>
                    <a:pt x="3828" y="5872"/>
                    <a:pt x="5233" y="5872"/>
                  </a:cubicBezTo>
                  <a:cubicBezTo>
                    <a:pt x="6636" y="5872"/>
                    <a:pt x="7402" y="3997"/>
                    <a:pt x="7402" y="3997"/>
                  </a:cubicBezTo>
                  <a:cubicBezTo>
                    <a:pt x="7402" y="3997"/>
                    <a:pt x="7735" y="4079"/>
                    <a:pt x="8092" y="4079"/>
                  </a:cubicBezTo>
                  <a:cubicBezTo>
                    <a:pt x="8360" y="4079"/>
                    <a:pt x="8641" y="4033"/>
                    <a:pt x="8805" y="3873"/>
                  </a:cubicBezTo>
                  <a:cubicBezTo>
                    <a:pt x="9188" y="3498"/>
                    <a:pt x="9188" y="2874"/>
                    <a:pt x="9188" y="2874"/>
                  </a:cubicBezTo>
                  <a:lnTo>
                    <a:pt x="59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122;p64">
              <a:extLst>
                <a:ext uri="{FF2B5EF4-FFF2-40B4-BE49-F238E27FC236}">
                  <a16:creationId xmlns:a16="http://schemas.microsoft.com/office/drawing/2014/main" id="{6248BC11-043D-A538-3CB6-319E0F3C047F}"/>
                </a:ext>
              </a:extLst>
            </p:cNvPr>
            <p:cNvSpPr/>
            <p:nvPr/>
          </p:nvSpPr>
          <p:spPr>
            <a:xfrm>
              <a:off x="-2247550" y="2681525"/>
              <a:ext cx="244850" cy="159900"/>
            </a:xfrm>
            <a:custGeom>
              <a:avLst/>
              <a:gdLst/>
              <a:ahLst/>
              <a:cxnLst/>
              <a:rect l="l" t="t" r="r" b="b"/>
              <a:pathLst>
                <a:path w="9794" h="6396" extrusionOk="0">
                  <a:moveTo>
                    <a:pt x="6246" y="527"/>
                  </a:moveTo>
                  <a:lnTo>
                    <a:pt x="9265" y="3246"/>
                  </a:lnTo>
                  <a:cubicBezTo>
                    <a:pt x="9246" y="3414"/>
                    <a:pt x="9183" y="3741"/>
                    <a:pt x="8968" y="3950"/>
                  </a:cubicBezTo>
                  <a:cubicBezTo>
                    <a:pt x="8870" y="4047"/>
                    <a:pt x="8663" y="4083"/>
                    <a:pt x="8435" y="4083"/>
                  </a:cubicBezTo>
                  <a:cubicBezTo>
                    <a:pt x="8220" y="4083"/>
                    <a:pt x="7987" y="4051"/>
                    <a:pt x="7808" y="4008"/>
                  </a:cubicBezTo>
                  <a:lnTo>
                    <a:pt x="7590" y="3955"/>
                  </a:lnTo>
                  <a:lnTo>
                    <a:pt x="7506" y="4162"/>
                  </a:lnTo>
                  <a:cubicBezTo>
                    <a:pt x="7498" y="4179"/>
                    <a:pt x="6791" y="5874"/>
                    <a:pt x="5577" y="5874"/>
                  </a:cubicBezTo>
                  <a:cubicBezTo>
                    <a:pt x="4555" y="5874"/>
                    <a:pt x="1873" y="4222"/>
                    <a:pt x="691" y="3431"/>
                  </a:cubicBezTo>
                  <a:lnTo>
                    <a:pt x="2285" y="643"/>
                  </a:lnTo>
                  <a:lnTo>
                    <a:pt x="6246" y="527"/>
                  </a:lnTo>
                  <a:close/>
                  <a:moveTo>
                    <a:pt x="6440" y="0"/>
                  </a:moveTo>
                  <a:lnTo>
                    <a:pt x="1978" y="132"/>
                  </a:lnTo>
                  <a:lnTo>
                    <a:pt x="0" y="3591"/>
                  </a:lnTo>
                  <a:lnTo>
                    <a:pt x="198" y="3726"/>
                  </a:lnTo>
                  <a:cubicBezTo>
                    <a:pt x="356" y="3835"/>
                    <a:pt x="4110" y="6395"/>
                    <a:pt x="5577" y="6395"/>
                  </a:cubicBezTo>
                  <a:cubicBezTo>
                    <a:pt x="6863" y="6395"/>
                    <a:pt x="7642" y="5069"/>
                    <a:pt x="7897" y="4556"/>
                  </a:cubicBezTo>
                  <a:cubicBezTo>
                    <a:pt x="8036" y="4579"/>
                    <a:pt x="8226" y="4603"/>
                    <a:pt x="8427" y="4603"/>
                  </a:cubicBezTo>
                  <a:cubicBezTo>
                    <a:pt x="8752" y="4603"/>
                    <a:pt x="9109" y="4542"/>
                    <a:pt x="9333" y="4322"/>
                  </a:cubicBezTo>
                  <a:cubicBezTo>
                    <a:pt x="9788" y="3875"/>
                    <a:pt x="9793" y="3167"/>
                    <a:pt x="9793" y="3137"/>
                  </a:cubicBezTo>
                  <a:lnTo>
                    <a:pt x="9793" y="3020"/>
                  </a:lnTo>
                  <a:lnTo>
                    <a:pt x="64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23;p64">
              <a:extLst>
                <a:ext uri="{FF2B5EF4-FFF2-40B4-BE49-F238E27FC236}">
                  <a16:creationId xmlns:a16="http://schemas.microsoft.com/office/drawing/2014/main" id="{AA9E9FFD-0CC2-4F47-E44E-7C7F4EA9633B}"/>
                </a:ext>
              </a:extLst>
            </p:cNvPr>
            <p:cNvSpPr/>
            <p:nvPr/>
          </p:nvSpPr>
          <p:spPr>
            <a:xfrm>
              <a:off x="-2551575" y="2079025"/>
              <a:ext cx="392425" cy="690300"/>
            </a:xfrm>
            <a:custGeom>
              <a:avLst/>
              <a:gdLst/>
              <a:ahLst/>
              <a:cxnLst/>
              <a:rect l="l" t="t" r="r" b="b"/>
              <a:pathLst>
                <a:path w="15697" h="27612" extrusionOk="0">
                  <a:moveTo>
                    <a:pt x="14166" y="1"/>
                  </a:moveTo>
                  <a:lnTo>
                    <a:pt x="0" y="18616"/>
                  </a:lnTo>
                  <a:lnTo>
                    <a:pt x="12507" y="27612"/>
                  </a:lnTo>
                  <a:lnTo>
                    <a:pt x="14293" y="24488"/>
                  </a:lnTo>
                  <a:lnTo>
                    <a:pt x="10465" y="17117"/>
                  </a:lnTo>
                  <a:lnTo>
                    <a:pt x="15696" y="12369"/>
                  </a:lnTo>
                  <a:lnTo>
                    <a:pt x="1416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124;p64">
              <a:extLst>
                <a:ext uri="{FF2B5EF4-FFF2-40B4-BE49-F238E27FC236}">
                  <a16:creationId xmlns:a16="http://schemas.microsoft.com/office/drawing/2014/main" id="{772764D3-33AC-A871-F252-7DC3322FD82D}"/>
                </a:ext>
              </a:extLst>
            </p:cNvPr>
            <p:cNvSpPr/>
            <p:nvPr/>
          </p:nvSpPr>
          <p:spPr>
            <a:xfrm>
              <a:off x="-2560775" y="2062375"/>
              <a:ext cx="408525" cy="716425"/>
            </a:xfrm>
            <a:custGeom>
              <a:avLst/>
              <a:gdLst/>
              <a:ahLst/>
              <a:cxnLst/>
              <a:rect l="l" t="t" r="r" b="b"/>
              <a:pathLst>
                <a:path w="16341" h="28657" extrusionOk="0">
                  <a:moveTo>
                    <a:pt x="14353" y="1333"/>
                  </a:moveTo>
                  <a:lnTo>
                    <a:pt x="15789" y="12933"/>
                  </a:lnTo>
                  <a:lnTo>
                    <a:pt x="10508" y="17725"/>
                  </a:lnTo>
                  <a:lnTo>
                    <a:pt x="14364" y="25148"/>
                  </a:lnTo>
                  <a:lnTo>
                    <a:pt x="12792" y="27898"/>
                  </a:lnTo>
                  <a:lnTo>
                    <a:pt x="738" y="19228"/>
                  </a:lnTo>
                  <a:lnTo>
                    <a:pt x="14353" y="1333"/>
                  </a:lnTo>
                  <a:close/>
                  <a:moveTo>
                    <a:pt x="14714" y="1"/>
                  </a:moveTo>
                  <a:lnTo>
                    <a:pt x="0" y="19338"/>
                  </a:lnTo>
                  <a:lnTo>
                    <a:pt x="12957" y="28657"/>
                  </a:lnTo>
                  <a:lnTo>
                    <a:pt x="14957" y="25160"/>
                  </a:lnTo>
                  <a:lnTo>
                    <a:pt x="11156" y="17841"/>
                  </a:lnTo>
                  <a:lnTo>
                    <a:pt x="16340" y="13138"/>
                  </a:lnTo>
                  <a:lnTo>
                    <a:pt x="147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25;p64">
              <a:extLst>
                <a:ext uri="{FF2B5EF4-FFF2-40B4-BE49-F238E27FC236}">
                  <a16:creationId xmlns:a16="http://schemas.microsoft.com/office/drawing/2014/main" id="{DE51C71B-8499-25C6-E11D-373F72B78180}"/>
                </a:ext>
              </a:extLst>
            </p:cNvPr>
            <p:cNvSpPr/>
            <p:nvPr/>
          </p:nvSpPr>
          <p:spPr>
            <a:xfrm>
              <a:off x="-2282125" y="2631800"/>
              <a:ext cx="69625" cy="109675"/>
            </a:xfrm>
            <a:custGeom>
              <a:avLst/>
              <a:gdLst/>
              <a:ahLst/>
              <a:cxnLst/>
              <a:rect l="l" t="t" r="r" b="b"/>
              <a:pathLst>
                <a:path w="2785" h="4387" extrusionOk="0">
                  <a:moveTo>
                    <a:pt x="2489" y="1"/>
                  </a:moveTo>
                  <a:cubicBezTo>
                    <a:pt x="2401" y="1"/>
                    <a:pt x="2315" y="45"/>
                    <a:pt x="2266" y="126"/>
                  </a:cubicBezTo>
                  <a:lnTo>
                    <a:pt x="98" y="3999"/>
                  </a:lnTo>
                  <a:cubicBezTo>
                    <a:pt x="1" y="4173"/>
                    <a:pt x="125" y="4387"/>
                    <a:pt x="324" y="4387"/>
                  </a:cubicBezTo>
                  <a:cubicBezTo>
                    <a:pt x="418" y="4387"/>
                    <a:pt x="506" y="4335"/>
                    <a:pt x="552" y="4254"/>
                  </a:cubicBezTo>
                  <a:lnTo>
                    <a:pt x="2720" y="380"/>
                  </a:lnTo>
                  <a:cubicBezTo>
                    <a:pt x="2784" y="255"/>
                    <a:pt x="2738" y="103"/>
                    <a:pt x="2616" y="34"/>
                  </a:cubicBezTo>
                  <a:cubicBezTo>
                    <a:pt x="2576" y="11"/>
                    <a:pt x="2532" y="1"/>
                    <a:pt x="24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126;p64">
              <a:extLst>
                <a:ext uri="{FF2B5EF4-FFF2-40B4-BE49-F238E27FC236}">
                  <a16:creationId xmlns:a16="http://schemas.microsoft.com/office/drawing/2014/main" id="{1C734F15-944E-E865-4AAD-85FF83742F85}"/>
                </a:ext>
              </a:extLst>
            </p:cNvPr>
            <p:cNvSpPr/>
            <p:nvPr/>
          </p:nvSpPr>
          <p:spPr>
            <a:xfrm>
              <a:off x="-2339000" y="2393975"/>
              <a:ext cx="56425" cy="119500"/>
            </a:xfrm>
            <a:custGeom>
              <a:avLst/>
              <a:gdLst/>
              <a:ahLst/>
              <a:cxnLst/>
              <a:rect l="l" t="t" r="r" b="b"/>
              <a:pathLst>
                <a:path w="2257" h="4780" extrusionOk="0">
                  <a:moveTo>
                    <a:pt x="298" y="0"/>
                  </a:moveTo>
                  <a:cubicBezTo>
                    <a:pt x="267" y="0"/>
                    <a:pt x="235" y="6"/>
                    <a:pt x="204" y="18"/>
                  </a:cubicBezTo>
                  <a:cubicBezTo>
                    <a:pt x="66" y="71"/>
                    <a:pt x="0" y="230"/>
                    <a:pt x="61" y="364"/>
                  </a:cubicBezTo>
                  <a:lnTo>
                    <a:pt x="1720" y="4612"/>
                  </a:lnTo>
                  <a:cubicBezTo>
                    <a:pt x="1757" y="4713"/>
                    <a:pt x="1854" y="4779"/>
                    <a:pt x="1962" y="4779"/>
                  </a:cubicBezTo>
                  <a:cubicBezTo>
                    <a:pt x="1993" y="4779"/>
                    <a:pt x="2026" y="4772"/>
                    <a:pt x="2055" y="4761"/>
                  </a:cubicBezTo>
                  <a:cubicBezTo>
                    <a:pt x="2190" y="4708"/>
                    <a:pt x="2256" y="4558"/>
                    <a:pt x="2204" y="4423"/>
                  </a:cubicBezTo>
                  <a:lnTo>
                    <a:pt x="545" y="176"/>
                  </a:lnTo>
                  <a:cubicBezTo>
                    <a:pt x="508" y="68"/>
                    <a:pt x="406"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27;p64">
              <a:extLst>
                <a:ext uri="{FF2B5EF4-FFF2-40B4-BE49-F238E27FC236}">
                  <a16:creationId xmlns:a16="http://schemas.microsoft.com/office/drawing/2014/main" id="{0FDC6B80-DCF0-0B39-C35A-A916D8E24E9C}"/>
                </a:ext>
              </a:extLst>
            </p:cNvPr>
            <p:cNvSpPr/>
            <p:nvPr/>
          </p:nvSpPr>
          <p:spPr>
            <a:xfrm>
              <a:off x="-1648725" y="2688100"/>
              <a:ext cx="229725" cy="146800"/>
            </a:xfrm>
            <a:custGeom>
              <a:avLst/>
              <a:gdLst/>
              <a:ahLst/>
              <a:cxnLst/>
              <a:rect l="l" t="t" r="r" b="b"/>
              <a:pathLst>
                <a:path w="9189" h="5872" extrusionOk="0">
                  <a:moveTo>
                    <a:pt x="3191" y="0"/>
                  </a:moveTo>
                  <a:lnTo>
                    <a:pt x="0" y="2874"/>
                  </a:lnTo>
                  <a:cubicBezTo>
                    <a:pt x="0" y="2874"/>
                    <a:pt x="0" y="3498"/>
                    <a:pt x="383" y="3873"/>
                  </a:cubicBezTo>
                  <a:cubicBezTo>
                    <a:pt x="547" y="4033"/>
                    <a:pt x="828" y="4079"/>
                    <a:pt x="1096" y="4079"/>
                  </a:cubicBezTo>
                  <a:cubicBezTo>
                    <a:pt x="1453" y="4079"/>
                    <a:pt x="1786" y="3997"/>
                    <a:pt x="1786" y="3997"/>
                  </a:cubicBezTo>
                  <a:cubicBezTo>
                    <a:pt x="1786" y="3997"/>
                    <a:pt x="2553" y="5872"/>
                    <a:pt x="3956" y="5872"/>
                  </a:cubicBezTo>
                  <a:cubicBezTo>
                    <a:pt x="5360" y="5872"/>
                    <a:pt x="9189" y="3248"/>
                    <a:pt x="9189" y="3248"/>
                  </a:cubicBezTo>
                  <a:lnTo>
                    <a:pt x="7401" y="125"/>
                  </a:lnTo>
                  <a:lnTo>
                    <a:pt x="31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28;p64">
              <a:extLst>
                <a:ext uri="{FF2B5EF4-FFF2-40B4-BE49-F238E27FC236}">
                  <a16:creationId xmlns:a16="http://schemas.microsoft.com/office/drawing/2014/main" id="{7D6E3054-33FF-84AC-79EC-586CDC8DA535}"/>
                </a:ext>
              </a:extLst>
            </p:cNvPr>
            <p:cNvSpPr/>
            <p:nvPr/>
          </p:nvSpPr>
          <p:spPr>
            <a:xfrm>
              <a:off x="-1655250" y="2681525"/>
              <a:ext cx="244875" cy="159900"/>
            </a:xfrm>
            <a:custGeom>
              <a:avLst/>
              <a:gdLst/>
              <a:ahLst/>
              <a:cxnLst/>
              <a:rect l="l" t="t" r="r" b="b"/>
              <a:pathLst>
                <a:path w="9795" h="6396" extrusionOk="0">
                  <a:moveTo>
                    <a:pt x="3548" y="527"/>
                  </a:moveTo>
                  <a:lnTo>
                    <a:pt x="7510" y="643"/>
                  </a:lnTo>
                  <a:lnTo>
                    <a:pt x="9104" y="3431"/>
                  </a:lnTo>
                  <a:cubicBezTo>
                    <a:pt x="7923" y="4222"/>
                    <a:pt x="5241" y="5874"/>
                    <a:pt x="4219" y="5874"/>
                  </a:cubicBezTo>
                  <a:cubicBezTo>
                    <a:pt x="3008" y="5874"/>
                    <a:pt x="2297" y="4179"/>
                    <a:pt x="2290" y="4162"/>
                  </a:cubicBezTo>
                  <a:lnTo>
                    <a:pt x="2205" y="3955"/>
                  </a:lnTo>
                  <a:lnTo>
                    <a:pt x="1987" y="4008"/>
                  </a:lnTo>
                  <a:cubicBezTo>
                    <a:pt x="1809" y="4051"/>
                    <a:pt x="1575" y="4083"/>
                    <a:pt x="1360" y="4083"/>
                  </a:cubicBezTo>
                  <a:cubicBezTo>
                    <a:pt x="1132" y="4083"/>
                    <a:pt x="925" y="4047"/>
                    <a:pt x="827" y="3950"/>
                  </a:cubicBezTo>
                  <a:cubicBezTo>
                    <a:pt x="612" y="3741"/>
                    <a:pt x="548" y="3414"/>
                    <a:pt x="530" y="3246"/>
                  </a:cubicBezTo>
                  <a:lnTo>
                    <a:pt x="3548" y="527"/>
                  </a:lnTo>
                  <a:close/>
                  <a:moveTo>
                    <a:pt x="3355" y="0"/>
                  </a:moveTo>
                  <a:lnTo>
                    <a:pt x="1" y="3020"/>
                  </a:lnTo>
                  <a:lnTo>
                    <a:pt x="1" y="3137"/>
                  </a:lnTo>
                  <a:cubicBezTo>
                    <a:pt x="1" y="3167"/>
                    <a:pt x="6" y="3875"/>
                    <a:pt x="462" y="4322"/>
                  </a:cubicBezTo>
                  <a:cubicBezTo>
                    <a:pt x="687" y="4542"/>
                    <a:pt x="1043" y="4603"/>
                    <a:pt x="1368" y="4603"/>
                  </a:cubicBezTo>
                  <a:cubicBezTo>
                    <a:pt x="1570" y="4603"/>
                    <a:pt x="1759" y="4579"/>
                    <a:pt x="1897" y="4556"/>
                  </a:cubicBezTo>
                  <a:cubicBezTo>
                    <a:pt x="2152" y="5069"/>
                    <a:pt x="2931" y="6395"/>
                    <a:pt x="4217" y="6395"/>
                  </a:cubicBezTo>
                  <a:cubicBezTo>
                    <a:pt x="5685" y="6395"/>
                    <a:pt x="9437" y="3835"/>
                    <a:pt x="9596" y="3726"/>
                  </a:cubicBezTo>
                  <a:lnTo>
                    <a:pt x="9795" y="3591"/>
                  </a:lnTo>
                  <a:lnTo>
                    <a:pt x="7816" y="132"/>
                  </a:lnTo>
                  <a:lnTo>
                    <a:pt x="33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129;p64">
              <a:extLst>
                <a:ext uri="{FF2B5EF4-FFF2-40B4-BE49-F238E27FC236}">
                  <a16:creationId xmlns:a16="http://schemas.microsoft.com/office/drawing/2014/main" id="{AAF86F07-8343-C6AB-4F52-692735349AAC}"/>
                </a:ext>
              </a:extLst>
            </p:cNvPr>
            <p:cNvSpPr/>
            <p:nvPr/>
          </p:nvSpPr>
          <p:spPr>
            <a:xfrm>
              <a:off x="-1517925" y="2054050"/>
              <a:ext cx="411575" cy="715275"/>
            </a:xfrm>
            <a:custGeom>
              <a:avLst/>
              <a:gdLst/>
              <a:ahLst/>
              <a:cxnLst/>
              <a:rect l="l" t="t" r="r" b="b"/>
              <a:pathLst>
                <a:path w="16463" h="28611" extrusionOk="0">
                  <a:moveTo>
                    <a:pt x="2169" y="1"/>
                  </a:moveTo>
                  <a:lnTo>
                    <a:pt x="1" y="13243"/>
                  </a:lnTo>
                  <a:lnTo>
                    <a:pt x="5998" y="18116"/>
                  </a:lnTo>
                  <a:lnTo>
                    <a:pt x="2169" y="25487"/>
                  </a:lnTo>
                  <a:lnTo>
                    <a:pt x="3957" y="28611"/>
                  </a:lnTo>
                  <a:lnTo>
                    <a:pt x="16463" y="19615"/>
                  </a:lnTo>
                  <a:lnTo>
                    <a:pt x="216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130;p64">
              <a:extLst>
                <a:ext uri="{FF2B5EF4-FFF2-40B4-BE49-F238E27FC236}">
                  <a16:creationId xmlns:a16="http://schemas.microsoft.com/office/drawing/2014/main" id="{E406097A-DA07-8469-CF75-EFB47C496777}"/>
                </a:ext>
              </a:extLst>
            </p:cNvPr>
            <p:cNvSpPr/>
            <p:nvPr/>
          </p:nvSpPr>
          <p:spPr>
            <a:xfrm>
              <a:off x="-1524950" y="2037650"/>
              <a:ext cx="427725" cy="741150"/>
            </a:xfrm>
            <a:custGeom>
              <a:avLst/>
              <a:gdLst/>
              <a:ahLst/>
              <a:cxnLst/>
              <a:rect l="l" t="t" r="r" b="b"/>
              <a:pathLst>
                <a:path w="17109" h="29646" extrusionOk="0">
                  <a:moveTo>
                    <a:pt x="2607" y="1313"/>
                  </a:moveTo>
                  <a:lnTo>
                    <a:pt x="16378" y="20213"/>
                  </a:lnTo>
                  <a:lnTo>
                    <a:pt x="4320" y="28887"/>
                  </a:lnTo>
                  <a:lnTo>
                    <a:pt x="2747" y="26137"/>
                  </a:lnTo>
                  <a:lnTo>
                    <a:pt x="6609" y="18704"/>
                  </a:lnTo>
                  <a:lnTo>
                    <a:pt x="563" y="13793"/>
                  </a:lnTo>
                  <a:lnTo>
                    <a:pt x="2607" y="1313"/>
                  </a:lnTo>
                  <a:close/>
                  <a:moveTo>
                    <a:pt x="2295" y="1"/>
                  </a:moveTo>
                  <a:lnTo>
                    <a:pt x="1" y="14006"/>
                  </a:lnTo>
                  <a:lnTo>
                    <a:pt x="5950" y="18840"/>
                  </a:lnTo>
                  <a:lnTo>
                    <a:pt x="2155" y="26149"/>
                  </a:lnTo>
                  <a:lnTo>
                    <a:pt x="4155" y="29646"/>
                  </a:lnTo>
                  <a:lnTo>
                    <a:pt x="17108" y="20330"/>
                  </a:lnTo>
                  <a:lnTo>
                    <a:pt x="22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131;p64">
              <a:extLst>
                <a:ext uri="{FF2B5EF4-FFF2-40B4-BE49-F238E27FC236}">
                  <a16:creationId xmlns:a16="http://schemas.microsoft.com/office/drawing/2014/main" id="{D2A2BE73-7D57-D0BB-DF46-F944BA1DDC95}"/>
                </a:ext>
              </a:extLst>
            </p:cNvPr>
            <p:cNvSpPr/>
            <p:nvPr/>
          </p:nvSpPr>
          <p:spPr>
            <a:xfrm>
              <a:off x="-1445750" y="2631400"/>
              <a:ext cx="69950" cy="110075"/>
            </a:xfrm>
            <a:custGeom>
              <a:avLst/>
              <a:gdLst/>
              <a:ahLst/>
              <a:cxnLst/>
              <a:rect l="l" t="t" r="r" b="b"/>
              <a:pathLst>
                <a:path w="2798" h="4403" extrusionOk="0">
                  <a:moveTo>
                    <a:pt x="299" y="1"/>
                  </a:moveTo>
                  <a:cubicBezTo>
                    <a:pt x="256" y="1"/>
                    <a:pt x="213" y="12"/>
                    <a:pt x="172" y="34"/>
                  </a:cubicBezTo>
                  <a:cubicBezTo>
                    <a:pt x="44" y="105"/>
                    <a:pt x="0" y="270"/>
                    <a:pt x="77" y="396"/>
                  </a:cubicBezTo>
                  <a:lnTo>
                    <a:pt x="2247" y="4270"/>
                  </a:lnTo>
                  <a:cubicBezTo>
                    <a:pt x="2291" y="4352"/>
                    <a:pt x="2379" y="4403"/>
                    <a:pt x="2473" y="4403"/>
                  </a:cubicBezTo>
                  <a:cubicBezTo>
                    <a:pt x="2672" y="4403"/>
                    <a:pt x="2798" y="4189"/>
                    <a:pt x="2701" y="4015"/>
                  </a:cubicBezTo>
                  <a:lnTo>
                    <a:pt x="531" y="142"/>
                  </a:lnTo>
                  <a:cubicBezTo>
                    <a:pt x="484" y="52"/>
                    <a:pt x="393" y="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132;p64">
              <a:extLst>
                <a:ext uri="{FF2B5EF4-FFF2-40B4-BE49-F238E27FC236}">
                  <a16:creationId xmlns:a16="http://schemas.microsoft.com/office/drawing/2014/main" id="{872F579F-9BD9-A538-53AE-AB02795D1713}"/>
                </a:ext>
              </a:extLst>
            </p:cNvPr>
            <p:cNvSpPr/>
            <p:nvPr/>
          </p:nvSpPr>
          <p:spPr>
            <a:xfrm>
              <a:off x="-1375375" y="2394150"/>
              <a:ext cx="56300" cy="119325"/>
            </a:xfrm>
            <a:custGeom>
              <a:avLst/>
              <a:gdLst/>
              <a:ahLst/>
              <a:cxnLst/>
              <a:rect l="l" t="t" r="r" b="b"/>
              <a:pathLst>
                <a:path w="2252" h="4773" extrusionOk="0">
                  <a:moveTo>
                    <a:pt x="1957" y="1"/>
                  </a:moveTo>
                  <a:cubicBezTo>
                    <a:pt x="1851" y="1"/>
                    <a:pt x="1752" y="65"/>
                    <a:pt x="1713" y="170"/>
                  </a:cubicBezTo>
                  <a:lnTo>
                    <a:pt x="54" y="4418"/>
                  </a:lnTo>
                  <a:cubicBezTo>
                    <a:pt x="1" y="4551"/>
                    <a:pt x="67" y="4702"/>
                    <a:pt x="202" y="4754"/>
                  </a:cubicBezTo>
                  <a:cubicBezTo>
                    <a:pt x="232" y="4766"/>
                    <a:pt x="263" y="4772"/>
                    <a:pt x="296" y="4772"/>
                  </a:cubicBezTo>
                  <a:cubicBezTo>
                    <a:pt x="404" y="4772"/>
                    <a:pt x="500" y="4706"/>
                    <a:pt x="538" y="4607"/>
                  </a:cubicBezTo>
                  <a:lnTo>
                    <a:pt x="2197" y="359"/>
                  </a:lnTo>
                  <a:cubicBezTo>
                    <a:pt x="2252" y="224"/>
                    <a:pt x="2185" y="72"/>
                    <a:pt x="2051" y="18"/>
                  </a:cubicBezTo>
                  <a:cubicBezTo>
                    <a:pt x="2020" y="7"/>
                    <a:pt x="1988" y="1"/>
                    <a:pt x="1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3133;p64">
            <a:extLst>
              <a:ext uri="{FF2B5EF4-FFF2-40B4-BE49-F238E27FC236}">
                <a16:creationId xmlns:a16="http://schemas.microsoft.com/office/drawing/2014/main" id="{359F8679-D080-E1C2-5503-897688FB961F}"/>
              </a:ext>
            </a:extLst>
          </p:cNvPr>
          <p:cNvGrpSpPr/>
          <p:nvPr/>
        </p:nvGrpSpPr>
        <p:grpSpPr>
          <a:xfrm>
            <a:off x="1723904" y="1335799"/>
            <a:ext cx="1771044" cy="1777177"/>
            <a:chOff x="1252700" y="238400"/>
            <a:chExt cx="5219700" cy="5237775"/>
          </a:xfrm>
        </p:grpSpPr>
        <p:sp>
          <p:nvSpPr>
            <p:cNvPr id="55" name="Google Shape;3134;p64">
              <a:extLst>
                <a:ext uri="{FF2B5EF4-FFF2-40B4-BE49-F238E27FC236}">
                  <a16:creationId xmlns:a16="http://schemas.microsoft.com/office/drawing/2014/main" id="{8C8A142F-C9F0-DA8D-0324-1CC9B6093320}"/>
                </a:ext>
              </a:extLst>
            </p:cNvPr>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135;p64">
              <a:extLst>
                <a:ext uri="{FF2B5EF4-FFF2-40B4-BE49-F238E27FC236}">
                  <a16:creationId xmlns:a16="http://schemas.microsoft.com/office/drawing/2014/main" id="{4292DE96-11EA-8BB7-064F-4AE557623D6D}"/>
                </a:ext>
              </a:extLst>
            </p:cNvPr>
            <p:cNvSpPr/>
            <p:nvPr/>
          </p:nvSpPr>
          <p:spPr>
            <a:xfrm>
              <a:off x="1252700" y="693600"/>
              <a:ext cx="5219700" cy="3620175"/>
            </a:xfrm>
            <a:custGeom>
              <a:avLst/>
              <a:gdLst/>
              <a:ahLst/>
              <a:cxnLst/>
              <a:rect l="l" t="t" r="r" b="b"/>
              <a:pathLst>
                <a:path w="208788" h="144807" extrusionOk="0">
                  <a:moveTo>
                    <a:pt x="166787" y="50315"/>
                  </a:moveTo>
                  <a:cubicBezTo>
                    <a:pt x="166836" y="50315"/>
                    <a:pt x="166886" y="50317"/>
                    <a:pt x="166937" y="50322"/>
                  </a:cubicBezTo>
                  <a:cubicBezTo>
                    <a:pt x="167741" y="50397"/>
                    <a:pt x="168355" y="51073"/>
                    <a:pt x="168355" y="51882"/>
                  </a:cubicBezTo>
                  <a:cubicBezTo>
                    <a:pt x="168355" y="52690"/>
                    <a:pt x="167741" y="53366"/>
                    <a:pt x="166937" y="53441"/>
                  </a:cubicBezTo>
                  <a:cubicBezTo>
                    <a:pt x="166886" y="53446"/>
                    <a:pt x="166836" y="53449"/>
                    <a:pt x="166787" y="53449"/>
                  </a:cubicBezTo>
                  <a:cubicBezTo>
                    <a:pt x="166043" y="53449"/>
                    <a:pt x="165392" y="52920"/>
                    <a:pt x="165250" y="52176"/>
                  </a:cubicBezTo>
                  <a:lnTo>
                    <a:pt x="145519" y="52176"/>
                  </a:lnTo>
                  <a:lnTo>
                    <a:pt x="145519" y="51587"/>
                  </a:lnTo>
                  <a:lnTo>
                    <a:pt x="165250" y="51587"/>
                  </a:lnTo>
                  <a:cubicBezTo>
                    <a:pt x="165392" y="50843"/>
                    <a:pt x="166043" y="50315"/>
                    <a:pt x="166787" y="50315"/>
                  </a:cubicBezTo>
                  <a:close/>
                  <a:moveTo>
                    <a:pt x="39992" y="50314"/>
                  </a:moveTo>
                  <a:cubicBezTo>
                    <a:pt x="39997" y="50314"/>
                    <a:pt x="40002" y="50314"/>
                    <a:pt x="40006" y="50314"/>
                  </a:cubicBezTo>
                  <a:cubicBezTo>
                    <a:pt x="40814" y="50314"/>
                    <a:pt x="41471" y="50928"/>
                    <a:pt x="41557" y="51713"/>
                  </a:cubicBezTo>
                  <a:lnTo>
                    <a:pt x="70690" y="51713"/>
                  </a:lnTo>
                  <a:lnTo>
                    <a:pt x="70690" y="52302"/>
                  </a:lnTo>
                  <a:lnTo>
                    <a:pt x="41510" y="52302"/>
                  </a:lnTo>
                  <a:cubicBezTo>
                    <a:pt x="41324" y="52962"/>
                    <a:pt x="40726" y="53449"/>
                    <a:pt x="40006" y="53449"/>
                  </a:cubicBezTo>
                  <a:cubicBezTo>
                    <a:pt x="40002" y="53449"/>
                    <a:pt x="39997" y="53449"/>
                    <a:pt x="39992" y="53449"/>
                  </a:cubicBezTo>
                  <a:cubicBezTo>
                    <a:pt x="39127" y="53449"/>
                    <a:pt x="38424" y="52748"/>
                    <a:pt x="38424" y="51882"/>
                  </a:cubicBezTo>
                  <a:cubicBezTo>
                    <a:pt x="38424" y="51015"/>
                    <a:pt x="39127" y="50314"/>
                    <a:pt x="39992" y="50314"/>
                  </a:cubicBezTo>
                  <a:close/>
                  <a:moveTo>
                    <a:pt x="189267" y="65419"/>
                  </a:moveTo>
                  <a:cubicBezTo>
                    <a:pt x="190075" y="65419"/>
                    <a:pt x="190750" y="66033"/>
                    <a:pt x="190827" y="66837"/>
                  </a:cubicBezTo>
                  <a:cubicBezTo>
                    <a:pt x="190904" y="67642"/>
                    <a:pt x="190355" y="68373"/>
                    <a:pt x="189561" y="68524"/>
                  </a:cubicBezTo>
                  <a:lnTo>
                    <a:pt x="189561" y="84816"/>
                  </a:lnTo>
                  <a:lnTo>
                    <a:pt x="180120" y="84816"/>
                  </a:lnTo>
                  <a:lnTo>
                    <a:pt x="180120" y="95311"/>
                  </a:lnTo>
                  <a:lnTo>
                    <a:pt x="179530" y="95311"/>
                  </a:lnTo>
                  <a:lnTo>
                    <a:pt x="179530" y="84226"/>
                  </a:lnTo>
                  <a:lnTo>
                    <a:pt x="188972" y="84226"/>
                  </a:lnTo>
                  <a:lnTo>
                    <a:pt x="188972" y="68524"/>
                  </a:lnTo>
                  <a:cubicBezTo>
                    <a:pt x="188178" y="68373"/>
                    <a:pt x="187629" y="67642"/>
                    <a:pt x="187706" y="66837"/>
                  </a:cubicBezTo>
                  <a:cubicBezTo>
                    <a:pt x="187782" y="66033"/>
                    <a:pt x="188458" y="65419"/>
                    <a:pt x="189267" y="65419"/>
                  </a:cubicBezTo>
                  <a:close/>
                  <a:moveTo>
                    <a:pt x="15147" y="88090"/>
                  </a:moveTo>
                  <a:cubicBezTo>
                    <a:pt x="15152" y="88090"/>
                    <a:pt x="15158" y="88090"/>
                    <a:pt x="15163" y="88090"/>
                  </a:cubicBezTo>
                  <a:cubicBezTo>
                    <a:pt x="15858" y="88090"/>
                    <a:pt x="16440" y="88545"/>
                    <a:pt x="16646" y="89172"/>
                  </a:cubicBezTo>
                  <a:lnTo>
                    <a:pt x="30860" y="89172"/>
                  </a:lnTo>
                  <a:lnTo>
                    <a:pt x="30860" y="94304"/>
                  </a:lnTo>
                  <a:cubicBezTo>
                    <a:pt x="31360" y="94499"/>
                    <a:pt x="31725" y="94938"/>
                    <a:pt x="31827" y="95467"/>
                  </a:cubicBezTo>
                  <a:lnTo>
                    <a:pt x="191326" y="95467"/>
                  </a:lnTo>
                  <a:cubicBezTo>
                    <a:pt x="191468" y="94722"/>
                    <a:pt x="192120" y="94193"/>
                    <a:pt x="192864" y="94193"/>
                  </a:cubicBezTo>
                  <a:cubicBezTo>
                    <a:pt x="192913" y="94193"/>
                    <a:pt x="192963" y="94195"/>
                    <a:pt x="193012" y="94200"/>
                  </a:cubicBezTo>
                  <a:cubicBezTo>
                    <a:pt x="193817" y="94277"/>
                    <a:pt x="194431" y="94952"/>
                    <a:pt x="194431" y="95760"/>
                  </a:cubicBezTo>
                  <a:cubicBezTo>
                    <a:pt x="194431" y="96569"/>
                    <a:pt x="193817" y="97244"/>
                    <a:pt x="193012" y="97321"/>
                  </a:cubicBezTo>
                  <a:cubicBezTo>
                    <a:pt x="192962" y="97326"/>
                    <a:pt x="192912" y="97328"/>
                    <a:pt x="192862" y="97328"/>
                  </a:cubicBezTo>
                  <a:cubicBezTo>
                    <a:pt x="192119" y="97328"/>
                    <a:pt x="191468" y="96800"/>
                    <a:pt x="191326" y="96055"/>
                  </a:cubicBezTo>
                  <a:lnTo>
                    <a:pt x="31826" y="96055"/>
                  </a:lnTo>
                  <a:cubicBezTo>
                    <a:pt x="31686" y="96793"/>
                    <a:pt x="31040" y="97327"/>
                    <a:pt x="30289" y="97327"/>
                  </a:cubicBezTo>
                  <a:cubicBezTo>
                    <a:pt x="29538" y="97327"/>
                    <a:pt x="28892" y="96793"/>
                    <a:pt x="28751" y="96055"/>
                  </a:cubicBezTo>
                  <a:lnTo>
                    <a:pt x="23560" y="96055"/>
                  </a:lnTo>
                  <a:cubicBezTo>
                    <a:pt x="23418" y="96800"/>
                    <a:pt x="22767" y="97328"/>
                    <a:pt x="22023" y="97328"/>
                  </a:cubicBezTo>
                  <a:cubicBezTo>
                    <a:pt x="21973" y="97328"/>
                    <a:pt x="21923" y="97326"/>
                    <a:pt x="21873" y="97321"/>
                  </a:cubicBezTo>
                  <a:cubicBezTo>
                    <a:pt x="21069" y="97244"/>
                    <a:pt x="20455" y="96569"/>
                    <a:pt x="20455" y="95760"/>
                  </a:cubicBezTo>
                  <a:cubicBezTo>
                    <a:pt x="20455" y="94952"/>
                    <a:pt x="21069" y="94276"/>
                    <a:pt x="21873" y="94200"/>
                  </a:cubicBezTo>
                  <a:cubicBezTo>
                    <a:pt x="21923" y="94195"/>
                    <a:pt x="21973" y="94193"/>
                    <a:pt x="22023" y="94193"/>
                  </a:cubicBezTo>
                  <a:cubicBezTo>
                    <a:pt x="22767" y="94193"/>
                    <a:pt x="23418" y="94721"/>
                    <a:pt x="23560" y="95465"/>
                  </a:cubicBezTo>
                  <a:lnTo>
                    <a:pt x="28751" y="95465"/>
                  </a:lnTo>
                  <a:cubicBezTo>
                    <a:pt x="28891" y="94734"/>
                    <a:pt x="29527" y="94203"/>
                    <a:pt x="30270" y="94195"/>
                  </a:cubicBezTo>
                  <a:lnTo>
                    <a:pt x="30270" y="89761"/>
                  </a:lnTo>
                  <a:lnTo>
                    <a:pt x="16720" y="89761"/>
                  </a:lnTo>
                  <a:cubicBezTo>
                    <a:pt x="16665" y="90577"/>
                    <a:pt x="15993" y="91224"/>
                    <a:pt x="15163" y="91224"/>
                  </a:cubicBezTo>
                  <a:cubicBezTo>
                    <a:pt x="15158" y="91224"/>
                    <a:pt x="15152" y="91224"/>
                    <a:pt x="15147" y="91224"/>
                  </a:cubicBezTo>
                  <a:cubicBezTo>
                    <a:pt x="14282" y="91224"/>
                    <a:pt x="13581" y="90523"/>
                    <a:pt x="13581" y="89657"/>
                  </a:cubicBezTo>
                  <a:cubicBezTo>
                    <a:pt x="13581" y="88791"/>
                    <a:pt x="14282" y="88090"/>
                    <a:pt x="15147" y="88090"/>
                  </a:cubicBezTo>
                  <a:close/>
                  <a:moveTo>
                    <a:pt x="169604" y="115323"/>
                  </a:moveTo>
                  <a:cubicBezTo>
                    <a:pt x="170357" y="115323"/>
                    <a:pt x="171001" y="115858"/>
                    <a:pt x="171142" y="116596"/>
                  </a:cubicBezTo>
                  <a:lnTo>
                    <a:pt x="191775" y="116596"/>
                  </a:lnTo>
                  <a:cubicBezTo>
                    <a:pt x="191917" y="115852"/>
                    <a:pt x="192569" y="115323"/>
                    <a:pt x="193312" y="115323"/>
                  </a:cubicBezTo>
                  <a:cubicBezTo>
                    <a:pt x="193362" y="115323"/>
                    <a:pt x="193412" y="115326"/>
                    <a:pt x="193462" y="115330"/>
                  </a:cubicBezTo>
                  <a:cubicBezTo>
                    <a:pt x="194267" y="115407"/>
                    <a:pt x="194880" y="116083"/>
                    <a:pt x="194880" y="116891"/>
                  </a:cubicBezTo>
                  <a:cubicBezTo>
                    <a:pt x="194880" y="117699"/>
                    <a:pt x="194267" y="118374"/>
                    <a:pt x="193462" y="118450"/>
                  </a:cubicBezTo>
                  <a:cubicBezTo>
                    <a:pt x="193412" y="118455"/>
                    <a:pt x="193362" y="118457"/>
                    <a:pt x="193312" y="118457"/>
                  </a:cubicBezTo>
                  <a:cubicBezTo>
                    <a:pt x="192569" y="118457"/>
                    <a:pt x="191917" y="117929"/>
                    <a:pt x="191775" y="117186"/>
                  </a:cubicBezTo>
                  <a:lnTo>
                    <a:pt x="171143" y="117186"/>
                  </a:lnTo>
                  <a:cubicBezTo>
                    <a:pt x="171016" y="117853"/>
                    <a:pt x="170464" y="118364"/>
                    <a:pt x="169780" y="118440"/>
                  </a:cubicBezTo>
                  <a:lnTo>
                    <a:pt x="169780" y="123789"/>
                  </a:lnTo>
                  <a:lnTo>
                    <a:pt x="191767" y="123789"/>
                  </a:lnTo>
                  <a:cubicBezTo>
                    <a:pt x="191869" y="123023"/>
                    <a:pt x="192518" y="122430"/>
                    <a:pt x="193313" y="122430"/>
                  </a:cubicBezTo>
                  <a:cubicBezTo>
                    <a:pt x="194172" y="122437"/>
                    <a:pt x="194865" y="123137"/>
                    <a:pt x="194865" y="123996"/>
                  </a:cubicBezTo>
                  <a:cubicBezTo>
                    <a:pt x="194865" y="124856"/>
                    <a:pt x="194172" y="125556"/>
                    <a:pt x="193313" y="125565"/>
                  </a:cubicBezTo>
                  <a:cubicBezTo>
                    <a:pt x="192579" y="125565"/>
                    <a:pt x="191969" y="125059"/>
                    <a:pt x="191797" y="124378"/>
                  </a:cubicBezTo>
                  <a:lnTo>
                    <a:pt x="169191" y="124378"/>
                  </a:lnTo>
                  <a:lnTo>
                    <a:pt x="169191" y="118395"/>
                  </a:lnTo>
                  <a:cubicBezTo>
                    <a:pt x="168620" y="118239"/>
                    <a:pt x="168179" y="117774"/>
                    <a:pt x="168067" y="117186"/>
                  </a:cubicBezTo>
                  <a:lnTo>
                    <a:pt x="142960" y="117186"/>
                  </a:lnTo>
                  <a:lnTo>
                    <a:pt x="142960" y="116596"/>
                  </a:lnTo>
                  <a:lnTo>
                    <a:pt x="168067" y="116596"/>
                  </a:lnTo>
                  <a:cubicBezTo>
                    <a:pt x="168207" y="115858"/>
                    <a:pt x="168853" y="115323"/>
                    <a:pt x="169604" y="115323"/>
                  </a:cubicBezTo>
                  <a:close/>
                  <a:moveTo>
                    <a:pt x="14087" y="111137"/>
                  </a:moveTo>
                  <a:cubicBezTo>
                    <a:pt x="14092" y="111137"/>
                    <a:pt x="14097" y="111137"/>
                    <a:pt x="14102" y="111137"/>
                  </a:cubicBezTo>
                  <a:cubicBezTo>
                    <a:pt x="14914" y="111137"/>
                    <a:pt x="15574" y="111758"/>
                    <a:pt x="15653" y="112550"/>
                  </a:cubicBezTo>
                  <a:lnTo>
                    <a:pt x="27665" y="112550"/>
                  </a:lnTo>
                  <a:cubicBezTo>
                    <a:pt x="27744" y="111758"/>
                    <a:pt x="28404" y="111137"/>
                    <a:pt x="29216" y="111137"/>
                  </a:cubicBezTo>
                  <a:cubicBezTo>
                    <a:pt x="30029" y="111137"/>
                    <a:pt x="30689" y="111758"/>
                    <a:pt x="30768" y="112550"/>
                  </a:cubicBezTo>
                  <a:lnTo>
                    <a:pt x="39402" y="112550"/>
                  </a:lnTo>
                  <a:lnTo>
                    <a:pt x="39402" y="122440"/>
                  </a:lnTo>
                  <a:lnTo>
                    <a:pt x="57801" y="122440"/>
                  </a:lnTo>
                  <a:cubicBezTo>
                    <a:pt x="57922" y="121811"/>
                    <a:pt x="58414" y="121318"/>
                    <a:pt x="59043" y="121197"/>
                  </a:cubicBezTo>
                  <a:lnTo>
                    <a:pt x="59043" y="116486"/>
                  </a:lnTo>
                  <a:lnTo>
                    <a:pt x="69556" y="116486"/>
                  </a:lnTo>
                  <a:lnTo>
                    <a:pt x="69556" y="117075"/>
                  </a:lnTo>
                  <a:lnTo>
                    <a:pt x="59632" y="117075"/>
                  </a:lnTo>
                  <a:lnTo>
                    <a:pt x="59632" y="121198"/>
                  </a:lnTo>
                  <a:cubicBezTo>
                    <a:pt x="60202" y="121307"/>
                    <a:pt x="60665" y="121721"/>
                    <a:pt x="60836" y="122275"/>
                  </a:cubicBezTo>
                  <a:cubicBezTo>
                    <a:pt x="61006" y="122830"/>
                    <a:pt x="60857" y="123433"/>
                    <a:pt x="60447" y="123843"/>
                  </a:cubicBezTo>
                  <a:cubicBezTo>
                    <a:pt x="60149" y="124142"/>
                    <a:pt x="59749" y="124302"/>
                    <a:pt x="59339" y="124302"/>
                  </a:cubicBezTo>
                  <a:cubicBezTo>
                    <a:pt x="59185" y="124302"/>
                    <a:pt x="59030" y="124280"/>
                    <a:pt x="58879" y="124233"/>
                  </a:cubicBezTo>
                  <a:cubicBezTo>
                    <a:pt x="58324" y="124062"/>
                    <a:pt x="57910" y="123600"/>
                    <a:pt x="57801" y="123030"/>
                  </a:cubicBezTo>
                  <a:lnTo>
                    <a:pt x="38812" y="123030"/>
                  </a:lnTo>
                  <a:lnTo>
                    <a:pt x="38812" y="113140"/>
                  </a:lnTo>
                  <a:lnTo>
                    <a:pt x="30715" y="113140"/>
                  </a:lnTo>
                  <a:cubicBezTo>
                    <a:pt x="30553" y="113700"/>
                    <a:pt x="30091" y="114132"/>
                    <a:pt x="29511" y="114243"/>
                  </a:cubicBezTo>
                  <a:lnTo>
                    <a:pt x="29511" y="129324"/>
                  </a:lnTo>
                  <a:lnTo>
                    <a:pt x="20101" y="129324"/>
                  </a:lnTo>
                  <a:cubicBezTo>
                    <a:pt x="19877" y="129917"/>
                    <a:pt x="19309" y="130341"/>
                    <a:pt x="18638" y="130341"/>
                  </a:cubicBezTo>
                  <a:cubicBezTo>
                    <a:pt x="18633" y="130341"/>
                    <a:pt x="18629" y="130341"/>
                    <a:pt x="18624" y="130341"/>
                  </a:cubicBezTo>
                  <a:cubicBezTo>
                    <a:pt x="17759" y="130341"/>
                    <a:pt x="17056" y="129640"/>
                    <a:pt x="17056" y="128773"/>
                  </a:cubicBezTo>
                  <a:cubicBezTo>
                    <a:pt x="17056" y="127907"/>
                    <a:pt x="17759" y="127206"/>
                    <a:pt x="18624" y="127206"/>
                  </a:cubicBezTo>
                  <a:cubicBezTo>
                    <a:pt x="18629" y="127206"/>
                    <a:pt x="18633" y="127206"/>
                    <a:pt x="18638" y="127206"/>
                  </a:cubicBezTo>
                  <a:cubicBezTo>
                    <a:pt x="19490" y="127206"/>
                    <a:pt x="20180" y="127888"/>
                    <a:pt x="20201" y="128735"/>
                  </a:cubicBezTo>
                  <a:lnTo>
                    <a:pt x="28921" y="128735"/>
                  </a:lnTo>
                  <a:lnTo>
                    <a:pt x="28921" y="114243"/>
                  </a:lnTo>
                  <a:cubicBezTo>
                    <a:pt x="28341" y="114132"/>
                    <a:pt x="27880" y="113700"/>
                    <a:pt x="27717" y="113140"/>
                  </a:cubicBezTo>
                  <a:lnTo>
                    <a:pt x="15601" y="113140"/>
                  </a:lnTo>
                  <a:cubicBezTo>
                    <a:pt x="15411" y="113792"/>
                    <a:pt x="14815" y="114272"/>
                    <a:pt x="14102" y="114272"/>
                  </a:cubicBezTo>
                  <a:cubicBezTo>
                    <a:pt x="14097" y="114272"/>
                    <a:pt x="14092" y="114272"/>
                    <a:pt x="14087" y="114272"/>
                  </a:cubicBezTo>
                  <a:cubicBezTo>
                    <a:pt x="13223" y="114272"/>
                    <a:pt x="12519" y="113571"/>
                    <a:pt x="12519" y="112705"/>
                  </a:cubicBezTo>
                  <a:cubicBezTo>
                    <a:pt x="12519" y="111838"/>
                    <a:pt x="13223" y="111137"/>
                    <a:pt x="14087" y="111137"/>
                  </a:cubicBezTo>
                  <a:close/>
                  <a:moveTo>
                    <a:pt x="136905" y="1"/>
                  </a:moveTo>
                  <a:cubicBezTo>
                    <a:pt x="132240" y="1"/>
                    <a:pt x="127894" y="738"/>
                    <a:pt x="123858" y="1748"/>
                  </a:cubicBezTo>
                  <a:cubicBezTo>
                    <a:pt x="110020" y="5210"/>
                    <a:pt x="103470" y="13062"/>
                    <a:pt x="88405" y="20150"/>
                  </a:cubicBezTo>
                  <a:lnTo>
                    <a:pt x="88405" y="23084"/>
                  </a:lnTo>
                  <a:lnTo>
                    <a:pt x="101149" y="23084"/>
                  </a:lnTo>
                  <a:lnTo>
                    <a:pt x="101149" y="23672"/>
                  </a:lnTo>
                  <a:lnTo>
                    <a:pt x="87817" y="23672"/>
                  </a:lnTo>
                  <a:lnTo>
                    <a:pt x="87817" y="20427"/>
                  </a:lnTo>
                  <a:cubicBezTo>
                    <a:pt x="86732" y="20929"/>
                    <a:pt x="85607" y="21426"/>
                    <a:pt x="84429" y="21917"/>
                  </a:cubicBezTo>
                  <a:cubicBezTo>
                    <a:pt x="78037" y="24581"/>
                    <a:pt x="72617" y="25705"/>
                    <a:pt x="67307" y="26261"/>
                  </a:cubicBezTo>
                  <a:lnTo>
                    <a:pt x="67307" y="28418"/>
                  </a:lnTo>
                  <a:lnTo>
                    <a:pt x="48103" y="28418"/>
                  </a:lnTo>
                  <a:cubicBezTo>
                    <a:pt x="47960" y="29163"/>
                    <a:pt x="47309" y="29691"/>
                    <a:pt x="46565" y="29691"/>
                  </a:cubicBezTo>
                  <a:cubicBezTo>
                    <a:pt x="46516" y="29691"/>
                    <a:pt x="46466" y="29688"/>
                    <a:pt x="46417" y="29684"/>
                  </a:cubicBezTo>
                  <a:cubicBezTo>
                    <a:pt x="45613" y="29607"/>
                    <a:pt x="44999" y="28931"/>
                    <a:pt x="44999" y="28124"/>
                  </a:cubicBezTo>
                  <a:cubicBezTo>
                    <a:pt x="44999" y="27968"/>
                    <a:pt x="45028" y="27819"/>
                    <a:pt x="45071" y="27678"/>
                  </a:cubicBezTo>
                  <a:lnTo>
                    <a:pt x="45071" y="27678"/>
                  </a:lnTo>
                  <a:cubicBezTo>
                    <a:pt x="41448" y="28073"/>
                    <a:pt x="37848" y="28655"/>
                    <a:pt x="34286" y="29422"/>
                  </a:cubicBezTo>
                  <a:cubicBezTo>
                    <a:pt x="12428" y="34111"/>
                    <a:pt x="0" y="63661"/>
                    <a:pt x="0" y="80547"/>
                  </a:cubicBezTo>
                  <a:cubicBezTo>
                    <a:pt x="0" y="97433"/>
                    <a:pt x="1314" y="121838"/>
                    <a:pt x="20143" y="134487"/>
                  </a:cubicBezTo>
                  <a:cubicBezTo>
                    <a:pt x="24099" y="137145"/>
                    <a:pt x="29192" y="138189"/>
                    <a:pt x="34933" y="138189"/>
                  </a:cubicBezTo>
                  <a:cubicBezTo>
                    <a:pt x="55990" y="138189"/>
                    <a:pt x="85762" y="124142"/>
                    <a:pt x="100094" y="124142"/>
                  </a:cubicBezTo>
                  <a:cubicBezTo>
                    <a:pt x="100454" y="124142"/>
                    <a:pt x="100804" y="124150"/>
                    <a:pt x="101144" y="124169"/>
                  </a:cubicBezTo>
                  <a:cubicBezTo>
                    <a:pt x="118716" y="125107"/>
                    <a:pt x="138858" y="144807"/>
                    <a:pt x="164145" y="144807"/>
                  </a:cubicBezTo>
                  <a:cubicBezTo>
                    <a:pt x="199570" y="144806"/>
                    <a:pt x="208787" y="98789"/>
                    <a:pt x="202926" y="65885"/>
                  </a:cubicBezTo>
                  <a:cubicBezTo>
                    <a:pt x="200074" y="49872"/>
                    <a:pt x="192226" y="37294"/>
                    <a:pt x="182144" y="25669"/>
                  </a:cubicBezTo>
                  <a:cubicBezTo>
                    <a:pt x="180993" y="24341"/>
                    <a:pt x="179852" y="23076"/>
                    <a:pt x="178721" y="21874"/>
                  </a:cubicBezTo>
                  <a:lnTo>
                    <a:pt x="148778" y="21874"/>
                  </a:lnTo>
                  <a:cubicBezTo>
                    <a:pt x="148554" y="22468"/>
                    <a:pt x="147986" y="22893"/>
                    <a:pt x="147314" y="22893"/>
                  </a:cubicBezTo>
                  <a:cubicBezTo>
                    <a:pt x="147313" y="22893"/>
                    <a:pt x="147313" y="22893"/>
                    <a:pt x="147312" y="22893"/>
                  </a:cubicBezTo>
                  <a:cubicBezTo>
                    <a:pt x="146447" y="22893"/>
                    <a:pt x="145746" y="22190"/>
                    <a:pt x="145747" y="21326"/>
                  </a:cubicBezTo>
                  <a:cubicBezTo>
                    <a:pt x="145747" y="20512"/>
                    <a:pt x="146369" y="19852"/>
                    <a:pt x="147161" y="19773"/>
                  </a:cubicBezTo>
                  <a:lnTo>
                    <a:pt x="147161" y="12882"/>
                  </a:lnTo>
                  <a:lnTo>
                    <a:pt x="129767" y="12882"/>
                  </a:lnTo>
                  <a:lnTo>
                    <a:pt x="129767" y="21874"/>
                  </a:lnTo>
                  <a:lnTo>
                    <a:pt x="109249" y="21874"/>
                  </a:lnTo>
                  <a:lnTo>
                    <a:pt x="109249" y="38214"/>
                  </a:lnTo>
                  <a:lnTo>
                    <a:pt x="108659" y="38214"/>
                  </a:lnTo>
                  <a:lnTo>
                    <a:pt x="108659" y="21285"/>
                  </a:lnTo>
                  <a:lnTo>
                    <a:pt x="129178" y="21285"/>
                  </a:lnTo>
                  <a:lnTo>
                    <a:pt x="129178" y="12293"/>
                  </a:lnTo>
                  <a:lnTo>
                    <a:pt x="161653" y="12293"/>
                  </a:lnTo>
                  <a:cubicBezTo>
                    <a:pt x="161795" y="11549"/>
                    <a:pt x="162447" y="11021"/>
                    <a:pt x="163191" y="11021"/>
                  </a:cubicBezTo>
                  <a:cubicBezTo>
                    <a:pt x="163240" y="11021"/>
                    <a:pt x="163291" y="11023"/>
                    <a:pt x="163341" y="11028"/>
                  </a:cubicBezTo>
                  <a:cubicBezTo>
                    <a:pt x="164145" y="11104"/>
                    <a:pt x="164759" y="11779"/>
                    <a:pt x="164759" y="12588"/>
                  </a:cubicBezTo>
                  <a:cubicBezTo>
                    <a:pt x="164759" y="13397"/>
                    <a:pt x="164145" y="14072"/>
                    <a:pt x="163341" y="14149"/>
                  </a:cubicBezTo>
                  <a:cubicBezTo>
                    <a:pt x="163291" y="14154"/>
                    <a:pt x="163242" y="14156"/>
                    <a:pt x="163193" y="14156"/>
                  </a:cubicBezTo>
                  <a:cubicBezTo>
                    <a:pt x="162448" y="14156"/>
                    <a:pt x="161795" y="13627"/>
                    <a:pt x="161653" y="12882"/>
                  </a:cubicBezTo>
                  <a:lnTo>
                    <a:pt x="147750" y="12882"/>
                  </a:lnTo>
                  <a:lnTo>
                    <a:pt x="147750" y="19828"/>
                  </a:lnTo>
                  <a:cubicBezTo>
                    <a:pt x="148403" y="20016"/>
                    <a:pt x="148859" y="20605"/>
                    <a:pt x="148878" y="21285"/>
                  </a:cubicBezTo>
                  <a:lnTo>
                    <a:pt x="178162" y="21285"/>
                  </a:lnTo>
                  <a:cubicBezTo>
                    <a:pt x="162316" y="4644"/>
                    <a:pt x="148608" y="1"/>
                    <a:pt x="136905"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136;p64">
              <a:extLst>
                <a:ext uri="{FF2B5EF4-FFF2-40B4-BE49-F238E27FC236}">
                  <a16:creationId xmlns:a16="http://schemas.microsoft.com/office/drawing/2014/main" id="{7B3EFDFA-AA90-8790-2160-A3E334945B37}"/>
                </a:ext>
              </a:extLst>
            </p:cNvPr>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137;p64">
              <a:extLst>
                <a:ext uri="{FF2B5EF4-FFF2-40B4-BE49-F238E27FC236}">
                  <a16:creationId xmlns:a16="http://schemas.microsoft.com/office/drawing/2014/main" id="{26509D00-532D-C65F-AEF1-01390AB035EE}"/>
                </a:ext>
              </a:extLst>
            </p:cNvPr>
            <p:cNvSpPr/>
            <p:nvPr/>
          </p:nvSpPr>
          <p:spPr>
            <a:xfrm>
              <a:off x="3739775" y="587475"/>
              <a:ext cx="435225" cy="424425"/>
            </a:xfrm>
            <a:custGeom>
              <a:avLst/>
              <a:gdLst/>
              <a:ahLst/>
              <a:cxnLst/>
              <a:rect l="l" t="t" r="r" b="b"/>
              <a:pathLst>
                <a:path w="17409" h="16977" extrusionOk="0">
                  <a:moveTo>
                    <a:pt x="8704" y="2482"/>
                  </a:moveTo>
                  <a:cubicBezTo>
                    <a:pt x="12135" y="2482"/>
                    <a:pt x="14927" y="5273"/>
                    <a:pt x="14927" y="8705"/>
                  </a:cubicBezTo>
                  <a:lnTo>
                    <a:pt x="14927" y="14496"/>
                  </a:lnTo>
                  <a:lnTo>
                    <a:pt x="2481" y="14496"/>
                  </a:lnTo>
                  <a:lnTo>
                    <a:pt x="2481" y="8705"/>
                  </a:lnTo>
                  <a:cubicBezTo>
                    <a:pt x="2481" y="5274"/>
                    <a:pt x="5273" y="2482"/>
                    <a:pt x="8704" y="2482"/>
                  </a:cubicBezTo>
                  <a:close/>
                  <a:moveTo>
                    <a:pt x="8704" y="0"/>
                  </a:moveTo>
                  <a:cubicBezTo>
                    <a:pt x="3905" y="0"/>
                    <a:pt x="1" y="3905"/>
                    <a:pt x="1" y="8705"/>
                  </a:cubicBezTo>
                  <a:lnTo>
                    <a:pt x="1" y="15736"/>
                  </a:lnTo>
                  <a:cubicBezTo>
                    <a:pt x="1" y="16420"/>
                    <a:pt x="556" y="16976"/>
                    <a:pt x="1241" y="16976"/>
                  </a:cubicBezTo>
                  <a:lnTo>
                    <a:pt x="16167" y="16976"/>
                  </a:lnTo>
                  <a:cubicBezTo>
                    <a:pt x="16852" y="16976"/>
                    <a:pt x="17407" y="16421"/>
                    <a:pt x="17408" y="15736"/>
                  </a:cubicBezTo>
                  <a:lnTo>
                    <a:pt x="17408" y="8705"/>
                  </a:lnTo>
                  <a:cubicBezTo>
                    <a:pt x="17408" y="3905"/>
                    <a:pt x="13504" y="0"/>
                    <a:pt x="87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138;p64">
              <a:extLst>
                <a:ext uri="{FF2B5EF4-FFF2-40B4-BE49-F238E27FC236}">
                  <a16:creationId xmlns:a16="http://schemas.microsoft.com/office/drawing/2014/main" id="{E7E6FD17-C780-0292-ABF1-48A0D6011A67}"/>
                </a:ext>
              </a:extLst>
            </p:cNvPr>
            <p:cNvSpPr/>
            <p:nvPr/>
          </p:nvSpPr>
          <p:spPr>
            <a:xfrm>
              <a:off x="3732400" y="580100"/>
              <a:ext cx="449950" cy="439125"/>
            </a:xfrm>
            <a:custGeom>
              <a:avLst/>
              <a:gdLst/>
              <a:ahLst/>
              <a:cxnLst/>
              <a:rect l="l" t="t" r="r" b="b"/>
              <a:pathLst>
                <a:path w="17998" h="17565" extrusionOk="0">
                  <a:moveTo>
                    <a:pt x="8998" y="3070"/>
                  </a:moveTo>
                  <a:cubicBezTo>
                    <a:pt x="12268" y="3070"/>
                    <a:pt x="14927" y="5730"/>
                    <a:pt x="14927" y="8999"/>
                  </a:cubicBezTo>
                  <a:lnTo>
                    <a:pt x="14927" y="14496"/>
                  </a:lnTo>
                  <a:lnTo>
                    <a:pt x="3070" y="14496"/>
                  </a:lnTo>
                  <a:lnTo>
                    <a:pt x="3070" y="8999"/>
                  </a:lnTo>
                  <a:cubicBezTo>
                    <a:pt x="3070" y="5729"/>
                    <a:pt x="5728" y="3070"/>
                    <a:pt x="8998" y="3070"/>
                  </a:cubicBezTo>
                  <a:close/>
                  <a:moveTo>
                    <a:pt x="8999" y="2482"/>
                  </a:moveTo>
                  <a:cubicBezTo>
                    <a:pt x="5406" y="2482"/>
                    <a:pt x="2482" y="5405"/>
                    <a:pt x="2482" y="9000"/>
                  </a:cubicBezTo>
                  <a:lnTo>
                    <a:pt x="2482" y="14791"/>
                  </a:lnTo>
                  <a:cubicBezTo>
                    <a:pt x="2482" y="14953"/>
                    <a:pt x="2614" y="15085"/>
                    <a:pt x="2777" y="15085"/>
                  </a:cubicBezTo>
                  <a:lnTo>
                    <a:pt x="15223" y="15085"/>
                  </a:lnTo>
                  <a:cubicBezTo>
                    <a:pt x="15385" y="15085"/>
                    <a:pt x="15517" y="14953"/>
                    <a:pt x="15517" y="14791"/>
                  </a:cubicBezTo>
                  <a:lnTo>
                    <a:pt x="15517" y="9000"/>
                  </a:lnTo>
                  <a:cubicBezTo>
                    <a:pt x="15517" y="5405"/>
                    <a:pt x="12592" y="2482"/>
                    <a:pt x="8999" y="2482"/>
                  </a:cubicBezTo>
                  <a:close/>
                  <a:moveTo>
                    <a:pt x="8999" y="590"/>
                  </a:moveTo>
                  <a:cubicBezTo>
                    <a:pt x="13636" y="590"/>
                    <a:pt x="17408" y="4362"/>
                    <a:pt x="17407" y="9000"/>
                  </a:cubicBezTo>
                  <a:lnTo>
                    <a:pt x="17407" y="16031"/>
                  </a:lnTo>
                  <a:cubicBezTo>
                    <a:pt x="17406" y="16553"/>
                    <a:pt x="16984" y="16976"/>
                    <a:pt x="16462" y="16977"/>
                  </a:cubicBezTo>
                  <a:lnTo>
                    <a:pt x="1535" y="16977"/>
                  </a:lnTo>
                  <a:cubicBezTo>
                    <a:pt x="1013" y="16976"/>
                    <a:pt x="590" y="16553"/>
                    <a:pt x="590" y="16031"/>
                  </a:cubicBezTo>
                  <a:lnTo>
                    <a:pt x="590" y="9000"/>
                  </a:lnTo>
                  <a:cubicBezTo>
                    <a:pt x="590" y="4362"/>
                    <a:pt x="4362" y="590"/>
                    <a:pt x="8999" y="590"/>
                  </a:cubicBezTo>
                  <a:close/>
                  <a:moveTo>
                    <a:pt x="8999" y="0"/>
                  </a:moveTo>
                  <a:cubicBezTo>
                    <a:pt x="4037" y="0"/>
                    <a:pt x="1" y="4038"/>
                    <a:pt x="1" y="9000"/>
                  </a:cubicBezTo>
                  <a:lnTo>
                    <a:pt x="1" y="16030"/>
                  </a:lnTo>
                  <a:cubicBezTo>
                    <a:pt x="2" y="16877"/>
                    <a:pt x="688" y="17564"/>
                    <a:pt x="1536" y="17565"/>
                  </a:cubicBezTo>
                  <a:lnTo>
                    <a:pt x="16462" y="17565"/>
                  </a:lnTo>
                  <a:cubicBezTo>
                    <a:pt x="17310" y="17565"/>
                    <a:pt x="17996" y="16878"/>
                    <a:pt x="17997" y="16031"/>
                  </a:cubicBezTo>
                  <a:lnTo>
                    <a:pt x="17997" y="9000"/>
                  </a:lnTo>
                  <a:cubicBezTo>
                    <a:pt x="17997" y="4038"/>
                    <a:pt x="13961" y="0"/>
                    <a:pt x="89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139;p64">
              <a:extLst>
                <a:ext uri="{FF2B5EF4-FFF2-40B4-BE49-F238E27FC236}">
                  <a16:creationId xmlns:a16="http://schemas.microsoft.com/office/drawing/2014/main" id="{89918435-17EF-7248-1887-774C8F61234E}"/>
                </a:ext>
              </a:extLst>
            </p:cNvPr>
            <p:cNvSpPr/>
            <p:nvPr/>
          </p:nvSpPr>
          <p:spPr>
            <a:xfrm>
              <a:off x="3716725" y="927125"/>
              <a:ext cx="475125" cy="401500"/>
            </a:xfrm>
            <a:custGeom>
              <a:avLst/>
              <a:gdLst/>
              <a:ahLst/>
              <a:cxnLst/>
              <a:rect l="l" t="t" r="r" b="b"/>
              <a:pathLst>
                <a:path w="19005" h="16060" extrusionOk="0">
                  <a:moveTo>
                    <a:pt x="1" y="1"/>
                  </a:moveTo>
                  <a:lnTo>
                    <a:pt x="1" y="16060"/>
                  </a:lnTo>
                  <a:lnTo>
                    <a:pt x="19005" y="16060"/>
                  </a:lnTo>
                  <a:lnTo>
                    <a:pt x="190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140;p64">
              <a:extLst>
                <a:ext uri="{FF2B5EF4-FFF2-40B4-BE49-F238E27FC236}">
                  <a16:creationId xmlns:a16="http://schemas.microsoft.com/office/drawing/2014/main" id="{95B60048-854C-AF0D-757F-DCC85D6126CE}"/>
                </a:ext>
              </a:extLst>
            </p:cNvPr>
            <p:cNvSpPr/>
            <p:nvPr/>
          </p:nvSpPr>
          <p:spPr>
            <a:xfrm>
              <a:off x="3709350" y="919775"/>
              <a:ext cx="489875" cy="416200"/>
            </a:xfrm>
            <a:custGeom>
              <a:avLst/>
              <a:gdLst/>
              <a:ahLst/>
              <a:cxnLst/>
              <a:rect l="l" t="t" r="r" b="b"/>
              <a:pathLst>
                <a:path w="19595" h="16648" extrusionOk="0">
                  <a:moveTo>
                    <a:pt x="19005" y="590"/>
                  </a:moveTo>
                  <a:lnTo>
                    <a:pt x="19005" y="16059"/>
                  </a:lnTo>
                  <a:lnTo>
                    <a:pt x="589" y="16059"/>
                  </a:lnTo>
                  <a:lnTo>
                    <a:pt x="589" y="590"/>
                  </a:lnTo>
                  <a:close/>
                  <a:moveTo>
                    <a:pt x="296" y="1"/>
                  </a:moveTo>
                  <a:cubicBezTo>
                    <a:pt x="132" y="1"/>
                    <a:pt x="1" y="132"/>
                    <a:pt x="1" y="295"/>
                  </a:cubicBezTo>
                  <a:lnTo>
                    <a:pt x="1" y="16352"/>
                  </a:lnTo>
                  <a:cubicBezTo>
                    <a:pt x="1" y="16516"/>
                    <a:pt x="132" y="16647"/>
                    <a:pt x="296" y="16647"/>
                  </a:cubicBezTo>
                  <a:lnTo>
                    <a:pt x="19300" y="16647"/>
                  </a:lnTo>
                  <a:cubicBezTo>
                    <a:pt x="19462" y="16647"/>
                    <a:pt x="19595" y="16516"/>
                    <a:pt x="19594" y="16352"/>
                  </a:cubicBezTo>
                  <a:lnTo>
                    <a:pt x="19594" y="295"/>
                  </a:lnTo>
                  <a:cubicBezTo>
                    <a:pt x="19595" y="132"/>
                    <a:pt x="19462" y="1"/>
                    <a:pt x="19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141;p64">
              <a:extLst>
                <a:ext uri="{FF2B5EF4-FFF2-40B4-BE49-F238E27FC236}">
                  <a16:creationId xmlns:a16="http://schemas.microsoft.com/office/drawing/2014/main" id="{C6C99727-3D8C-5C80-0707-941306340A2B}"/>
                </a:ext>
              </a:extLst>
            </p:cNvPr>
            <p:cNvSpPr/>
            <p:nvPr/>
          </p:nvSpPr>
          <p:spPr>
            <a:xfrm>
              <a:off x="3899800" y="1042075"/>
              <a:ext cx="103925" cy="188500"/>
            </a:xfrm>
            <a:custGeom>
              <a:avLst/>
              <a:gdLst/>
              <a:ahLst/>
              <a:cxnLst/>
              <a:rect l="l" t="t" r="r" b="b"/>
              <a:pathLst>
                <a:path w="4157" h="7540" extrusionOk="0">
                  <a:moveTo>
                    <a:pt x="2086" y="1"/>
                  </a:moveTo>
                  <a:cubicBezTo>
                    <a:pt x="1719" y="1"/>
                    <a:pt x="1352" y="98"/>
                    <a:pt x="1026" y="293"/>
                  </a:cubicBezTo>
                  <a:cubicBezTo>
                    <a:pt x="385" y="675"/>
                    <a:pt x="0" y="1371"/>
                    <a:pt x="17" y="2116"/>
                  </a:cubicBezTo>
                  <a:cubicBezTo>
                    <a:pt x="33" y="2860"/>
                    <a:pt x="449" y="3539"/>
                    <a:pt x="1105" y="3892"/>
                  </a:cubicBezTo>
                  <a:lnTo>
                    <a:pt x="757" y="7539"/>
                  </a:lnTo>
                  <a:lnTo>
                    <a:pt x="3417" y="7539"/>
                  </a:lnTo>
                  <a:lnTo>
                    <a:pt x="3070" y="3892"/>
                  </a:lnTo>
                  <a:cubicBezTo>
                    <a:pt x="3738" y="3531"/>
                    <a:pt x="4156" y="2832"/>
                    <a:pt x="4156" y="2072"/>
                  </a:cubicBezTo>
                  <a:cubicBezTo>
                    <a:pt x="4156" y="1326"/>
                    <a:pt x="3756" y="639"/>
                    <a:pt x="3108" y="271"/>
                  </a:cubicBezTo>
                  <a:cubicBezTo>
                    <a:pt x="2791" y="91"/>
                    <a:pt x="2438" y="1"/>
                    <a:pt x="20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142;p64">
              <a:extLst>
                <a:ext uri="{FF2B5EF4-FFF2-40B4-BE49-F238E27FC236}">
                  <a16:creationId xmlns:a16="http://schemas.microsoft.com/office/drawing/2014/main" id="{0A969837-1AAD-9E08-6C5D-4DC6E347384B}"/>
                </a:ext>
              </a:extLst>
            </p:cNvPr>
            <p:cNvSpPr/>
            <p:nvPr/>
          </p:nvSpPr>
          <p:spPr>
            <a:xfrm>
              <a:off x="3892850" y="1034750"/>
              <a:ext cx="118250" cy="203200"/>
            </a:xfrm>
            <a:custGeom>
              <a:avLst/>
              <a:gdLst/>
              <a:ahLst/>
              <a:cxnLst/>
              <a:rect l="l" t="t" r="r" b="b"/>
              <a:pathLst>
                <a:path w="4730" h="8128" extrusionOk="0">
                  <a:moveTo>
                    <a:pt x="2364" y="589"/>
                  </a:moveTo>
                  <a:cubicBezTo>
                    <a:pt x="3343" y="589"/>
                    <a:pt x="4139" y="1386"/>
                    <a:pt x="4139" y="2364"/>
                  </a:cubicBezTo>
                  <a:cubicBezTo>
                    <a:pt x="4139" y="3016"/>
                    <a:pt x="3782" y="3617"/>
                    <a:pt x="3207" y="3926"/>
                  </a:cubicBezTo>
                  <a:lnTo>
                    <a:pt x="3035" y="4019"/>
                  </a:lnTo>
                  <a:lnTo>
                    <a:pt x="3371" y="7537"/>
                  </a:lnTo>
                  <a:lnTo>
                    <a:pt x="1358" y="7537"/>
                  </a:lnTo>
                  <a:lnTo>
                    <a:pt x="1694" y="4019"/>
                  </a:lnTo>
                  <a:lnTo>
                    <a:pt x="1522" y="3926"/>
                  </a:lnTo>
                  <a:cubicBezTo>
                    <a:pt x="947" y="3617"/>
                    <a:pt x="590" y="3016"/>
                    <a:pt x="590" y="2364"/>
                  </a:cubicBezTo>
                  <a:cubicBezTo>
                    <a:pt x="590" y="1386"/>
                    <a:pt x="1386" y="589"/>
                    <a:pt x="2364" y="589"/>
                  </a:cubicBezTo>
                  <a:close/>
                  <a:moveTo>
                    <a:pt x="2365" y="1"/>
                  </a:moveTo>
                  <a:cubicBezTo>
                    <a:pt x="1061" y="1"/>
                    <a:pt x="1" y="1061"/>
                    <a:pt x="1" y="2365"/>
                  </a:cubicBezTo>
                  <a:cubicBezTo>
                    <a:pt x="1" y="3162"/>
                    <a:pt x="403" y="3907"/>
                    <a:pt x="1072" y="4343"/>
                  </a:cubicBezTo>
                  <a:lnTo>
                    <a:pt x="711" y="8127"/>
                  </a:lnTo>
                  <a:lnTo>
                    <a:pt x="4019" y="8127"/>
                  </a:lnTo>
                  <a:lnTo>
                    <a:pt x="3658" y="4343"/>
                  </a:lnTo>
                  <a:cubicBezTo>
                    <a:pt x="4326" y="3907"/>
                    <a:pt x="4729" y="3162"/>
                    <a:pt x="4728" y="2365"/>
                  </a:cubicBezTo>
                  <a:cubicBezTo>
                    <a:pt x="4728" y="1061"/>
                    <a:pt x="3668"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3143;p64">
              <a:extLst>
                <a:ext uri="{FF2B5EF4-FFF2-40B4-BE49-F238E27FC236}">
                  <a16:creationId xmlns:a16="http://schemas.microsoft.com/office/drawing/2014/main" id="{0E4B22F3-7885-15D5-0E6E-339155D7DF7D}"/>
                </a:ext>
              </a:extLst>
            </p:cNvPr>
            <p:cNvSpPr/>
            <p:nvPr/>
          </p:nvSpPr>
          <p:spPr>
            <a:xfrm>
              <a:off x="5477025" y="2569425"/>
              <a:ext cx="435225" cy="424400"/>
            </a:xfrm>
            <a:custGeom>
              <a:avLst/>
              <a:gdLst/>
              <a:ahLst/>
              <a:cxnLst/>
              <a:rect l="l" t="t" r="r" b="b"/>
              <a:pathLst>
                <a:path w="17409" h="16976" extrusionOk="0">
                  <a:moveTo>
                    <a:pt x="8705" y="2481"/>
                  </a:moveTo>
                  <a:cubicBezTo>
                    <a:pt x="12136" y="2481"/>
                    <a:pt x="14928" y="5273"/>
                    <a:pt x="14928" y="8704"/>
                  </a:cubicBezTo>
                  <a:lnTo>
                    <a:pt x="14928" y="14495"/>
                  </a:lnTo>
                  <a:lnTo>
                    <a:pt x="2482" y="14495"/>
                  </a:lnTo>
                  <a:lnTo>
                    <a:pt x="2482" y="8704"/>
                  </a:lnTo>
                  <a:cubicBezTo>
                    <a:pt x="2482" y="5273"/>
                    <a:pt x="5273" y="2481"/>
                    <a:pt x="8705" y="2481"/>
                  </a:cubicBezTo>
                  <a:close/>
                  <a:moveTo>
                    <a:pt x="8705" y="0"/>
                  </a:moveTo>
                  <a:cubicBezTo>
                    <a:pt x="3906" y="0"/>
                    <a:pt x="1" y="3904"/>
                    <a:pt x="1" y="8704"/>
                  </a:cubicBezTo>
                  <a:lnTo>
                    <a:pt x="1" y="15735"/>
                  </a:lnTo>
                  <a:cubicBezTo>
                    <a:pt x="1" y="16420"/>
                    <a:pt x="557" y="16975"/>
                    <a:pt x="1242" y="16975"/>
                  </a:cubicBezTo>
                  <a:lnTo>
                    <a:pt x="16168" y="16975"/>
                  </a:lnTo>
                  <a:cubicBezTo>
                    <a:pt x="16854" y="16975"/>
                    <a:pt x="17409" y="16420"/>
                    <a:pt x="17409" y="15735"/>
                  </a:cubicBezTo>
                  <a:lnTo>
                    <a:pt x="17409" y="8704"/>
                  </a:lnTo>
                  <a:cubicBezTo>
                    <a:pt x="17409" y="3905"/>
                    <a:pt x="13505" y="0"/>
                    <a:pt x="870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3144;p64">
              <a:extLst>
                <a:ext uri="{FF2B5EF4-FFF2-40B4-BE49-F238E27FC236}">
                  <a16:creationId xmlns:a16="http://schemas.microsoft.com/office/drawing/2014/main" id="{55C564E9-AEE5-8DBE-1054-9E35B70B886F}"/>
                </a:ext>
              </a:extLst>
            </p:cNvPr>
            <p:cNvSpPr/>
            <p:nvPr/>
          </p:nvSpPr>
          <p:spPr>
            <a:xfrm>
              <a:off x="5469700" y="2562050"/>
              <a:ext cx="449925" cy="439125"/>
            </a:xfrm>
            <a:custGeom>
              <a:avLst/>
              <a:gdLst/>
              <a:ahLst/>
              <a:cxnLst/>
              <a:rect l="l" t="t" r="r" b="b"/>
              <a:pathLst>
                <a:path w="17997" h="17565" extrusionOk="0">
                  <a:moveTo>
                    <a:pt x="8998" y="3069"/>
                  </a:moveTo>
                  <a:cubicBezTo>
                    <a:pt x="12267" y="3069"/>
                    <a:pt x="14926" y="5729"/>
                    <a:pt x="14926" y="8999"/>
                  </a:cubicBezTo>
                  <a:lnTo>
                    <a:pt x="14926" y="14495"/>
                  </a:lnTo>
                  <a:lnTo>
                    <a:pt x="3069" y="14495"/>
                  </a:lnTo>
                  <a:lnTo>
                    <a:pt x="3069" y="8999"/>
                  </a:lnTo>
                  <a:cubicBezTo>
                    <a:pt x="3069" y="5729"/>
                    <a:pt x="5728" y="3069"/>
                    <a:pt x="8998" y="3069"/>
                  </a:cubicBezTo>
                  <a:close/>
                  <a:moveTo>
                    <a:pt x="8998" y="2481"/>
                  </a:moveTo>
                  <a:cubicBezTo>
                    <a:pt x="5405" y="2481"/>
                    <a:pt x="2480" y="5405"/>
                    <a:pt x="2480" y="8999"/>
                  </a:cubicBezTo>
                  <a:lnTo>
                    <a:pt x="2480" y="14790"/>
                  </a:lnTo>
                  <a:cubicBezTo>
                    <a:pt x="2480" y="14952"/>
                    <a:pt x="2613" y="15085"/>
                    <a:pt x="2775" y="15085"/>
                  </a:cubicBezTo>
                  <a:lnTo>
                    <a:pt x="15221" y="15085"/>
                  </a:lnTo>
                  <a:cubicBezTo>
                    <a:pt x="15383" y="15085"/>
                    <a:pt x="15516" y="14952"/>
                    <a:pt x="15516" y="14790"/>
                  </a:cubicBezTo>
                  <a:lnTo>
                    <a:pt x="15516" y="8999"/>
                  </a:lnTo>
                  <a:cubicBezTo>
                    <a:pt x="15516" y="5405"/>
                    <a:pt x="12592" y="2481"/>
                    <a:pt x="8998" y="2481"/>
                  </a:cubicBezTo>
                  <a:close/>
                  <a:moveTo>
                    <a:pt x="8998" y="589"/>
                  </a:moveTo>
                  <a:cubicBezTo>
                    <a:pt x="13634" y="589"/>
                    <a:pt x="17408" y="4361"/>
                    <a:pt x="17407" y="8999"/>
                  </a:cubicBezTo>
                  <a:lnTo>
                    <a:pt x="17407" y="16030"/>
                  </a:lnTo>
                  <a:cubicBezTo>
                    <a:pt x="17407" y="16552"/>
                    <a:pt x="16983" y="16975"/>
                    <a:pt x="16461" y="16975"/>
                  </a:cubicBezTo>
                  <a:lnTo>
                    <a:pt x="1534" y="16975"/>
                  </a:lnTo>
                  <a:cubicBezTo>
                    <a:pt x="1012" y="16974"/>
                    <a:pt x="589" y="16552"/>
                    <a:pt x="589" y="16030"/>
                  </a:cubicBezTo>
                  <a:lnTo>
                    <a:pt x="589" y="8999"/>
                  </a:lnTo>
                  <a:cubicBezTo>
                    <a:pt x="589" y="4361"/>
                    <a:pt x="4361" y="589"/>
                    <a:pt x="8998" y="589"/>
                  </a:cubicBezTo>
                  <a:close/>
                  <a:moveTo>
                    <a:pt x="8998" y="1"/>
                  </a:moveTo>
                  <a:cubicBezTo>
                    <a:pt x="4036" y="1"/>
                    <a:pt x="0" y="4037"/>
                    <a:pt x="0" y="8999"/>
                  </a:cubicBezTo>
                  <a:lnTo>
                    <a:pt x="0" y="16030"/>
                  </a:lnTo>
                  <a:cubicBezTo>
                    <a:pt x="1" y="16877"/>
                    <a:pt x="688" y="17564"/>
                    <a:pt x="1535" y="17565"/>
                  </a:cubicBezTo>
                  <a:lnTo>
                    <a:pt x="16461" y="17565"/>
                  </a:lnTo>
                  <a:cubicBezTo>
                    <a:pt x="17309" y="17564"/>
                    <a:pt x="17996" y="16877"/>
                    <a:pt x="17996" y="16030"/>
                  </a:cubicBezTo>
                  <a:lnTo>
                    <a:pt x="17996" y="8999"/>
                  </a:lnTo>
                  <a:cubicBezTo>
                    <a:pt x="17996" y="4037"/>
                    <a:pt x="13960" y="1"/>
                    <a:pt x="8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3145;p64">
              <a:extLst>
                <a:ext uri="{FF2B5EF4-FFF2-40B4-BE49-F238E27FC236}">
                  <a16:creationId xmlns:a16="http://schemas.microsoft.com/office/drawing/2014/main" id="{68F59834-8D55-FDC3-CA05-4A988C365B43}"/>
                </a:ext>
              </a:extLst>
            </p:cNvPr>
            <p:cNvSpPr/>
            <p:nvPr/>
          </p:nvSpPr>
          <p:spPr>
            <a:xfrm>
              <a:off x="5453975" y="2909075"/>
              <a:ext cx="475150" cy="401475"/>
            </a:xfrm>
            <a:custGeom>
              <a:avLst/>
              <a:gdLst/>
              <a:ahLst/>
              <a:cxnLst/>
              <a:rect l="l" t="t" r="r" b="b"/>
              <a:pathLst>
                <a:path w="19006" h="16059" extrusionOk="0">
                  <a:moveTo>
                    <a:pt x="1" y="1"/>
                  </a:moveTo>
                  <a:lnTo>
                    <a:pt x="1" y="16059"/>
                  </a:lnTo>
                  <a:lnTo>
                    <a:pt x="19006" y="16059"/>
                  </a:lnTo>
                  <a:lnTo>
                    <a:pt x="19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3146;p64">
              <a:extLst>
                <a:ext uri="{FF2B5EF4-FFF2-40B4-BE49-F238E27FC236}">
                  <a16:creationId xmlns:a16="http://schemas.microsoft.com/office/drawing/2014/main" id="{47E6ABB3-909C-8799-250C-2265FBE28C21}"/>
                </a:ext>
              </a:extLst>
            </p:cNvPr>
            <p:cNvSpPr/>
            <p:nvPr/>
          </p:nvSpPr>
          <p:spPr>
            <a:xfrm>
              <a:off x="5446600" y="2901700"/>
              <a:ext cx="489875" cy="416225"/>
            </a:xfrm>
            <a:custGeom>
              <a:avLst/>
              <a:gdLst/>
              <a:ahLst/>
              <a:cxnLst/>
              <a:rect l="l" t="t" r="r" b="b"/>
              <a:pathLst>
                <a:path w="19595" h="16649" extrusionOk="0">
                  <a:moveTo>
                    <a:pt x="19006" y="590"/>
                  </a:moveTo>
                  <a:lnTo>
                    <a:pt x="19006" y="16059"/>
                  </a:lnTo>
                  <a:lnTo>
                    <a:pt x="590" y="16059"/>
                  </a:lnTo>
                  <a:lnTo>
                    <a:pt x="591" y="590"/>
                  </a:lnTo>
                  <a:close/>
                  <a:moveTo>
                    <a:pt x="296" y="1"/>
                  </a:moveTo>
                  <a:cubicBezTo>
                    <a:pt x="133" y="1"/>
                    <a:pt x="1" y="132"/>
                    <a:pt x="2" y="296"/>
                  </a:cubicBezTo>
                  <a:lnTo>
                    <a:pt x="2" y="16354"/>
                  </a:lnTo>
                  <a:cubicBezTo>
                    <a:pt x="2" y="16516"/>
                    <a:pt x="133" y="16649"/>
                    <a:pt x="296" y="16649"/>
                  </a:cubicBezTo>
                  <a:lnTo>
                    <a:pt x="19301" y="16649"/>
                  </a:lnTo>
                  <a:cubicBezTo>
                    <a:pt x="19463" y="16649"/>
                    <a:pt x="19595" y="16516"/>
                    <a:pt x="19595" y="16354"/>
                  </a:cubicBezTo>
                  <a:lnTo>
                    <a:pt x="19595" y="296"/>
                  </a:lnTo>
                  <a:cubicBezTo>
                    <a:pt x="19595" y="132"/>
                    <a:pt x="19463" y="1"/>
                    <a:pt x="19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3147;p64">
              <a:extLst>
                <a:ext uri="{FF2B5EF4-FFF2-40B4-BE49-F238E27FC236}">
                  <a16:creationId xmlns:a16="http://schemas.microsoft.com/office/drawing/2014/main" id="{0FB5DA0F-49C0-2EF8-B32C-A86C1F0B145D}"/>
                </a:ext>
              </a:extLst>
            </p:cNvPr>
            <p:cNvSpPr/>
            <p:nvPr/>
          </p:nvSpPr>
          <p:spPr>
            <a:xfrm>
              <a:off x="5637075" y="3024025"/>
              <a:ext cx="103925" cy="188500"/>
            </a:xfrm>
            <a:custGeom>
              <a:avLst/>
              <a:gdLst/>
              <a:ahLst/>
              <a:cxnLst/>
              <a:rect l="l" t="t" r="r" b="b"/>
              <a:pathLst>
                <a:path w="4157" h="7540" extrusionOk="0">
                  <a:moveTo>
                    <a:pt x="2085" y="0"/>
                  </a:moveTo>
                  <a:cubicBezTo>
                    <a:pt x="1718" y="0"/>
                    <a:pt x="1351" y="98"/>
                    <a:pt x="1025" y="292"/>
                  </a:cubicBezTo>
                  <a:cubicBezTo>
                    <a:pt x="385" y="675"/>
                    <a:pt x="1" y="1370"/>
                    <a:pt x="17" y="2116"/>
                  </a:cubicBezTo>
                  <a:cubicBezTo>
                    <a:pt x="33" y="2860"/>
                    <a:pt x="448" y="3539"/>
                    <a:pt x="1104" y="3892"/>
                  </a:cubicBezTo>
                  <a:lnTo>
                    <a:pt x="757" y="7539"/>
                  </a:lnTo>
                  <a:lnTo>
                    <a:pt x="3416" y="7539"/>
                  </a:lnTo>
                  <a:lnTo>
                    <a:pt x="3069" y="3892"/>
                  </a:lnTo>
                  <a:cubicBezTo>
                    <a:pt x="3739" y="3531"/>
                    <a:pt x="4155" y="2832"/>
                    <a:pt x="4155" y="2071"/>
                  </a:cubicBezTo>
                  <a:cubicBezTo>
                    <a:pt x="4156" y="1326"/>
                    <a:pt x="3756" y="639"/>
                    <a:pt x="3108" y="270"/>
                  </a:cubicBezTo>
                  <a:cubicBezTo>
                    <a:pt x="2790" y="90"/>
                    <a:pt x="2438" y="0"/>
                    <a:pt x="208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3148;p64">
              <a:extLst>
                <a:ext uri="{FF2B5EF4-FFF2-40B4-BE49-F238E27FC236}">
                  <a16:creationId xmlns:a16="http://schemas.microsoft.com/office/drawing/2014/main" id="{7120D889-7567-B379-2E03-E92C539905A7}"/>
                </a:ext>
              </a:extLst>
            </p:cNvPr>
            <p:cNvSpPr/>
            <p:nvPr/>
          </p:nvSpPr>
          <p:spPr>
            <a:xfrm>
              <a:off x="5630150" y="3016700"/>
              <a:ext cx="118200" cy="203200"/>
            </a:xfrm>
            <a:custGeom>
              <a:avLst/>
              <a:gdLst/>
              <a:ahLst/>
              <a:cxnLst/>
              <a:rect l="l" t="t" r="r" b="b"/>
              <a:pathLst>
                <a:path w="4728" h="8128" extrusionOk="0">
                  <a:moveTo>
                    <a:pt x="2364" y="590"/>
                  </a:moveTo>
                  <a:cubicBezTo>
                    <a:pt x="3342" y="590"/>
                    <a:pt x="4138" y="1386"/>
                    <a:pt x="4138" y="2364"/>
                  </a:cubicBezTo>
                  <a:cubicBezTo>
                    <a:pt x="4138" y="3016"/>
                    <a:pt x="3781" y="3616"/>
                    <a:pt x="3206" y="3926"/>
                  </a:cubicBezTo>
                  <a:lnTo>
                    <a:pt x="3034" y="4018"/>
                  </a:lnTo>
                  <a:lnTo>
                    <a:pt x="3370" y="7537"/>
                  </a:lnTo>
                  <a:lnTo>
                    <a:pt x="1358" y="7537"/>
                  </a:lnTo>
                  <a:lnTo>
                    <a:pt x="1693" y="4018"/>
                  </a:lnTo>
                  <a:lnTo>
                    <a:pt x="1521" y="3926"/>
                  </a:lnTo>
                  <a:cubicBezTo>
                    <a:pt x="947" y="3616"/>
                    <a:pt x="589" y="3016"/>
                    <a:pt x="589" y="2364"/>
                  </a:cubicBezTo>
                  <a:cubicBezTo>
                    <a:pt x="589" y="1386"/>
                    <a:pt x="1386" y="590"/>
                    <a:pt x="2364" y="590"/>
                  </a:cubicBezTo>
                  <a:close/>
                  <a:moveTo>
                    <a:pt x="2364" y="1"/>
                  </a:moveTo>
                  <a:cubicBezTo>
                    <a:pt x="1060" y="1"/>
                    <a:pt x="0" y="1060"/>
                    <a:pt x="0" y="2364"/>
                  </a:cubicBezTo>
                  <a:cubicBezTo>
                    <a:pt x="0" y="3162"/>
                    <a:pt x="403" y="3907"/>
                    <a:pt x="1070" y="4343"/>
                  </a:cubicBezTo>
                  <a:lnTo>
                    <a:pt x="710" y="8127"/>
                  </a:lnTo>
                  <a:lnTo>
                    <a:pt x="4018" y="8127"/>
                  </a:lnTo>
                  <a:lnTo>
                    <a:pt x="3657" y="4343"/>
                  </a:lnTo>
                  <a:cubicBezTo>
                    <a:pt x="4325" y="3907"/>
                    <a:pt x="4727" y="3162"/>
                    <a:pt x="4727" y="2364"/>
                  </a:cubicBezTo>
                  <a:cubicBezTo>
                    <a:pt x="4727" y="1060"/>
                    <a:pt x="3667" y="1"/>
                    <a:pt x="23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3149;p64">
              <a:extLst>
                <a:ext uri="{FF2B5EF4-FFF2-40B4-BE49-F238E27FC236}">
                  <a16:creationId xmlns:a16="http://schemas.microsoft.com/office/drawing/2014/main" id="{AFC1E330-662F-47CE-8B9A-D098329ACDBB}"/>
                </a:ext>
              </a:extLst>
            </p:cNvPr>
            <p:cNvSpPr/>
            <p:nvPr/>
          </p:nvSpPr>
          <p:spPr>
            <a:xfrm>
              <a:off x="1981725" y="2569425"/>
              <a:ext cx="435225" cy="424400"/>
            </a:xfrm>
            <a:custGeom>
              <a:avLst/>
              <a:gdLst/>
              <a:ahLst/>
              <a:cxnLst/>
              <a:rect l="l" t="t" r="r" b="b"/>
              <a:pathLst>
                <a:path w="17409" h="16976" extrusionOk="0">
                  <a:moveTo>
                    <a:pt x="8704" y="2481"/>
                  </a:moveTo>
                  <a:cubicBezTo>
                    <a:pt x="12135" y="2481"/>
                    <a:pt x="14927" y="5273"/>
                    <a:pt x="14927" y="8704"/>
                  </a:cubicBezTo>
                  <a:lnTo>
                    <a:pt x="14927" y="14495"/>
                  </a:lnTo>
                  <a:lnTo>
                    <a:pt x="2481" y="14495"/>
                  </a:lnTo>
                  <a:lnTo>
                    <a:pt x="2481" y="8704"/>
                  </a:lnTo>
                  <a:cubicBezTo>
                    <a:pt x="2481" y="5273"/>
                    <a:pt x="5273" y="2481"/>
                    <a:pt x="8704" y="2481"/>
                  </a:cubicBezTo>
                  <a:close/>
                  <a:moveTo>
                    <a:pt x="8704" y="0"/>
                  </a:moveTo>
                  <a:cubicBezTo>
                    <a:pt x="3905" y="0"/>
                    <a:pt x="0" y="3904"/>
                    <a:pt x="0" y="8704"/>
                  </a:cubicBezTo>
                  <a:lnTo>
                    <a:pt x="0" y="15735"/>
                  </a:lnTo>
                  <a:cubicBezTo>
                    <a:pt x="0" y="16420"/>
                    <a:pt x="555" y="16975"/>
                    <a:pt x="1241" y="16975"/>
                  </a:cubicBezTo>
                  <a:lnTo>
                    <a:pt x="16168" y="16975"/>
                  </a:lnTo>
                  <a:cubicBezTo>
                    <a:pt x="16852" y="16975"/>
                    <a:pt x="17408" y="16420"/>
                    <a:pt x="17408" y="15735"/>
                  </a:cubicBezTo>
                  <a:lnTo>
                    <a:pt x="17408" y="8704"/>
                  </a:lnTo>
                  <a:cubicBezTo>
                    <a:pt x="17408" y="3905"/>
                    <a:pt x="13503" y="0"/>
                    <a:pt x="870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3150;p64">
              <a:extLst>
                <a:ext uri="{FF2B5EF4-FFF2-40B4-BE49-F238E27FC236}">
                  <a16:creationId xmlns:a16="http://schemas.microsoft.com/office/drawing/2014/main" id="{62B63FDD-0B61-9B03-32D1-32A08728E090}"/>
                </a:ext>
              </a:extLst>
            </p:cNvPr>
            <p:cNvSpPr/>
            <p:nvPr/>
          </p:nvSpPr>
          <p:spPr>
            <a:xfrm>
              <a:off x="1974350" y="2562050"/>
              <a:ext cx="449975" cy="439125"/>
            </a:xfrm>
            <a:custGeom>
              <a:avLst/>
              <a:gdLst/>
              <a:ahLst/>
              <a:cxnLst/>
              <a:rect l="l" t="t" r="r" b="b"/>
              <a:pathLst>
                <a:path w="17999" h="17565" extrusionOk="0">
                  <a:moveTo>
                    <a:pt x="8999" y="3069"/>
                  </a:moveTo>
                  <a:cubicBezTo>
                    <a:pt x="12269" y="3069"/>
                    <a:pt x="14928" y="5729"/>
                    <a:pt x="14928" y="8999"/>
                  </a:cubicBezTo>
                  <a:lnTo>
                    <a:pt x="14928" y="14495"/>
                  </a:lnTo>
                  <a:lnTo>
                    <a:pt x="3070" y="14495"/>
                  </a:lnTo>
                  <a:lnTo>
                    <a:pt x="3071" y="8999"/>
                  </a:lnTo>
                  <a:cubicBezTo>
                    <a:pt x="3071" y="5730"/>
                    <a:pt x="5729" y="3069"/>
                    <a:pt x="8999" y="3069"/>
                  </a:cubicBezTo>
                  <a:close/>
                  <a:moveTo>
                    <a:pt x="9000" y="2481"/>
                  </a:moveTo>
                  <a:cubicBezTo>
                    <a:pt x="5405" y="2481"/>
                    <a:pt x="2482" y="5405"/>
                    <a:pt x="2482" y="8999"/>
                  </a:cubicBezTo>
                  <a:lnTo>
                    <a:pt x="2482" y="14790"/>
                  </a:lnTo>
                  <a:cubicBezTo>
                    <a:pt x="2481" y="14952"/>
                    <a:pt x="2614" y="15085"/>
                    <a:pt x="2776" y="15085"/>
                  </a:cubicBezTo>
                  <a:lnTo>
                    <a:pt x="15223" y="15085"/>
                  </a:lnTo>
                  <a:cubicBezTo>
                    <a:pt x="15385" y="15085"/>
                    <a:pt x="15517" y="14952"/>
                    <a:pt x="15517" y="14790"/>
                  </a:cubicBezTo>
                  <a:lnTo>
                    <a:pt x="15517" y="8999"/>
                  </a:lnTo>
                  <a:cubicBezTo>
                    <a:pt x="15517" y="5405"/>
                    <a:pt x="12593" y="2481"/>
                    <a:pt x="9000" y="2481"/>
                  </a:cubicBezTo>
                  <a:close/>
                  <a:moveTo>
                    <a:pt x="9000" y="589"/>
                  </a:moveTo>
                  <a:cubicBezTo>
                    <a:pt x="13636" y="589"/>
                    <a:pt x="17409" y="4361"/>
                    <a:pt x="17408" y="8999"/>
                  </a:cubicBezTo>
                  <a:lnTo>
                    <a:pt x="17408" y="16030"/>
                  </a:lnTo>
                  <a:cubicBezTo>
                    <a:pt x="17407" y="16552"/>
                    <a:pt x="16985" y="16974"/>
                    <a:pt x="16463" y="16975"/>
                  </a:cubicBezTo>
                  <a:lnTo>
                    <a:pt x="1536" y="16975"/>
                  </a:lnTo>
                  <a:cubicBezTo>
                    <a:pt x="1013" y="16975"/>
                    <a:pt x="590" y="16552"/>
                    <a:pt x="589" y="16030"/>
                  </a:cubicBezTo>
                  <a:lnTo>
                    <a:pt x="589" y="8999"/>
                  </a:lnTo>
                  <a:cubicBezTo>
                    <a:pt x="589" y="4361"/>
                    <a:pt x="4361" y="589"/>
                    <a:pt x="8999" y="589"/>
                  </a:cubicBezTo>
                  <a:close/>
                  <a:moveTo>
                    <a:pt x="8999" y="1"/>
                  </a:moveTo>
                  <a:cubicBezTo>
                    <a:pt x="4038" y="1"/>
                    <a:pt x="0" y="4037"/>
                    <a:pt x="0" y="8999"/>
                  </a:cubicBezTo>
                  <a:lnTo>
                    <a:pt x="0" y="16030"/>
                  </a:lnTo>
                  <a:cubicBezTo>
                    <a:pt x="2" y="16877"/>
                    <a:pt x="688" y="17564"/>
                    <a:pt x="1536" y="17565"/>
                  </a:cubicBezTo>
                  <a:lnTo>
                    <a:pt x="16463" y="17565"/>
                  </a:lnTo>
                  <a:cubicBezTo>
                    <a:pt x="17309" y="17564"/>
                    <a:pt x="17997" y="16877"/>
                    <a:pt x="17998" y="16030"/>
                  </a:cubicBezTo>
                  <a:lnTo>
                    <a:pt x="17998" y="8999"/>
                  </a:lnTo>
                  <a:cubicBezTo>
                    <a:pt x="17998" y="4037"/>
                    <a:pt x="13961" y="1"/>
                    <a:pt x="89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3151;p64">
              <a:extLst>
                <a:ext uri="{FF2B5EF4-FFF2-40B4-BE49-F238E27FC236}">
                  <a16:creationId xmlns:a16="http://schemas.microsoft.com/office/drawing/2014/main" id="{27E37EE5-456B-9C4C-BEDE-CE19BD057318}"/>
                </a:ext>
              </a:extLst>
            </p:cNvPr>
            <p:cNvSpPr/>
            <p:nvPr/>
          </p:nvSpPr>
          <p:spPr>
            <a:xfrm>
              <a:off x="1958675" y="2909075"/>
              <a:ext cx="475150" cy="401475"/>
            </a:xfrm>
            <a:custGeom>
              <a:avLst/>
              <a:gdLst/>
              <a:ahLst/>
              <a:cxnLst/>
              <a:rect l="l" t="t" r="r" b="b"/>
              <a:pathLst>
                <a:path w="19006" h="16059" extrusionOk="0">
                  <a:moveTo>
                    <a:pt x="0" y="1"/>
                  </a:moveTo>
                  <a:lnTo>
                    <a:pt x="0" y="16059"/>
                  </a:lnTo>
                  <a:lnTo>
                    <a:pt x="19006" y="16059"/>
                  </a:lnTo>
                  <a:lnTo>
                    <a:pt x="19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3152;p64">
              <a:extLst>
                <a:ext uri="{FF2B5EF4-FFF2-40B4-BE49-F238E27FC236}">
                  <a16:creationId xmlns:a16="http://schemas.microsoft.com/office/drawing/2014/main" id="{5CB9F9F0-9098-F2DA-DD5D-E9415C451FAE}"/>
                </a:ext>
              </a:extLst>
            </p:cNvPr>
            <p:cNvSpPr/>
            <p:nvPr/>
          </p:nvSpPr>
          <p:spPr>
            <a:xfrm>
              <a:off x="1951300" y="2901700"/>
              <a:ext cx="489875" cy="416225"/>
            </a:xfrm>
            <a:custGeom>
              <a:avLst/>
              <a:gdLst/>
              <a:ahLst/>
              <a:cxnLst/>
              <a:rect l="l" t="t" r="r" b="b"/>
              <a:pathLst>
                <a:path w="19595" h="16649" extrusionOk="0">
                  <a:moveTo>
                    <a:pt x="19006" y="590"/>
                  </a:moveTo>
                  <a:lnTo>
                    <a:pt x="19006" y="16059"/>
                  </a:lnTo>
                  <a:lnTo>
                    <a:pt x="590" y="16059"/>
                  </a:lnTo>
                  <a:lnTo>
                    <a:pt x="590" y="590"/>
                  </a:lnTo>
                  <a:close/>
                  <a:moveTo>
                    <a:pt x="295" y="1"/>
                  </a:moveTo>
                  <a:cubicBezTo>
                    <a:pt x="133" y="1"/>
                    <a:pt x="0" y="132"/>
                    <a:pt x="1" y="296"/>
                  </a:cubicBezTo>
                  <a:lnTo>
                    <a:pt x="1" y="16354"/>
                  </a:lnTo>
                  <a:cubicBezTo>
                    <a:pt x="0" y="16516"/>
                    <a:pt x="133" y="16649"/>
                    <a:pt x="295" y="16649"/>
                  </a:cubicBezTo>
                  <a:lnTo>
                    <a:pt x="19299" y="16649"/>
                  </a:lnTo>
                  <a:cubicBezTo>
                    <a:pt x="19463" y="16649"/>
                    <a:pt x="19594" y="16516"/>
                    <a:pt x="19594" y="16354"/>
                  </a:cubicBezTo>
                  <a:lnTo>
                    <a:pt x="19594" y="296"/>
                  </a:lnTo>
                  <a:cubicBezTo>
                    <a:pt x="19594" y="132"/>
                    <a:pt x="19463" y="1"/>
                    <a:pt x="19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3153;p64">
              <a:extLst>
                <a:ext uri="{FF2B5EF4-FFF2-40B4-BE49-F238E27FC236}">
                  <a16:creationId xmlns:a16="http://schemas.microsoft.com/office/drawing/2014/main" id="{C59B168C-14AC-C44D-6D1B-1021DE703572}"/>
                </a:ext>
              </a:extLst>
            </p:cNvPr>
            <p:cNvSpPr/>
            <p:nvPr/>
          </p:nvSpPr>
          <p:spPr>
            <a:xfrm>
              <a:off x="2141775" y="3024025"/>
              <a:ext cx="103875" cy="188500"/>
            </a:xfrm>
            <a:custGeom>
              <a:avLst/>
              <a:gdLst/>
              <a:ahLst/>
              <a:cxnLst/>
              <a:rect l="l" t="t" r="r" b="b"/>
              <a:pathLst>
                <a:path w="4155" h="7540" extrusionOk="0">
                  <a:moveTo>
                    <a:pt x="2084" y="0"/>
                  </a:moveTo>
                  <a:cubicBezTo>
                    <a:pt x="1717" y="0"/>
                    <a:pt x="1351" y="98"/>
                    <a:pt x="1024" y="292"/>
                  </a:cubicBezTo>
                  <a:cubicBezTo>
                    <a:pt x="385" y="675"/>
                    <a:pt x="0" y="1370"/>
                    <a:pt x="15" y="2116"/>
                  </a:cubicBezTo>
                  <a:cubicBezTo>
                    <a:pt x="32" y="2860"/>
                    <a:pt x="447" y="3539"/>
                    <a:pt x="1103" y="3892"/>
                  </a:cubicBezTo>
                  <a:lnTo>
                    <a:pt x="756" y="7539"/>
                  </a:lnTo>
                  <a:lnTo>
                    <a:pt x="3416" y="7539"/>
                  </a:lnTo>
                  <a:lnTo>
                    <a:pt x="3068" y="3892"/>
                  </a:lnTo>
                  <a:cubicBezTo>
                    <a:pt x="3738" y="3531"/>
                    <a:pt x="4155" y="2832"/>
                    <a:pt x="4155" y="2071"/>
                  </a:cubicBezTo>
                  <a:cubicBezTo>
                    <a:pt x="4155" y="1326"/>
                    <a:pt x="3756" y="639"/>
                    <a:pt x="3108" y="270"/>
                  </a:cubicBezTo>
                  <a:cubicBezTo>
                    <a:pt x="2790" y="90"/>
                    <a:pt x="2437" y="0"/>
                    <a:pt x="208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3154;p64">
              <a:extLst>
                <a:ext uri="{FF2B5EF4-FFF2-40B4-BE49-F238E27FC236}">
                  <a16:creationId xmlns:a16="http://schemas.microsoft.com/office/drawing/2014/main" id="{1F5D7B02-78FC-4060-16A1-ED5D35CB1E4F}"/>
                </a:ext>
              </a:extLst>
            </p:cNvPr>
            <p:cNvSpPr/>
            <p:nvPr/>
          </p:nvSpPr>
          <p:spPr>
            <a:xfrm>
              <a:off x="2134800" y="3016675"/>
              <a:ext cx="118225" cy="203225"/>
            </a:xfrm>
            <a:custGeom>
              <a:avLst/>
              <a:gdLst/>
              <a:ahLst/>
              <a:cxnLst/>
              <a:rect l="l" t="t" r="r" b="b"/>
              <a:pathLst>
                <a:path w="4729" h="8129" extrusionOk="0">
                  <a:moveTo>
                    <a:pt x="2365" y="591"/>
                  </a:moveTo>
                  <a:cubicBezTo>
                    <a:pt x="3344" y="591"/>
                    <a:pt x="4140" y="1387"/>
                    <a:pt x="4140" y="2365"/>
                  </a:cubicBezTo>
                  <a:cubicBezTo>
                    <a:pt x="4140" y="3017"/>
                    <a:pt x="3781" y="3617"/>
                    <a:pt x="3208" y="3927"/>
                  </a:cubicBezTo>
                  <a:lnTo>
                    <a:pt x="3036" y="4019"/>
                  </a:lnTo>
                  <a:lnTo>
                    <a:pt x="3371" y="7538"/>
                  </a:lnTo>
                  <a:lnTo>
                    <a:pt x="1358" y="7538"/>
                  </a:lnTo>
                  <a:lnTo>
                    <a:pt x="1695" y="4019"/>
                  </a:lnTo>
                  <a:lnTo>
                    <a:pt x="1523" y="3927"/>
                  </a:lnTo>
                  <a:cubicBezTo>
                    <a:pt x="948" y="3617"/>
                    <a:pt x="590" y="3017"/>
                    <a:pt x="590" y="2365"/>
                  </a:cubicBezTo>
                  <a:cubicBezTo>
                    <a:pt x="590" y="1387"/>
                    <a:pt x="1387" y="591"/>
                    <a:pt x="2365" y="591"/>
                  </a:cubicBezTo>
                  <a:close/>
                  <a:moveTo>
                    <a:pt x="2365" y="1"/>
                  </a:moveTo>
                  <a:cubicBezTo>
                    <a:pt x="1062" y="1"/>
                    <a:pt x="2" y="1061"/>
                    <a:pt x="2" y="2365"/>
                  </a:cubicBezTo>
                  <a:cubicBezTo>
                    <a:pt x="1" y="3162"/>
                    <a:pt x="403" y="3907"/>
                    <a:pt x="1072" y="4344"/>
                  </a:cubicBezTo>
                  <a:lnTo>
                    <a:pt x="711" y="8128"/>
                  </a:lnTo>
                  <a:lnTo>
                    <a:pt x="4019" y="8128"/>
                  </a:lnTo>
                  <a:lnTo>
                    <a:pt x="3659" y="4343"/>
                  </a:lnTo>
                  <a:cubicBezTo>
                    <a:pt x="4326" y="3907"/>
                    <a:pt x="4729" y="3162"/>
                    <a:pt x="4729" y="2365"/>
                  </a:cubicBezTo>
                  <a:cubicBezTo>
                    <a:pt x="4729" y="1062"/>
                    <a:pt x="3667"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3155;p64">
              <a:extLst>
                <a:ext uri="{FF2B5EF4-FFF2-40B4-BE49-F238E27FC236}">
                  <a16:creationId xmlns:a16="http://schemas.microsoft.com/office/drawing/2014/main" id="{36D3E9BA-A50F-4D3C-048C-19966C278FD1}"/>
                </a:ext>
              </a:extLst>
            </p:cNvPr>
            <p:cNvSpPr/>
            <p:nvPr/>
          </p:nvSpPr>
          <p:spPr>
            <a:xfrm>
              <a:off x="6074275" y="2700300"/>
              <a:ext cx="144125" cy="518900"/>
            </a:xfrm>
            <a:custGeom>
              <a:avLst/>
              <a:gdLst/>
              <a:ahLst/>
              <a:cxnLst/>
              <a:rect l="l" t="t" r="r" b="b"/>
              <a:pathLst>
                <a:path w="5765" h="20756" extrusionOk="0">
                  <a:moveTo>
                    <a:pt x="4480" y="0"/>
                  </a:moveTo>
                  <a:cubicBezTo>
                    <a:pt x="4218" y="0"/>
                    <a:pt x="3956" y="103"/>
                    <a:pt x="3761" y="306"/>
                  </a:cubicBezTo>
                  <a:cubicBezTo>
                    <a:pt x="1396" y="2772"/>
                    <a:pt x="0" y="6537"/>
                    <a:pt x="26" y="10377"/>
                  </a:cubicBezTo>
                  <a:cubicBezTo>
                    <a:pt x="54" y="14266"/>
                    <a:pt x="1529" y="18039"/>
                    <a:pt x="3973" y="20469"/>
                  </a:cubicBezTo>
                  <a:cubicBezTo>
                    <a:pt x="4167" y="20660"/>
                    <a:pt x="4419" y="20755"/>
                    <a:pt x="4672" y="20755"/>
                  </a:cubicBezTo>
                  <a:cubicBezTo>
                    <a:pt x="4927" y="20755"/>
                    <a:pt x="5183" y="20657"/>
                    <a:pt x="5378" y="20461"/>
                  </a:cubicBezTo>
                  <a:cubicBezTo>
                    <a:pt x="5765" y="20073"/>
                    <a:pt x="5764" y="19444"/>
                    <a:pt x="5375" y="19056"/>
                  </a:cubicBezTo>
                  <a:cubicBezTo>
                    <a:pt x="3296" y="16989"/>
                    <a:pt x="2041" y="13739"/>
                    <a:pt x="2018" y="10363"/>
                  </a:cubicBezTo>
                  <a:cubicBezTo>
                    <a:pt x="1995" y="7029"/>
                    <a:pt x="3183" y="3786"/>
                    <a:pt x="5198" y="1685"/>
                  </a:cubicBezTo>
                  <a:cubicBezTo>
                    <a:pt x="5578" y="1288"/>
                    <a:pt x="5565" y="657"/>
                    <a:pt x="5168" y="277"/>
                  </a:cubicBezTo>
                  <a:cubicBezTo>
                    <a:pt x="4975" y="92"/>
                    <a:pt x="4727" y="0"/>
                    <a:pt x="4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3156;p64">
              <a:extLst>
                <a:ext uri="{FF2B5EF4-FFF2-40B4-BE49-F238E27FC236}">
                  <a16:creationId xmlns:a16="http://schemas.microsoft.com/office/drawing/2014/main" id="{657B217A-4E01-6DA7-B112-85C24BB49379}"/>
                </a:ext>
              </a:extLst>
            </p:cNvPr>
            <p:cNvSpPr/>
            <p:nvPr/>
          </p:nvSpPr>
          <p:spPr>
            <a:xfrm>
              <a:off x="6177275" y="2766625"/>
              <a:ext cx="113725" cy="384825"/>
            </a:xfrm>
            <a:custGeom>
              <a:avLst/>
              <a:gdLst/>
              <a:ahLst/>
              <a:cxnLst/>
              <a:rect l="l" t="t" r="r" b="b"/>
              <a:pathLst>
                <a:path w="4549" h="15393" extrusionOk="0">
                  <a:moveTo>
                    <a:pt x="3301" y="0"/>
                  </a:moveTo>
                  <a:cubicBezTo>
                    <a:pt x="3019" y="0"/>
                    <a:pt x="2738" y="120"/>
                    <a:pt x="2542" y="353"/>
                  </a:cubicBezTo>
                  <a:cubicBezTo>
                    <a:pt x="897" y="2345"/>
                    <a:pt x="1" y="4953"/>
                    <a:pt x="21" y="7696"/>
                  </a:cubicBezTo>
                  <a:cubicBezTo>
                    <a:pt x="39" y="10459"/>
                    <a:pt x="983" y="13070"/>
                    <a:pt x="2680" y="15046"/>
                  </a:cubicBezTo>
                  <a:cubicBezTo>
                    <a:pt x="2876" y="15275"/>
                    <a:pt x="3155" y="15392"/>
                    <a:pt x="3435" y="15392"/>
                  </a:cubicBezTo>
                  <a:cubicBezTo>
                    <a:pt x="3664" y="15392"/>
                    <a:pt x="3895" y="15313"/>
                    <a:pt x="4082" y="15152"/>
                  </a:cubicBezTo>
                  <a:cubicBezTo>
                    <a:pt x="4500" y="14795"/>
                    <a:pt x="4548" y="14166"/>
                    <a:pt x="4190" y="13750"/>
                  </a:cubicBezTo>
                  <a:cubicBezTo>
                    <a:pt x="2800" y="12130"/>
                    <a:pt x="2027" y="9975"/>
                    <a:pt x="2011" y="7681"/>
                  </a:cubicBezTo>
                  <a:cubicBezTo>
                    <a:pt x="1994" y="5406"/>
                    <a:pt x="2729" y="3253"/>
                    <a:pt x="4077" y="1620"/>
                  </a:cubicBezTo>
                  <a:cubicBezTo>
                    <a:pt x="4418" y="1195"/>
                    <a:pt x="4355" y="575"/>
                    <a:pt x="3934" y="228"/>
                  </a:cubicBezTo>
                  <a:cubicBezTo>
                    <a:pt x="3749" y="75"/>
                    <a:pt x="3525" y="0"/>
                    <a:pt x="3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3157;p64">
              <a:extLst>
                <a:ext uri="{FF2B5EF4-FFF2-40B4-BE49-F238E27FC236}">
                  <a16:creationId xmlns:a16="http://schemas.microsoft.com/office/drawing/2014/main" id="{7D5D5F5B-E751-44B1-AB56-69A03812C44D}"/>
                </a:ext>
              </a:extLst>
            </p:cNvPr>
            <p:cNvSpPr/>
            <p:nvPr/>
          </p:nvSpPr>
          <p:spPr>
            <a:xfrm>
              <a:off x="6272025" y="2833800"/>
              <a:ext cx="91725" cy="251225"/>
            </a:xfrm>
            <a:custGeom>
              <a:avLst/>
              <a:gdLst/>
              <a:ahLst/>
              <a:cxnLst/>
              <a:rect l="l" t="t" r="r" b="b"/>
              <a:pathLst>
                <a:path w="3669" h="10049" extrusionOk="0">
                  <a:moveTo>
                    <a:pt x="2402" y="1"/>
                  </a:moveTo>
                  <a:cubicBezTo>
                    <a:pt x="2106" y="1"/>
                    <a:pt x="1813" y="132"/>
                    <a:pt x="1617" y="383"/>
                  </a:cubicBezTo>
                  <a:lnTo>
                    <a:pt x="1618" y="383"/>
                  </a:lnTo>
                  <a:cubicBezTo>
                    <a:pt x="557" y="1743"/>
                    <a:pt x="1" y="3333"/>
                    <a:pt x="13" y="4982"/>
                  </a:cubicBezTo>
                  <a:cubicBezTo>
                    <a:pt x="24" y="6697"/>
                    <a:pt x="643" y="8331"/>
                    <a:pt x="1803" y="9707"/>
                  </a:cubicBezTo>
                  <a:cubicBezTo>
                    <a:pt x="2000" y="9933"/>
                    <a:pt x="2276" y="10049"/>
                    <a:pt x="2554" y="10049"/>
                  </a:cubicBezTo>
                  <a:cubicBezTo>
                    <a:pt x="2781" y="10049"/>
                    <a:pt x="3009" y="9972"/>
                    <a:pt x="3196" y="9815"/>
                  </a:cubicBezTo>
                  <a:cubicBezTo>
                    <a:pt x="3612" y="9464"/>
                    <a:pt x="3669" y="8844"/>
                    <a:pt x="3324" y="8424"/>
                  </a:cubicBezTo>
                  <a:cubicBezTo>
                    <a:pt x="2468" y="7408"/>
                    <a:pt x="2011" y="6213"/>
                    <a:pt x="2002" y="4969"/>
                  </a:cubicBezTo>
                  <a:cubicBezTo>
                    <a:pt x="1994" y="3773"/>
                    <a:pt x="2403" y="2611"/>
                    <a:pt x="3186" y="1609"/>
                  </a:cubicBezTo>
                  <a:cubicBezTo>
                    <a:pt x="3524" y="1176"/>
                    <a:pt x="3447" y="550"/>
                    <a:pt x="3014" y="212"/>
                  </a:cubicBezTo>
                  <a:cubicBezTo>
                    <a:pt x="2832" y="70"/>
                    <a:pt x="2616" y="1"/>
                    <a:pt x="2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3158;p64">
              <a:extLst>
                <a:ext uri="{FF2B5EF4-FFF2-40B4-BE49-F238E27FC236}">
                  <a16:creationId xmlns:a16="http://schemas.microsoft.com/office/drawing/2014/main" id="{37470498-0AD7-8809-1352-4BB0E22E956C}"/>
                </a:ext>
              </a:extLst>
            </p:cNvPr>
            <p:cNvSpPr/>
            <p:nvPr/>
          </p:nvSpPr>
          <p:spPr>
            <a:xfrm>
              <a:off x="1692475" y="2700300"/>
              <a:ext cx="144300" cy="519000"/>
            </a:xfrm>
            <a:custGeom>
              <a:avLst/>
              <a:gdLst/>
              <a:ahLst/>
              <a:cxnLst/>
              <a:rect l="l" t="t" r="r" b="b"/>
              <a:pathLst>
                <a:path w="5772" h="20760" extrusionOk="0">
                  <a:moveTo>
                    <a:pt x="1292" y="0"/>
                  </a:moveTo>
                  <a:cubicBezTo>
                    <a:pt x="1045" y="0"/>
                    <a:pt x="797" y="92"/>
                    <a:pt x="604" y="277"/>
                  </a:cubicBezTo>
                  <a:cubicBezTo>
                    <a:pt x="207" y="657"/>
                    <a:pt x="194" y="1288"/>
                    <a:pt x="574" y="1685"/>
                  </a:cubicBezTo>
                  <a:cubicBezTo>
                    <a:pt x="2589" y="3786"/>
                    <a:pt x="3777" y="7029"/>
                    <a:pt x="3754" y="10363"/>
                  </a:cubicBezTo>
                  <a:cubicBezTo>
                    <a:pt x="3731" y="13739"/>
                    <a:pt x="2476" y="16989"/>
                    <a:pt x="396" y="19056"/>
                  </a:cubicBezTo>
                  <a:cubicBezTo>
                    <a:pt x="4" y="19443"/>
                    <a:pt x="1" y="20075"/>
                    <a:pt x="389" y="20466"/>
                  </a:cubicBezTo>
                  <a:cubicBezTo>
                    <a:pt x="584" y="20662"/>
                    <a:pt x="839" y="20760"/>
                    <a:pt x="1095" y="20760"/>
                  </a:cubicBezTo>
                  <a:cubicBezTo>
                    <a:pt x="1350" y="20760"/>
                    <a:pt x="1605" y="20663"/>
                    <a:pt x="1799" y="20469"/>
                  </a:cubicBezTo>
                  <a:cubicBezTo>
                    <a:pt x="4243" y="18039"/>
                    <a:pt x="5717" y="14266"/>
                    <a:pt x="5745" y="10377"/>
                  </a:cubicBezTo>
                  <a:cubicBezTo>
                    <a:pt x="5772" y="6537"/>
                    <a:pt x="4376" y="2772"/>
                    <a:pt x="2011" y="306"/>
                  </a:cubicBezTo>
                  <a:cubicBezTo>
                    <a:pt x="1815" y="103"/>
                    <a:pt x="1554" y="0"/>
                    <a:pt x="12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3159;p64">
              <a:extLst>
                <a:ext uri="{FF2B5EF4-FFF2-40B4-BE49-F238E27FC236}">
                  <a16:creationId xmlns:a16="http://schemas.microsoft.com/office/drawing/2014/main" id="{F4B20B8E-AB3A-3CA6-3AA4-B91179455829}"/>
                </a:ext>
              </a:extLst>
            </p:cNvPr>
            <p:cNvSpPr/>
            <p:nvPr/>
          </p:nvSpPr>
          <p:spPr>
            <a:xfrm>
              <a:off x="1619925" y="2766125"/>
              <a:ext cx="113825" cy="385475"/>
            </a:xfrm>
            <a:custGeom>
              <a:avLst/>
              <a:gdLst/>
              <a:ahLst/>
              <a:cxnLst/>
              <a:rect l="l" t="t" r="r" b="b"/>
              <a:pathLst>
                <a:path w="4553" h="15419" extrusionOk="0">
                  <a:moveTo>
                    <a:pt x="1236" y="1"/>
                  </a:moveTo>
                  <a:cubicBezTo>
                    <a:pt x="1013" y="1"/>
                    <a:pt x="789" y="75"/>
                    <a:pt x="603" y="228"/>
                  </a:cubicBezTo>
                  <a:cubicBezTo>
                    <a:pt x="176" y="581"/>
                    <a:pt x="119" y="1216"/>
                    <a:pt x="477" y="1640"/>
                  </a:cubicBezTo>
                  <a:cubicBezTo>
                    <a:pt x="1825" y="3273"/>
                    <a:pt x="2559" y="5426"/>
                    <a:pt x="2543" y="7701"/>
                  </a:cubicBezTo>
                  <a:cubicBezTo>
                    <a:pt x="2527" y="9995"/>
                    <a:pt x="1753" y="12150"/>
                    <a:pt x="364" y="13770"/>
                  </a:cubicBezTo>
                  <a:cubicBezTo>
                    <a:pt x="0" y="14186"/>
                    <a:pt x="46" y="14819"/>
                    <a:pt x="465" y="15179"/>
                  </a:cubicBezTo>
                  <a:cubicBezTo>
                    <a:pt x="653" y="15340"/>
                    <a:pt x="884" y="15419"/>
                    <a:pt x="1114" y="15419"/>
                  </a:cubicBezTo>
                  <a:cubicBezTo>
                    <a:pt x="1397" y="15419"/>
                    <a:pt x="1678" y="15299"/>
                    <a:pt x="1874" y="15066"/>
                  </a:cubicBezTo>
                  <a:cubicBezTo>
                    <a:pt x="3571" y="13090"/>
                    <a:pt x="4515" y="10479"/>
                    <a:pt x="4533" y="7716"/>
                  </a:cubicBezTo>
                  <a:cubicBezTo>
                    <a:pt x="4552" y="4973"/>
                    <a:pt x="3657" y="2365"/>
                    <a:pt x="2012" y="373"/>
                  </a:cubicBezTo>
                  <a:cubicBezTo>
                    <a:pt x="1816" y="128"/>
                    <a:pt x="152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3160;p64">
              <a:extLst>
                <a:ext uri="{FF2B5EF4-FFF2-40B4-BE49-F238E27FC236}">
                  <a16:creationId xmlns:a16="http://schemas.microsoft.com/office/drawing/2014/main" id="{7AEF727C-8E21-8AEC-8057-3935C83A1BA4}"/>
                </a:ext>
              </a:extLst>
            </p:cNvPr>
            <p:cNvSpPr/>
            <p:nvPr/>
          </p:nvSpPr>
          <p:spPr>
            <a:xfrm>
              <a:off x="1547400" y="2833800"/>
              <a:ext cx="91625" cy="251100"/>
            </a:xfrm>
            <a:custGeom>
              <a:avLst/>
              <a:gdLst/>
              <a:ahLst/>
              <a:cxnLst/>
              <a:rect l="l" t="t" r="r" b="b"/>
              <a:pathLst>
                <a:path w="3665" h="10044" extrusionOk="0">
                  <a:moveTo>
                    <a:pt x="1263" y="1"/>
                  </a:moveTo>
                  <a:cubicBezTo>
                    <a:pt x="1048" y="1"/>
                    <a:pt x="832" y="70"/>
                    <a:pt x="650" y="212"/>
                  </a:cubicBezTo>
                  <a:cubicBezTo>
                    <a:pt x="217" y="550"/>
                    <a:pt x="140" y="1176"/>
                    <a:pt x="479" y="1609"/>
                  </a:cubicBezTo>
                  <a:cubicBezTo>
                    <a:pt x="1262" y="2611"/>
                    <a:pt x="1671" y="3773"/>
                    <a:pt x="1663" y="4969"/>
                  </a:cubicBezTo>
                  <a:cubicBezTo>
                    <a:pt x="1655" y="6213"/>
                    <a:pt x="1197" y="7408"/>
                    <a:pt x="340" y="8424"/>
                  </a:cubicBezTo>
                  <a:cubicBezTo>
                    <a:pt x="1" y="8845"/>
                    <a:pt x="60" y="9460"/>
                    <a:pt x="474" y="9809"/>
                  </a:cubicBezTo>
                  <a:cubicBezTo>
                    <a:pt x="660" y="9966"/>
                    <a:pt x="888" y="10043"/>
                    <a:pt x="1114" y="10043"/>
                  </a:cubicBezTo>
                  <a:cubicBezTo>
                    <a:pt x="1390" y="10043"/>
                    <a:pt x="1665" y="9929"/>
                    <a:pt x="1862" y="9707"/>
                  </a:cubicBezTo>
                  <a:cubicBezTo>
                    <a:pt x="3022" y="8331"/>
                    <a:pt x="3640" y="6697"/>
                    <a:pt x="3652" y="4982"/>
                  </a:cubicBezTo>
                  <a:cubicBezTo>
                    <a:pt x="3664" y="3333"/>
                    <a:pt x="3109" y="1743"/>
                    <a:pt x="2047" y="383"/>
                  </a:cubicBezTo>
                  <a:cubicBezTo>
                    <a:pt x="1851" y="132"/>
                    <a:pt x="1559" y="1"/>
                    <a:pt x="1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3161;p64">
              <a:extLst>
                <a:ext uri="{FF2B5EF4-FFF2-40B4-BE49-F238E27FC236}">
                  <a16:creationId xmlns:a16="http://schemas.microsoft.com/office/drawing/2014/main" id="{0351485E-2171-DC69-D222-7CA15270AB89}"/>
                </a:ext>
              </a:extLst>
            </p:cNvPr>
            <p:cNvSpPr/>
            <p:nvPr/>
          </p:nvSpPr>
          <p:spPr>
            <a:xfrm>
              <a:off x="3693525" y="383050"/>
              <a:ext cx="523850" cy="141150"/>
            </a:xfrm>
            <a:custGeom>
              <a:avLst/>
              <a:gdLst/>
              <a:ahLst/>
              <a:cxnLst/>
              <a:rect l="l" t="t" r="r" b="b"/>
              <a:pathLst>
                <a:path w="20954" h="5646" extrusionOk="0">
                  <a:moveTo>
                    <a:pt x="1095" y="0"/>
                  </a:moveTo>
                  <a:cubicBezTo>
                    <a:pt x="841" y="0"/>
                    <a:pt x="587" y="97"/>
                    <a:pt x="392" y="290"/>
                  </a:cubicBezTo>
                  <a:cubicBezTo>
                    <a:pt x="2" y="678"/>
                    <a:pt x="1" y="1310"/>
                    <a:pt x="391" y="1700"/>
                  </a:cubicBezTo>
                  <a:cubicBezTo>
                    <a:pt x="2820" y="4144"/>
                    <a:pt x="6592" y="5618"/>
                    <a:pt x="10482" y="5645"/>
                  </a:cubicBezTo>
                  <a:cubicBezTo>
                    <a:pt x="10517" y="5646"/>
                    <a:pt x="10553" y="5646"/>
                    <a:pt x="10588" y="5646"/>
                  </a:cubicBezTo>
                  <a:cubicBezTo>
                    <a:pt x="14391" y="5646"/>
                    <a:pt x="18109" y="4254"/>
                    <a:pt x="20552" y="1912"/>
                  </a:cubicBezTo>
                  <a:cubicBezTo>
                    <a:pt x="20944" y="1530"/>
                    <a:pt x="20954" y="904"/>
                    <a:pt x="20575" y="510"/>
                  </a:cubicBezTo>
                  <a:cubicBezTo>
                    <a:pt x="20380" y="306"/>
                    <a:pt x="20118" y="204"/>
                    <a:pt x="19857" y="204"/>
                  </a:cubicBezTo>
                  <a:cubicBezTo>
                    <a:pt x="19612" y="204"/>
                    <a:pt x="19366" y="293"/>
                    <a:pt x="19174" y="474"/>
                  </a:cubicBezTo>
                  <a:cubicBezTo>
                    <a:pt x="17093" y="2470"/>
                    <a:pt x="13888" y="3656"/>
                    <a:pt x="10587" y="3656"/>
                  </a:cubicBezTo>
                  <a:cubicBezTo>
                    <a:pt x="10556" y="3656"/>
                    <a:pt x="10526" y="3655"/>
                    <a:pt x="10496" y="3655"/>
                  </a:cubicBezTo>
                  <a:cubicBezTo>
                    <a:pt x="7120" y="3632"/>
                    <a:pt x="3870" y="2377"/>
                    <a:pt x="1803" y="297"/>
                  </a:cubicBezTo>
                  <a:cubicBezTo>
                    <a:pt x="1608" y="99"/>
                    <a:pt x="1351" y="0"/>
                    <a:pt x="109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3162;p64">
              <a:extLst>
                <a:ext uri="{FF2B5EF4-FFF2-40B4-BE49-F238E27FC236}">
                  <a16:creationId xmlns:a16="http://schemas.microsoft.com/office/drawing/2014/main" id="{45B92343-59D5-E193-726C-61A76ED3C2A0}"/>
                </a:ext>
              </a:extLst>
            </p:cNvPr>
            <p:cNvSpPr/>
            <p:nvPr/>
          </p:nvSpPr>
          <p:spPr>
            <a:xfrm>
              <a:off x="3760900" y="311100"/>
              <a:ext cx="390750" cy="110275"/>
            </a:xfrm>
            <a:custGeom>
              <a:avLst/>
              <a:gdLst/>
              <a:ahLst/>
              <a:cxnLst/>
              <a:rect l="l" t="t" r="r" b="b"/>
              <a:pathLst>
                <a:path w="15630" h="4411" extrusionOk="0">
                  <a:moveTo>
                    <a:pt x="1114" y="0"/>
                  </a:moveTo>
                  <a:cubicBezTo>
                    <a:pt x="834" y="0"/>
                    <a:pt x="555" y="118"/>
                    <a:pt x="359" y="348"/>
                  </a:cubicBezTo>
                  <a:cubicBezTo>
                    <a:pt x="0" y="764"/>
                    <a:pt x="48" y="1393"/>
                    <a:pt x="465" y="1751"/>
                  </a:cubicBezTo>
                  <a:cubicBezTo>
                    <a:pt x="2441" y="3446"/>
                    <a:pt x="5052" y="4391"/>
                    <a:pt x="7815" y="4410"/>
                  </a:cubicBezTo>
                  <a:cubicBezTo>
                    <a:pt x="7843" y="4411"/>
                    <a:pt x="7871" y="4411"/>
                    <a:pt x="7899" y="4411"/>
                  </a:cubicBezTo>
                  <a:cubicBezTo>
                    <a:pt x="10610" y="4411"/>
                    <a:pt x="13186" y="3517"/>
                    <a:pt x="15158" y="1889"/>
                  </a:cubicBezTo>
                  <a:lnTo>
                    <a:pt x="15158" y="1888"/>
                  </a:lnTo>
                  <a:cubicBezTo>
                    <a:pt x="15574" y="1536"/>
                    <a:pt x="15629" y="916"/>
                    <a:pt x="15283" y="496"/>
                  </a:cubicBezTo>
                  <a:cubicBezTo>
                    <a:pt x="15086" y="257"/>
                    <a:pt x="14801" y="134"/>
                    <a:pt x="14514" y="134"/>
                  </a:cubicBezTo>
                  <a:cubicBezTo>
                    <a:pt x="14295" y="134"/>
                    <a:pt x="14075" y="206"/>
                    <a:pt x="13891" y="353"/>
                  </a:cubicBezTo>
                  <a:cubicBezTo>
                    <a:pt x="12274" y="1688"/>
                    <a:pt x="10149" y="2420"/>
                    <a:pt x="7899" y="2420"/>
                  </a:cubicBezTo>
                  <a:cubicBezTo>
                    <a:pt x="7876" y="2420"/>
                    <a:pt x="7853" y="2420"/>
                    <a:pt x="7829" y="2420"/>
                  </a:cubicBezTo>
                  <a:cubicBezTo>
                    <a:pt x="5535" y="2404"/>
                    <a:pt x="3381" y="1629"/>
                    <a:pt x="1761" y="240"/>
                  </a:cubicBezTo>
                  <a:cubicBezTo>
                    <a:pt x="1574" y="79"/>
                    <a:pt x="1343" y="0"/>
                    <a:pt x="111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3163;p64">
              <a:extLst>
                <a:ext uri="{FF2B5EF4-FFF2-40B4-BE49-F238E27FC236}">
                  <a16:creationId xmlns:a16="http://schemas.microsoft.com/office/drawing/2014/main" id="{18EAC972-5553-77A6-BC41-77EF6BADF672}"/>
                </a:ext>
              </a:extLst>
            </p:cNvPr>
            <p:cNvSpPr/>
            <p:nvPr/>
          </p:nvSpPr>
          <p:spPr>
            <a:xfrm>
              <a:off x="3827425" y="238400"/>
              <a:ext cx="257250" cy="88425"/>
            </a:xfrm>
            <a:custGeom>
              <a:avLst/>
              <a:gdLst/>
              <a:ahLst/>
              <a:cxnLst/>
              <a:rect l="l" t="t" r="r" b="b"/>
              <a:pathLst>
                <a:path w="10290" h="3537" extrusionOk="0">
                  <a:moveTo>
                    <a:pt x="1111" y="1"/>
                  </a:moveTo>
                  <a:cubicBezTo>
                    <a:pt x="828" y="1"/>
                    <a:pt x="547" y="121"/>
                    <a:pt x="350" y="354"/>
                  </a:cubicBezTo>
                  <a:cubicBezTo>
                    <a:pt x="0" y="770"/>
                    <a:pt x="48" y="1388"/>
                    <a:pt x="456" y="1746"/>
                  </a:cubicBezTo>
                  <a:cubicBezTo>
                    <a:pt x="1832" y="2906"/>
                    <a:pt x="3466" y="3524"/>
                    <a:pt x="5181" y="3536"/>
                  </a:cubicBezTo>
                  <a:cubicBezTo>
                    <a:pt x="5198" y="3536"/>
                    <a:pt x="5216" y="3537"/>
                    <a:pt x="5233" y="3537"/>
                  </a:cubicBezTo>
                  <a:cubicBezTo>
                    <a:pt x="6863" y="3537"/>
                    <a:pt x="8434" y="2981"/>
                    <a:pt x="9779" y="1931"/>
                  </a:cubicBezTo>
                  <a:cubicBezTo>
                    <a:pt x="10213" y="1592"/>
                    <a:pt x="10289" y="967"/>
                    <a:pt x="9950" y="534"/>
                  </a:cubicBezTo>
                  <a:cubicBezTo>
                    <a:pt x="9755" y="283"/>
                    <a:pt x="9461" y="151"/>
                    <a:pt x="9165" y="151"/>
                  </a:cubicBezTo>
                  <a:cubicBezTo>
                    <a:pt x="8951" y="151"/>
                    <a:pt x="8735" y="220"/>
                    <a:pt x="8553" y="362"/>
                  </a:cubicBezTo>
                  <a:cubicBezTo>
                    <a:pt x="7562" y="1137"/>
                    <a:pt x="6414" y="1546"/>
                    <a:pt x="5231" y="1546"/>
                  </a:cubicBezTo>
                  <a:cubicBezTo>
                    <a:pt x="5219" y="1546"/>
                    <a:pt x="5206" y="1546"/>
                    <a:pt x="5194" y="1546"/>
                  </a:cubicBezTo>
                  <a:cubicBezTo>
                    <a:pt x="3950" y="1537"/>
                    <a:pt x="2755" y="1080"/>
                    <a:pt x="1738" y="224"/>
                  </a:cubicBezTo>
                  <a:cubicBezTo>
                    <a:pt x="1554" y="74"/>
                    <a:pt x="1332" y="1"/>
                    <a:pt x="1111"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3164;p64">
              <a:extLst>
                <a:ext uri="{FF2B5EF4-FFF2-40B4-BE49-F238E27FC236}">
                  <a16:creationId xmlns:a16="http://schemas.microsoft.com/office/drawing/2014/main" id="{82BF858A-3487-F151-140B-918FE5719F96}"/>
                </a:ext>
              </a:extLst>
            </p:cNvPr>
            <p:cNvSpPr/>
            <p:nvPr/>
          </p:nvSpPr>
          <p:spPr>
            <a:xfrm>
              <a:off x="1543650" y="3991975"/>
              <a:ext cx="4747325" cy="1484200"/>
            </a:xfrm>
            <a:custGeom>
              <a:avLst/>
              <a:gdLst/>
              <a:ahLst/>
              <a:cxnLst/>
              <a:rect l="l" t="t" r="r" b="b"/>
              <a:pathLst>
                <a:path w="189893" h="59368" extrusionOk="0">
                  <a:moveTo>
                    <a:pt x="94946" y="0"/>
                  </a:moveTo>
                  <a:cubicBezTo>
                    <a:pt x="69765" y="0"/>
                    <a:pt x="45615" y="3128"/>
                    <a:pt x="27809" y="8694"/>
                  </a:cubicBezTo>
                  <a:cubicBezTo>
                    <a:pt x="10003" y="14261"/>
                    <a:pt x="1" y="21811"/>
                    <a:pt x="1" y="29684"/>
                  </a:cubicBezTo>
                  <a:cubicBezTo>
                    <a:pt x="1" y="37556"/>
                    <a:pt x="10003" y="45106"/>
                    <a:pt x="27809" y="50673"/>
                  </a:cubicBezTo>
                  <a:cubicBezTo>
                    <a:pt x="45615" y="56240"/>
                    <a:pt x="69765" y="59367"/>
                    <a:pt x="94946" y="59367"/>
                  </a:cubicBezTo>
                  <a:cubicBezTo>
                    <a:pt x="120127" y="59367"/>
                    <a:pt x="144277" y="56240"/>
                    <a:pt x="162083" y="50673"/>
                  </a:cubicBezTo>
                  <a:cubicBezTo>
                    <a:pt x="179888" y="45106"/>
                    <a:pt x="189892" y="37556"/>
                    <a:pt x="189892" y="29684"/>
                  </a:cubicBezTo>
                  <a:cubicBezTo>
                    <a:pt x="189892" y="21811"/>
                    <a:pt x="179888" y="14261"/>
                    <a:pt x="162083" y="8694"/>
                  </a:cubicBezTo>
                  <a:cubicBezTo>
                    <a:pt x="144277" y="3128"/>
                    <a:pt x="120127" y="0"/>
                    <a:pt x="94946"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3165;p64">
              <a:extLst>
                <a:ext uri="{FF2B5EF4-FFF2-40B4-BE49-F238E27FC236}">
                  <a16:creationId xmlns:a16="http://schemas.microsoft.com/office/drawing/2014/main" id="{181A55AF-74C9-E242-6476-5964C64F5BB8}"/>
                </a:ext>
              </a:extLst>
            </p:cNvPr>
            <p:cNvSpPr/>
            <p:nvPr/>
          </p:nvSpPr>
          <p:spPr>
            <a:xfrm>
              <a:off x="1778600" y="3998425"/>
              <a:ext cx="4325100" cy="1313725"/>
            </a:xfrm>
            <a:custGeom>
              <a:avLst/>
              <a:gdLst/>
              <a:ahLst/>
              <a:cxnLst/>
              <a:rect l="l" t="t" r="r" b="b"/>
              <a:pathLst>
                <a:path w="173004" h="52549" extrusionOk="0">
                  <a:moveTo>
                    <a:pt x="86502" y="0"/>
                  </a:moveTo>
                  <a:cubicBezTo>
                    <a:pt x="63560" y="0"/>
                    <a:pt x="41558" y="2768"/>
                    <a:pt x="25336" y="7696"/>
                  </a:cubicBezTo>
                  <a:cubicBezTo>
                    <a:pt x="9113" y="12623"/>
                    <a:pt x="0" y="19306"/>
                    <a:pt x="0" y="26275"/>
                  </a:cubicBezTo>
                  <a:cubicBezTo>
                    <a:pt x="0" y="33243"/>
                    <a:pt x="9113" y="39925"/>
                    <a:pt x="25336" y="44853"/>
                  </a:cubicBezTo>
                  <a:cubicBezTo>
                    <a:pt x="41558" y="49780"/>
                    <a:pt x="63560" y="52549"/>
                    <a:pt x="86502" y="52549"/>
                  </a:cubicBezTo>
                  <a:cubicBezTo>
                    <a:pt x="109443" y="52549"/>
                    <a:pt x="131445" y="49780"/>
                    <a:pt x="147667" y="44853"/>
                  </a:cubicBezTo>
                  <a:cubicBezTo>
                    <a:pt x="163889" y="39925"/>
                    <a:pt x="173004" y="33243"/>
                    <a:pt x="173004" y="26275"/>
                  </a:cubicBezTo>
                  <a:cubicBezTo>
                    <a:pt x="173004" y="19306"/>
                    <a:pt x="163889" y="12623"/>
                    <a:pt x="147667" y="7696"/>
                  </a:cubicBezTo>
                  <a:cubicBezTo>
                    <a:pt x="131445" y="2768"/>
                    <a:pt x="109443" y="0"/>
                    <a:pt x="86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3166;p64">
              <a:extLst>
                <a:ext uri="{FF2B5EF4-FFF2-40B4-BE49-F238E27FC236}">
                  <a16:creationId xmlns:a16="http://schemas.microsoft.com/office/drawing/2014/main" id="{008FE409-1117-7FA6-3E30-B96559463FA8}"/>
                </a:ext>
              </a:extLst>
            </p:cNvPr>
            <p:cNvSpPr/>
            <p:nvPr/>
          </p:nvSpPr>
          <p:spPr>
            <a:xfrm>
              <a:off x="1771225" y="3991075"/>
              <a:ext cx="4339825" cy="1328450"/>
            </a:xfrm>
            <a:custGeom>
              <a:avLst/>
              <a:gdLst/>
              <a:ahLst/>
              <a:cxnLst/>
              <a:rect l="l" t="t" r="r" b="b"/>
              <a:pathLst>
                <a:path w="173593" h="53138" extrusionOk="0">
                  <a:moveTo>
                    <a:pt x="86797" y="589"/>
                  </a:moveTo>
                  <a:cubicBezTo>
                    <a:pt x="134332" y="589"/>
                    <a:pt x="173005" y="12243"/>
                    <a:pt x="173005" y="26569"/>
                  </a:cubicBezTo>
                  <a:cubicBezTo>
                    <a:pt x="173005" y="40894"/>
                    <a:pt x="134331" y="52549"/>
                    <a:pt x="86797" y="52549"/>
                  </a:cubicBezTo>
                  <a:cubicBezTo>
                    <a:pt x="39262" y="52549"/>
                    <a:pt x="589" y="40894"/>
                    <a:pt x="589" y="26569"/>
                  </a:cubicBezTo>
                  <a:cubicBezTo>
                    <a:pt x="589" y="12243"/>
                    <a:pt x="39262" y="589"/>
                    <a:pt x="86797" y="589"/>
                  </a:cubicBezTo>
                  <a:close/>
                  <a:moveTo>
                    <a:pt x="86797" y="0"/>
                  </a:moveTo>
                  <a:cubicBezTo>
                    <a:pt x="63663" y="0"/>
                    <a:pt x="41910" y="2737"/>
                    <a:pt x="25545" y="7708"/>
                  </a:cubicBezTo>
                  <a:cubicBezTo>
                    <a:pt x="9072" y="12711"/>
                    <a:pt x="0" y="19410"/>
                    <a:pt x="0" y="26569"/>
                  </a:cubicBezTo>
                  <a:cubicBezTo>
                    <a:pt x="0" y="33728"/>
                    <a:pt x="9072" y="40426"/>
                    <a:pt x="25545" y="45429"/>
                  </a:cubicBezTo>
                  <a:cubicBezTo>
                    <a:pt x="41910" y="50400"/>
                    <a:pt x="63663" y="53138"/>
                    <a:pt x="86797" y="53138"/>
                  </a:cubicBezTo>
                  <a:cubicBezTo>
                    <a:pt x="109930" y="53138"/>
                    <a:pt x="131683" y="50400"/>
                    <a:pt x="148049" y="45429"/>
                  </a:cubicBezTo>
                  <a:cubicBezTo>
                    <a:pt x="164521" y="40427"/>
                    <a:pt x="173593" y="33728"/>
                    <a:pt x="173593" y="26569"/>
                  </a:cubicBezTo>
                  <a:cubicBezTo>
                    <a:pt x="173593" y="19410"/>
                    <a:pt x="164521" y="12713"/>
                    <a:pt x="148049" y="7708"/>
                  </a:cubicBezTo>
                  <a:cubicBezTo>
                    <a:pt x="131683" y="2737"/>
                    <a:pt x="109931" y="0"/>
                    <a:pt x="86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3167;p64">
              <a:extLst>
                <a:ext uri="{FF2B5EF4-FFF2-40B4-BE49-F238E27FC236}">
                  <a16:creationId xmlns:a16="http://schemas.microsoft.com/office/drawing/2014/main" id="{3FDAACAD-9633-3924-87D6-BA9852C798EA}"/>
                </a:ext>
              </a:extLst>
            </p:cNvPr>
            <p:cNvSpPr/>
            <p:nvPr/>
          </p:nvSpPr>
          <p:spPr>
            <a:xfrm>
              <a:off x="2012975" y="3937675"/>
              <a:ext cx="3856325" cy="1114050"/>
            </a:xfrm>
            <a:custGeom>
              <a:avLst/>
              <a:gdLst/>
              <a:ahLst/>
              <a:cxnLst/>
              <a:rect l="l" t="t" r="r" b="b"/>
              <a:pathLst>
                <a:path w="154253" h="44562" extrusionOk="0">
                  <a:moveTo>
                    <a:pt x="77127" y="0"/>
                  </a:moveTo>
                  <a:cubicBezTo>
                    <a:pt x="56671" y="0"/>
                    <a:pt x="37054" y="2348"/>
                    <a:pt x="22590" y="6526"/>
                  </a:cubicBezTo>
                  <a:cubicBezTo>
                    <a:pt x="8126" y="10705"/>
                    <a:pt x="1" y="16372"/>
                    <a:pt x="1" y="22281"/>
                  </a:cubicBezTo>
                  <a:cubicBezTo>
                    <a:pt x="1" y="28190"/>
                    <a:pt x="8126" y="33857"/>
                    <a:pt x="22590" y="38036"/>
                  </a:cubicBezTo>
                  <a:cubicBezTo>
                    <a:pt x="37054" y="42214"/>
                    <a:pt x="56671" y="44562"/>
                    <a:pt x="77127" y="44562"/>
                  </a:cubicBezTo>
                  <a:cubicBezTo>
                    <a:pt x="97582" y="44562"/>
                    <a:pt x="117199" y="42214"/>
                    <a:pt x="131662" y="38036"/>
                  </a:cubicBezTo>
                  <a:cubicBezTo>
                    <a:pt x="146127" y="33857"/>
                    <a:pt x="154252" y="28190"/>
                    <a:pt x="154252" y="22281"/>
                  </a:cubicBezTo>
                  <a:cubicBezTo>
                    <a:pt x="154252" y="16372"/>
                    <a:pt x="146127" y="10705"/>
                    <a:pt x="131662" y="6526"/>
                  </a:cubicBezTo>
                  <a:cubicBezTo>
                    <a:pt x="117199" y="2348"/>
                    <a:pt x="97582" y="0"/>
                    <a:pt x="771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3168;p64">
              <a:extLst>
                <a:ext uri="{FF2B5EF4-FFF2-40B4-BE49-F238E27FC236}">
                  <a16:creationId xmlns:a16="http://schemas.microsoft.com/office/drawing/2014/main" id="{EFEB79A5-51BA-8C85-4778-246F29DFA491}"/>
                </a:ext>
              </a:extLst>
            </p:cNvPr>
            <p:cNvSpPr/>
            <p:nvPr/>
          </p:nvSpPr>
          <p:spPr>
            <a:xfrm>
              <a:off x="2005600" y="3930300"/>
              <a:ext cx="3871075" cy="1128800"/>
            </a:xfrm>
            <a:custGeom>
              <a:avLst/>
              <a:gdLst/>
              <a:ahLst/>
              <a:cxnLst/>
              <a:rect l="l" t="t" r="r" b="b"/>
              <a:pathLst>
                <a:path w="154843" h="45152" extrusionOk="0">
                  <a:moveTo>
                    <a:pt x="77422" y="590"/>
                  </a:moveTo>
                  <a:cubicBezTo>
                    <a:pt x="119787" y="590"/>
                    <a:pt x="154253" y="10451"/>
                    <a:pt x="154253" y="22576"/>
                  </a:cubicBezTo>
                  <a:cubicBezTo>
                    <a:pt x="154253" y="34699"/>
                    <a:pt x="119787" y="44562"/>
                    <a:pt x="77422" y="44562"/>
                  </a:cubicBezTo>
                  <a:cubicBezTo>
                    <a:pt x="35056" y="44562"/>
                    <a:pt x="589" y="34698"/>
                    <a:pt x="589" y="22576"/>
                  </a:cubicBezTo>
                  <a:cubicBezTo>
                    <a:pt x="589" y="10453"/>
                    <a:pt x="35056" y="590"/>
                    <a:pt x="77422" y="590"/>
                  </a:cubicBezTo>
                  <a:close/>
                  <a:moveTo>
                    <a:pt x="77422" y="0"/>
                  </a:moveTo>
                  <a:cubicBezTo>
                    <a:pt x="56794" y="0"/>
                    <a:pt x="37396" y="2322"/>
                    <a:pt x="22803" y="6537"/>
                  </a:cubicBezTo>
                  <a:cubicBezTo>
                    <a:pt x="8099" y="10785"/>
                    <a:pt x="1" y="16481"/>
                    <a:pt x="1" y="22575"/>
                  </a:cubicBezTo>
                  <a:cubicBezTo>
                    <a:pt x="1" y="28669"/>
                    <a:pt x="8099" y="34365"/>
                    <a:pt x="22803" y="38613"/>
                  </a:cubicBezTo>
                  <a:cubicBezTo>
                    <a:pt x="37397" y="42829"/>
                    <a:pt x="56794" y="45152"/>
                    <a:pt x="77422" y="45152"/>
                  </a:cubicBezTo>
                  <a:cubicBezTo>
                    <a:pt x="98049" y="45152"/>
                    <a:pt x="117447" y="42829"/>
                    <a:pt x="132040" y="38613"/>
                  </a:cubicBezTo>
                  <a:cubicBezTo>
                    <a:pt x="146744" y="34365"/>
                    <a:pt x="154842" y="28669"/>
                    <a:pt x="154842" y="22575"/>
                  </a:cubicBezTo>
                  <a:cubicBezTo>
                    <a:pt x="154842" y="16481"/>
                    <a:pt x="146744" y="10785"/>
                    <a:pt x="132040" y="6537"/>
                  </a:cubicBezTo>
                  <a:cubicBezTo>
                    <a:pt x="117447" y="2322"/>
                    <a:pt x="98049" y="0"/>
                    <a:pt x="77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3169;p64">
              <a:extLst>
                <a:ext uri="{FF2B5EF4-FFF2-40B4-BE49-F238E27FC236}">
                  <a16:creationId xmlns:a16="http://schemas.microsoft.com/office/drawing/2014/main" id="{E584B46D-2652-3AE9-7EA1-EB581EDEAC32}"/>
                </a:ext>
              </a:extLst>
            </p:cNvPr>
            <p:cNvSpPr/>
            <p:nvPr/>
          </p:nvSpPr>
          <p:spPr>
            <a:xfrm>
              <a:off x="2182475" y="3986625"/>
              <a:ext cx="3517325" cy="979400"/>
            </a:xfrm>
            <a:custGeom>
              <a:avLst/>
              <a:gdLst/>
              <a:ahLst/>
              <a:cxnLst/>
              <a:rect l="l" t="t" r="r" b="b"/>
              <a:pathLst>
                <a:path w="140693" h="39176" extrusionOk="0">
                  <a:moveTo>
                    <a:pt x="70347" y="1"/>
                  </a:moveTo>
                  <a:cubicBezTo>
                    <a:pt x="51689" y="1"/>
                    <a:pt x="33797" y="2064"/>
                    <a:pt x="20604" y="5738"/>
                  </a:cubicBezTo>
                  <a:cubicBezTo>
                    <a:pt x="7412" y="9411"/>
                    <a:pt x="0" y="14393"/>
                    <a:pt x="0" y="19588"/>
                  </a:cubicBezTo>
                  <a:cubicBezTo>
                    <a:pt x="0" y="24784"/>
                    <a:pt x="7412" y="29765"/>
                    <a:pt x="20604" y="33439"/>
                  </a:cubicBezTo>
                  <a:cubicBezTo>
                    <a:pt x="33797" y="37112"/>
                    <a:pt x="51689" y="39176"/>
                    <a:pt x="70347" y="39176"/>
                  </a:cubicBezTo>
                  <a:cubicBezTo>
                    <a:pt x="89003" y="39176"/>
                    <a:pt x="106896" y="37112"/>
                    <a:pt x="120088" y="33439"/>
                  </a:cubicBezTo>
                  <a:cubicBezTo>
                    <a:pt x="133281" y="29765"/>
                    <a:pt x="140692" y="24784"/>
                    <a:pt x="140692" y="19588"/>
                  </a:cubicBezTo>
                  <a:cubicBezTo>
                    <a:pt x="140692" y="14393"/>
                    <a:pt x="133281" y="9411"/>
                    <a:pt x="120088" y="5738"/>
                  </a:cubicBezTo>
                  <a:cubicBezTo>
                    <a:pt x="106896" y="2064"/>
                    <a:pt x="89003" y="1"/>
                    <a:pt x="70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3170;p64">
              <a:extLst>
                <a:ext uri="{FF2B5EF4-FFF2-40B4-BE49-F238E27FC236}">
                  <a16:creationId xmlns:a16="http://schemas.microsoft.com/office/drawing/2014/main" id="{FB4C6A16-BC2A-90CE-9C61-156907D226A4}"/>
                </a:ext>
              </a:extLst>
            </p:cNvPr>
            <p:cNvSpPr/>
            <p:nvPr/>
          </p:nvSpPr>
          <p:spPr>
            <a:xfrm>
              <a:off x="2175125" y="3979250"/>
              <a:ext cx="3532025" cy="994150"/>
            </a:xfrm>
            <a:custGeom>
              <a:avLst/>
              <a:gdLst/>
              <a:ahLst/>
              <a:cxnLst/>
              <a:rect l="l" t="t" r="r" b="b"/>
              <a:pathLst>
                <a:path w="141281" h="39766" extrusionOk="0">
                  <a:moveTo>
                    <a:pt x="70641" y="590"/>
                  </a:moveTo>
                  <a:cubicBezTo>
                    <a:pt x="109267" y="590"/>
                    <a:pt x="140691" y="9245"/>
                    <a:pt x="140691" y="19883"/>
                  </a:cubicBezTo>
                  <a:cubicBezTo>
                    <a:pt x="140691" y="30522"/>
                    <a:pt x="109267" y="39177"/>
                    <a:pt x="70641" y="39177"/>
                  </a:cubicBezTo>
                  <a:cubicBezTo>
                    <a:pt x="32014" y="39177"/>
                    <a:pt x="589" y="30522"/>
                    <a:pt x="589" y="19883"/>
                  </a:cubicBezTo>
                  <a:cubicBezTo>
                    <a:pt x="589" y="9245"/>
                    <a:pt x="32014" y="590"/>
                    <a:pt x="70641" y="590"/>
                  </a:cubicBezTo>
                  <a:close/>
                  <a:moveTo>
                    <a:pt x="70641" y="1"/>
                  </a:moveTo>
                  <a:cubicBezTo>
                    <a:pt x="51824" y="1"/>
                    <a:pt x="34132" y="2042"/>
                    <a:pt x="20820" y="5749"/>
                  </a:cubicBezTo>
                  <a:cubicBezTo>
                    <a:pt x="7395" y="9488"/>
                    <a:pt x="1" y="14507"/>
                    <a:pt x="1" y="19883"/>
                  </a:cubicBezTo>
                  <a:cubicBezTo>
                    <a:pt x="1" y="25260"/>
                    <a:pt x="7395" y="30280"/>
                    <a:pt x="20820" y="34018"/>
                  </a:cubicBezTo>
                  <a:cubicBezTo>
                    <a:pt x="34132" y="37724"/>
                    <a:pt x="51824" y="39766"/>
                    <a:pt x="70641" y="39766"/>
                  </a:cubicBezTo>
                  <a:cubicBezTo>
                    <a:pt x="89456" y="39766"/>
                    <a:pt x="107150" y="37724"/>
                    <a:pt x="120461" y="34018"/>
                  </a:cubicBezTo>
                  <a:cubicBezTo>
                    <a:pt x="133887" y="30280"/>
                    <a:pt x="141280" y="25260"/>
                    <a:pt x="141280" y="19883"/>
                  </a:cubicBezTo>
                  <a:cubicBezTo>
                    <a:pt x="141280" y="14507"/>
                    <a:pt x="133887" y="9488"/>
                    <a:pt x="120461" y="5749"/>
                  </a:cubicBezTo>
                  <a:cubicBezTo>
                    <a:pt x="107150" y="2042"/>
                    <a:pt x="89456" y="1"/>
                    <a:pt x="70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3171;p64">
              <a:extLst>
                <a:ext uri="{FF2B5EF4-FFF2-40B4-BE49-F238E27FC236}">
                  <a16:creationId xmlns:a16="http://schemas.microsoft.com/office/drawing/2014/main" id="{610A59B0-51B8-D63E-3D1B-07FC21E9ADE7}"/>
                </a:ext>
              </a:extLst>
            </p:cNvPr>
            <p:cNvSpPr/>
            <p:nvPr/>
          </p:nvSpPr>
          <p:spPr>
            <a:xfrm>
              <a:off x="2205725" y="4145775"/>
              <a:ext cx="3470825" cy="820250"/>
            </a:xfrm>
            <a:custGeom>
              <a:avLst/>
              <a:gdLst/>
              <a:ahLst/>
              <a:cxnLst/>
              <a:rect l="l" t="t" r="r" b="b"/>
              <a:pathLst>
                <a:path w="138833" h="32810" extrusionOk="0">
                  <a:moveTo>
                    <a:pt x="69417" y="0"/>
                  </a:moveTo>
                  <a:cubicBezTo>
                    <a:pt x="51006" y="0"/>
                    <a:pt x="33349" y="1729"/>
                    <a:pt x="20332" y="4805"/>
                  </a:cubicBezTo>
                  <a:cubicBezTo>
                    <a:pt x="7314" y="7882"/>
                    <a:pt x="0" y="12054"/>
                    <a:pt x="0" y="16406"/>
                  </a:cubicBezTo>
                  <a:cubicBezTo>
                    <a:pt x="0" y="20756"/>
                    <a:pt x="7314" y="24929"/>
                    <a:pt x="20332" y="28005"/>
                  </a:cubicBezTo>
                  <a:cubicBezTo>
                    <a:pt x="33349" y="31082"/>
                    <a:pt x="51006" y="32810"/>
                    <a:pt x="69417" y="32810"/>
                  </a:cubicBezTo>
                  <a:cubicBezTo>
                    <a:pt x="87827" y="32810"/>
                    <a:pt x="105483" y="31082"/>
                    <a:pt x="118501" y="28005"/>
                  </a:cubicBezTo>
                  <a:cubicBezTo>
                    <a:pt x="131520" y="24929"/>
                    <a:pt x="138832" y="20756"/>
                    <a:pt x="138832" y="16406"/>
                  </a:cubicBezTo>
                  <a:cubicBezTo>
                    <a:pt x="138832" y="12054"/>
                    <a:pt x="131520" y="7882"/>
                    <a:pt x="118501" y="4805"/>
                  </a:cubicBezTo>
                  <a:cubicBezTo>
                    <a:pt x="105483" y="1729"/>
                    <a:pt x="87827" y="0"/>
                    <a:pt x="69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3172;p64">
              <a:extLst>
                <a:ext uri="{FF2B5EF4-FFF2-40B4-BE49-F238E27FC236}">
                  <a16:creationId xmlns:a16="http://schemas.microsoft.com/office/drawing/2014/main" id="{FD300379-13B6-E813-F480-DA118307A495}"/>
                </a:ext>
              </a:extLst>
            </p:cNvPr>
            <p:cNvSpPr/>
            <p:nvPr/>
          </p:nvSpPr>
          <p:spPr>
            <a:xfrm>
              <a:off x="2197200" y="4138425"/>
              <a:ext cx="3487875" cy="834975"/>
            </a:xfrm>
            <a:custGeom>
              <a:avLst/>
              <a:gdLst/>
              <a:ahLst/>
              <a:cxnLst/>
              <a:rect l="l" t="t" r="r" b="b"/>
              <a:pathLst>
                <a:path w="139515" h="33399" extrusionOk="0">
                  <a:moveTo>
                    <a:pt x="69758" y="589"/>
                  </a:moveTo>
                  <a:cubicBezTo>
                    <a:pt x="103563" y="589"/>
                    <a:pt x="133159" y="7504"/>
                    <a:pt x="138829" y="16700"/>
                  </a:cubicBezTo>
                  <a:cubicBezTo>
                    <a:pt x="133159" y="25895"/>
                    <a:pt x="103562" y="32810"/>
                    <a:pt x="69758" y="32810"/>
                  </a:cubicBezTo>
                  <a:cubicBezTo>
                    <a:pt x="35953" y="32810"/>
                    <a:pt x="6356" y="25895"/>
                    <a:pt x="685" y="16700"/>
                  </a:cubicBezTo>
                  <a:cubicBezTo>
                    <a:pt x="6356" y="7504"/>
                    <a:pt x="35953" y="589"/>
                    <a:pt x="69758" y="589"/>
                  </a:cubicBezTo>
                  <a:close/>
                  <a:moveTo>
                    <a:pt x="69758" y="0"/>
                  </a:moveTo>
                  <a:cubicBezTo>
                    <a:pt x="35017" y="0"/>
                    <a:pt x="5717" y="6961"/>
                    <a:pt x="87" y="16550"/>
                  </a:cubicBezTo>
                  <a:lnTo>
                    <a:pt x="0" y="16700"/>
                  </a:lnTo>
                  <a:lnTo>
                    <a:pt x="87" y="16849"/>
                  </a:lnTo>
                  <a:cubicBezTo>
                    <a:pt x="5717" y="26438"/>
                    <a:pt x="35017" y="33399"/>
                    <a:pt x="69758" y="33399"/>
                  </a:cubicBezTo>
                  <a:cubicBezTo>
                    <a:pt x="104497" y="33399"/>
                    <a:pt x="133799" y="26438"/>
                    <a:pt x="139428" y="16849"/>
                  </a:cubicBezTo>
                  <a:lnTo>
                    <a:pt x="139514" y="16700"/>
                  </a:lnTo>
                  <a:lnTo>
                    <a:pt x="139428" y="16550"/>
                  </a:lnTo>
                  <a:cubicBezTo>
                    <a:pt x="133799" y="6961"/>
                    <a:pt x="104497" y="0"/>
                    <a:pt x="69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3173;p64">
              <a:extLst>
                <a:ext uri="{FF2B5EF4-FFF2-40B4-BE49-F238E27FC236}">
                  <a16:creationId xmlns:a16="http://schemas.microsoft.com/office/drawing/2014/main" id="{B87B4266-F3AD-430E-64E0-ED10DBF70676}"/>
                </a:ext>
              </a:extLst>
            </p:cNvPr>
            <p:cNvSpPr/>
            <p:nvPr/>
          </p:nvSpPr>
          <p:spPr>
            <a:xfrm>
              <a:off x="2166250" y="4842425"/>
              <a:ext cx="119075" cy="104200"/>
            </a:xfrm>
            <a:custGeom>
              <a:avLst/>
              <a:gdLst/>
              <a:ahLst/>
              <a:cxnLst/>
              <a:rect l="l" t="t" r="r" b="b"/>
              <a:pathLst>
                <a:path w="4763" h="4168" extrusionOk="0">
                  <a:moveTo>
                    <a:pt x="2382" y="1"/>
                  </a:moveTo>
                  <a:cubicBezTo>
                    <a:pt x="1066" y="1"/>
                    <a:pt x="0" y="933"/>
                    <a:pt x="0" y="2084"/>
                  </a:cubicBezTo>
                  <a:cubicBezTo>
                    <a:pt x="0" y="3235"/>
                    <a:pt x="1066" y="4168"/>
                    <a:pt x="2382" y="4168"/>
                  </a:cubicBezTo>
                  <a:cubicBezTo>
                    <a:pt x="3697" y="4168"/>
                    <a:pt x="4763" y="3235"/>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3174;p64">
              <a:extLst>
                <a:ext uri="{FF2B5EF4-FFF2-40B4-BE49-F238E27FC236}">
                  <a16:creationId xmlns:a16="http://schemas.microsoft.com/office/drawing/2014/main" id="{F4EADFCB-18D5-D551-9B39-E2DC422EA5A9}"/>
                </a:ext>
              </a:extLst>
            </p:cNvPr>
            <p:cNvSpPr/>
            <p:nvPr/>
          </p:nvSpPr>
          <p:spPr>
            <a:xfrm>
              <a:off x="2158900" y="4835075"/>
              <a:ext cx="133800" cy="118925"/>
            </a:xfrm>
            <a:custGeom>
              <a:avLst/>
              <a:gdLst/>
              <a:ahLst/>
              <a:cxnLst/>
              <a:rect l="l" t="t" r="r" b="b"/>
              <a:pathLst>
                <a:path w="5352" h="4757" extrusionOk="0">
                  <a:moveTo>
                    <a:pt x="2676" y="590"/>
                  </a:moveTo>
                  <a:cubicBezTo>
                    <a:pt x="3826" y="590"/>
                    <a:pt x="4763" y="1391"/>
                    <a:pt x="4763" y="2378"/>
                  </a:cubicBezTo>
                  <a:cubicBezTo>
                    <a:pt x="4763" y="3364"/>
                    <a:pt x="3826" y="4168"/>
                    <a:pt x="2676" y="4168"/>
                  </a:cubicBezTo>
                  <a:cubicBezTo>
                    <a:pt x="1525" y="4168"/>
                    <a:pt x="589" y="3364"/>
                    <a:pt x="589" y="2378"/>
                  </a:cubicBezTo>
                  <a:cubicBezTo>
                    <a:pt x="589" y="1391"/>
                    <a:pt x="1525" y="590"/>
                    <a:pt x="2676" y="590"/>
                  </a:cubicBezTo>
                  <a:close/>
                  <a:moveTo>
                    <a:pt x="2676" y="1"/>
                  </a:moveTo>
                  <a:cubicBezTo>
                    <a:pt x="1200" y="1"/>
                    <a:pt x="0" y="1067"/>
                    <a:pt x="0" y="2378"/>
                  </a:cubicBezTo>
                  <a:cubicBezTo>
                    <a:pt x="0" y="3690"/>
                    <a:pt x="1200" y="4756"/>
                    <a:pt x="2676" y="4756"/>
                  </a:cubicBezTo>
                  <a:cubicBezTo>
                    <a:pt x="4151" y="4756"/>
                    <a:pt x="5352" y="3688"/>
                    <a:pt x="5352" y="2378"/>
                  </a:cubicBezTo>
                  <a:cubicBezTo>
                    <a:pt x="5352" y="1067"/>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3175;p64">
              <a:extLst>
                <a:ext uri="{FF2B5EF4-FFF2-40B4-BE49-F238E27FC236}">
                  <a16:creationId xmlns:a16="http://schemas.microsoft.com/office/drawing/2014/main" id="{007D3829-F169-5A54-5327-40FE79D3FECB}"/>
                </a:ext>
              </a:extLst>
            </p:cNvPr>
            <p:cNvSpPr/>
            <p:nvPr/>
          </p:nvSpPr>
          <p:spPr>
            <a:xfrm>
              <a:off x="3023025" y="5069875"/>
              <a:ext cx="119075" cy="104200"/>
            </a:xfrm>
            <a:custGeom>
              <a:avLst/>
              <a:gdLst/>
              <a:ahLst/>
              <a:cxnLst/>
              <a:rect l="l" t="t" r="r" b="b"/>
              <a:pathLst>
                <a:path w="4763" h="4168" extrusionOk="0">
                  <a:moveTo>
                    <a:pt x="2382" y="1"/>
                  </a:moveTo>
                  <a:cubicBezTo>
                    <a:pt x="1066" y="1"/>
                    <a:pt x="1" y="934"/>
                    <a:pt x="1" y="2084"/>
                  </a:cubicBezTo>
                  <a:cubicBezTo>
                    <a:pt x="1" y="3234"/>
                    <a:pt x="1066" y="4168"/>
                    <a:pt x="2382" y="4168"/>
                  </a:cubicBezTo>
                  <a:cubicBezTo>
                    <a:pt x="3697" y="4168"/>
                    <a:pt x="4763" y="3234"/>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3176;p64">
              <a:extLst>
                <a:ext uri="{FF2B5EF4-FFF2-40B4-BE49-F238E27FC236}">
                  <a16:creationId xmlns:a16="http://schemas.microsoft.com/office/drawing/2014/main" id="{A5616B33-0047-562F-4361-97C8A2756E79}"/>
                </a:ext>
              </a:extLst>
            </p:cNvPr>
            <p:cNvSpPr/>
            <p:nvPr/>
          </p:nvSpPr>
          <p:spPr>
            <a:xfrm>
              <a:off x="3015650" y="5062500"/>
              <a:ext cx="133800" cy="118925"/>
            </a:xfrm>
            <a:custGeom>
              <a:avLst/>
              <a:gdLst/>
              <a:ahLst/>
              <a:cxnLst/>
              <a:rect l="l" t="t" r="r" b="b"/>
              <a:pathLst>
                <a:path w="5352" h="4757" extrusionOk="0">
                  <a:moveTo>
                    <a:pt x="2676" y="590"/>
                  </a:moveTo>
                  <a:cubicBezTo>
                    <a:pt x="3828" y="590"/>
                    <a:pt x="4763" y="1393"/>
                    <a:pt x="4763" y="2379"/>
                  </a:cubicBezTo>
                  <a:cubicBezTo>
                    <a:pt x="4763" y="3366"/>
                    <a:pt x="3826" y="4168"/>
                    <a:pt x="2676" y="4168"/>
                  </a:cubicBezTo>
                  <a:cubicBezTo>
                    <a:pt x="1526" y="4168"/>
                    <a:pt x="589" y="3366"/>
                    <a:pt x="589" y="2379"/>
                  </a:cubicBezTo>
                  <a:cubicBezTo>
                    <a:pt x="589" y="1392"/>
                    <a:pt x="1526" y="590"/>
                    <a:pt x="2676" y="590"/>
                  </a:cubicBezTo>
                  <a:close/>
                  <a:moveTo>
                    <a:pt x="2676" y="1"/>
                  </a:moveTo>
                  <a:cubicBezTo>
                    <a:pt x="1201" y="1"/>
                    <a:pt x="1" y="1069"/>
                    <a:pt x="1" y="2379"/>
                  </a:cubicBezTo>
                  <a:cubicBezTo>
                    <a:pt x="1" y="3689"/>
                    <a:pt x="1201" y="4756"/>
                    <a:pt x="2676" y="4756"/>
                  </a:cubicBezTo>
                  <a:cubicBezTo>
                    <a:pt x="4152" y="4756"/>
                    <a:pt x="5352" y="3691"/>
                    <a:pt x="5352" y="2379"/>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3177;p64">
              <a:extLst>
                <a:ext uri="{FF2B5EF4-FFF2-40B4-BE49-F238E27FC236}">
                  <a16:creationId xmlns:a16="http://schemas.microsoft.com/office/drawing/2014/main" id="{2D3C23BA-636B-F561-3EAE-F08DA247E960}"/>
                </a:ext>
              </a:extLst>
            </p:cNvPr>
            <p:cNvSpPr/>
            <p:nvPr/>
          </p:nvSpPr>
          <p:spPr>
            <a:xfrm>
              <a:off x="4042400" y="5107075"/>
              <a:ext cx="119075" cy="104200"/>
            </a:xfrm>
            <a:custGeom>
              <a:avLst/>
              <a:gdLst/>
              <a:ahLst/>
              <a:cxnLst/>
              <a:rect l="l" t="t" r="r" b="b"/>
              <a:pathLst>
                <a:path w="4763" h="4168" extrusionOk="0">
                  <a:moveTo>
                    <a:pt x="2382" y="1"/>
                  </a:moveTo>
                  <a:cubicBezTo>
                    <a:pt x="1067" y="1"/>
                    <a:pt x="1" y="933"/>
                    <a:pt x="1" y="2084"/>
                  </a:cubicBezTo>
                  <a:cubicBezTo>
                    <a:pt x="1" y="3236"/>
                    <a:pt x="1067" y="4168"/>
                    <a:pt x="2382" y="4168"/>
                  </a:cubicBezTo>
                  <a:cubicBezTo>
                    <a:pt x="3697" y="4168"/>
                    <a:pt x="4763" y="3236"/>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3178;p64">
              <a:extLst>
                <a:ext uri="{FF2B5EF4-FFF2-40B4-BE49-F238E27FC236}">
                  <a16:creationId xmlns:a16="http://schemas.microsoft.com/office/drawing/2014/main" id="{F9C885F8-9464-B4F2-48D7-7CECD5C11459}"/>
                </a:ext>
              </a:extLst>
            </p:cNvPr>
            <p:cNvSpPr/>
            <p:nvPr/>
          </p:nvSpPr>
          <p:spPr>
            <a:xfrm>
              <a:off x="4035050" y="5099725"/>
              <a:ext cx="133800" cy="118925"/>
            </a:xfrm>
            <a:custGeom>
              <a:avLst/>
              <a:gdLst/>
              <a:ahLst/>
              <a:cxnLst/>
              <a:rect l="l" t="t" r="r" b="b"/>
              <a:pathLst>
                <a:path w="5352" h="4757" extrusionOk="0">
                  <a:moveTo>
                    <a:pt x="2676" y="590"/>
                  </a:moveTo>
                  <a:cubicBezTo>
                    <a:pt x="3827" y="590"/>
                    <a:pt x="4763" y="1391"/>
                    <a:pt x="4763" y="2378"/>
                  </a:cubicBezTo>
                  <a:cubicBezTo>
                    <a:pt x="4763" y="3365"/>
                    <a:pt x="3827" y="4168"/>
                    <a:pt x="2676" y="4168"/>
                  </a:cubicBezTo>
                  <a:cubicBezTo>
                    <a:pt x="1526" y="4168"/>
                    <a:pt x="590" y="3364"/>
                    <a:pt x="590" y="2378"/>
                  </a:cubicBezTo>
                  <a:cubicBezTo>
                    <a:pt x="590" y="1392"/>
                    <a:pt x="1526" y="590"/>
                    <a:pt x="2676" y="590"/>
                  </a:cubicBezTo>
                  <a:close/>
                  <a:moveTo>
                    <a:pt x="2676" y="1"/>
                  </a:moveTo>
                  <a:cubicBezTo>
                    <a:pt x="1200" y="1"/>
                    <a:pt x="1" y="1067"/>
                    <a:pt x="1" y="2378"/>
                  </a:cubicBezTo>
                  <a:cubicBezTo>
                    <a:pt x="1" y="3690"/>
                    <a:pt x="1200" y="4757"/>
                    <a:pt x="2676" y="4757"/>
                  </a:cubicBezTo>
                  <a:cubicBezTo>
                    <a:pt x="4151" y="4757"/>
                    <a:pt x="5352" y="3689"/>
                    <a:pt x="5352" y="2378"/>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3179;p64">
              <a:extLst>
                <a:ext uri="{FF2B5EF4-FFF2-40B4-BE49-F238E27FC236}">
                  <a16:creationId xmlns:a16="http://schemas.microsoft.com/office/drawing/2014/main" id="{7ED99512-9343-9933-E2E5-4B58D8E5D391}"/>
                </a:ext>
              </a:extLst>
            </p:cNvPr>
            <p:cNvSpPr/>
            <p:nvPr/>
          </p:nvSpPr>
          <p:spPr>
            <a:xfrm>
              <a:off x="5054350" y="5017800"/>
              <a:ext cx="119075" cy="104200"/>
            </a:xfrm>
            <a:custGeom>
              <a:avLst/>
              <a:gdLst/>
              <a:ahLst/>
              <a:cxnLst/>
              <a:rect l="l" t="t" r="r" b="b"/>
              <a:pathLst>
                <a:path w="4763" h="4168" extrusionOk="0">
                  <a:moveTo>
                    <a:pt x="2381" y="0"/>
                  </a:moveTo>
                  <a:cubicBezTo>
                    <a:pt x="1066" y="0"/>
                    <a:pt x="0" y="933"/>
                    <a:pt x="0" y="2084"/>
                  </a:cubicBezTo>
                  <a:cubicBezTo>
                    <a:pt x="0" y="3234"/>
                    <a:pt x="1066" y="4167"/>
                    <a:pt x="2381" y="4167"/>
                  </a:cubicBezTo>
                  <a:cubicBezTo>
                    <a:pt x="3697" y="4167"/>
                    <a:pt x="4763" y="3234"/>
                    <a:pt x="4763" y="2084"/>
                  </a:cubicBezTo>
                  <a:cubicBezTo>
                    <a:pt x="4763" y="933"/>
                    <a:pt x="3697" y="0"/>
                    <a:pt x="2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3180;p64">
              <a:extLst>
                <a:ext uri="{FF2B5EF4-FFF2-40B4-BE49-F238E27FC236}">
                  <a16:creationId xmlns:a16="http://schemas.microsoft.com/office/drawing/2014/main" id="{FD59FFA8-29C0-EF41-254A-6A7B5C91B7A7}"/>
                </a:ext>
              </a:extLst>
            </p:cNvPr>
            <p:cNvSpPr/>
            <p:nvPr/>
          </p:nvSpPr>
          <p:spPr>
            <a:xfrm>
              <a:off x="5047000" y="5010425"/>
              <a:ext cx="133800" cy="118950"/>
            </a:xfrm>
            <a:custGeom>
              <a:avLst/>
              <a:gdLst/>
              <a:ahLst/>
              <a:cxnLst/>
              <a:rect l="l" t="t" r="r" b="b"/>
              <a:pathLst>
                <a:path w="5352" h="4758" extrusionOk="0">
                  <a:moveTo>
                    <a:pt x="2676" y="590"/>
                  </a:moveTo>
                  <a:cubicBezTo>
                    <a:pt x="3826" y="590"/>
                    <a:pt x="4763" y="1392"/>
                    <a:pt x="4763" y="2379"/>
                  </a:cubicBezTo>
                  <a:cubicBezTo>
                    <a:pt x="4763" y="3364"/>
                    <a:pt x="3826" y="4167"/>
                    <a:pt x="2676" y="4167"/>
                  </a:cubicBezTo>
                  <a:cubicBezTo>
                    <a:pt x="1526" y="4167"/>
                    <a:pt x="589" y="3364"/>
                    <a:pt x="589" y="2379"/>
                  </a:cubicBezTo>
                  <a:cubicBezTo>
                    <a:pt x="589" y="1392"/>
                    <a:pt x="1526" y="590"/>
                    <a:pt x="2676" y="590"/>
                  </a:cubicBezTo>
                  <a:close/>
                  <a:moveTo>
                    <a:pt x="2676" y="0"/>
                  </a:moveTo>
                  <a:cubicBezTo>
                    <a:pt x="1201" y="0"/>
                    <a:pt x="0" y="1067"/>
                    <a:pt x="0" y="2379"/>
                  </a:cubicBezTo>
                  <a:cubicBezTo>
                    <a:pt x="0" y="3690"/>
                    <a:pt x="1201" y="4757"/>
                    <a:pt x="2676" y="4757"/>
                  </a:cubicBezTo>
                  <a:cubicBezTo>
                    <a:pt x="4151" y="4757"/>
                    <a:pt x="5352" y="3689"/>
                    <a:pt x="5352" y="2379"/>
                  </a:cubicBezTo>
                  <a:cubicBezTo>
                    <a:pt x="5352" y="1067"/>
                    <a:pt x="4151" y="0"/>
                    <a:pt x="26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3181;p64">
              <a:extLst>
                <a:ext uri="{FF2B5EF4-FFF2-40B4-BE49-F238E27FC236}">
                  <a16:creationId xmlns:a16="http://schemas.microsoft.com/office/drawing/2014/main" id="{59507FCA-3A5A-6473-578C-A7FEFBD27C68}"/>
                </a:ext>
              </a:extLst>
            </p:cNvPr>
            <p:cNvSpPr/>
            <p:nvPr/>
          </p:nvSpPr>
          <p:spPr>
            <a:xfrm>
              <a:off x="5709150" y="4779675"/>
              <a:ext cx="119050" cy="104200"/>
            </a:xfrm>
            <a:custGeom>
              <a:avLst/>
              <a:gdLst/>
              <a:ahLst/>
              <a:cxnLst/>
              <a:rect l="l" t="t" r="r" b="b"/>
              <a:pathLst>
                <a:path w="4762" h="4168" extrusionOk="0">
                  <a:moveTo>
                    <a:pt x="2381" y="1"/>
                  </a:moveTo>
                  <a:cubicBezTo>
                    <a:pt x="1066" y="1"/>
                    <a:pt x="0" y="934"/>
                    <a:pt x="0" y="2084"/>
                  </a:cubicBezTo>
                  <a:cubicBezTo>
                    <a:pt x="0" y="3235"/>
                    <a:pt x="1066" y="4168"/>
                    <a:pt x="2381" y="4168"/>
                  </a:cubicBezTo>
                  <a:cubicBezTo>
                    <a:pt x="3696" y="4168"/>
                    <a:pt x="4762" y="3235"/>
                    <a:pt x="4762" y="2084"/>
                  </a:cubicBezTo>
                  <a:cubicBezTo>
                    <a:pt x="4762" y="934"/>
                    <a:pt x="3696" y="1"/>
                    <a:pt x="23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3182;p64">
              <a:extLst>
                <a:ext uri="{FF2B5EF4-FFF2-40B4-BE49-F238E27FC236}">
                  <a16:creationId xmlns:a16="http://schemas.microsoft.com/office/drawing/2014/main" id="{32514AF5-7417-8A0B-E9E7-73881A56A15E}"/>
                </a:ext>
              </a:extLst>
            </p:cNvPr>
            <p:cNvSpPr/>
            <p:nvPr/>
          </p:nvSpPr>
          <p:spPr>
            <a:xfrm>
              <a:off x="5701775" y="4772325"/>
              <a:ext cx="133800" cy="118925"/>
            </a:xfrm>
            <a:custGeom>
              <a:avLst/>
              <a:gdLst/>
              <a:ahLst/>
              <a:cxnLst/>
              <a:rect l="l" t="t" r="r" b="b"/>
              <a:pathLst>
                <a:path w="5352" h="4757" extrusionOk="0">
                  <a:moveTo>
                    <a:pt x="2676" y="590"/>
                  </a:moveTo>
                  <a:lnTo>
                    <a:pt x="2676" y="591"/>
                  </a:lnTo>
                  <a:cubicBezTo>
                    <a:pt x="3826" y="591"/>
                    <a:pt x="4763" y="1391"/>
                    <a:pt x="4763" y="2378"/>
                  </a:cubicBezTo>
                  <a:cubicBezTo>
                    <a:pt x="4763" y="3364"/>
                    <a:pt x="3826" y="4167"/>
                    <a:pt x="2676" y="4167"/>
                  </a:cubicBezTo>
                  <a:cubicBezTo>
                    <a:pt x="1526" y="4167"/>
                    <a:pt x="589" y="3364"/>
                    <a:pt x="589" y="2378"/>
                  </a:cubicBezTo>
                  <a:cubicBezTo>
                    <a:pt x="589" y="1391"/>
                    <a:pt x="1526" y="590"/>
                    <a:pt x="2676" y="590"/>
                  </a:cubicBezTo>
                  <a:close/>
                  <a:moveTo>
                    <a:pt x="2676" y="1"/>
                  </a:moveTo>
                  <a:cubicBezTo>
                    <a:pt x="1201" y="1"/>
                    <a:pt x="0" y="1068"/>
                    <a:pt x="0" y="2378"/>
                  </a:cubicBezTo>
                  <a:cubicBezTo>
                    <a:pt x="0" y="3690"/>
                    <a:pt x="1201" y="4756"/>
                    <a:pt x="2676" y="4756"/>
                  </a:cubicBezTo>
                  <a:cubicBezTo>
                    <a:pt x="4151" y="4756"/>
                    <a:pt x="5351" y="3690"/>
                    <a:pt x="5351" y="2378"/>
                  </a:cubicBezTo>
                  <a:cubicBezTo>
                    <a:pt x="5351"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3183;p64">
              <a:extLst>
                <a:ext uri="{FF2B5EF4-FFF2-40B4-BE49-F238E27FC236}">
                  <a16:creationId xmlns:a16="http://schemas.microsoft.com/office/drawing/2014/main" id="{9D3F3DA1-76A6-7B7F-5E90-334F29ECFE8A}"/>
                </a:ext>
              </a:extLst>
            </p:cNvPr>
            <p:cNvSpPr/>
            <p:nvPr/>
          </p:nvSpPr>
          <p:spPr>
            <a:xfrm>
              <a:off x="5907275" y="4468250"/>
              <a:ext cx="137700" cy="91925"/>
            </a:xfrm>
            <a:custGeom>
              <a:avLst/>
              <a:gdLst/>
              <a:ahLst/>
              <a:cxnLst/>
              <a:rect l="l" t="t" r="r" b="b"/>
              <a:pathLst>
                <a:path w="5508" h="3677" extrusionOk="0">
                  <a:moveTo>
                    <a:pt x="1702" y="1"/>
                  </a:moveTo>
                  <a:cubicBezTo>
                    <a:pt x="1092" y="1"/>
                    <a:pt x="602" y="206"/>
                    <a:pt x="393" y="608"/>
                  </a:cubicBezTo>
                  <a:cubicBezTo>
                    <a:pt x="0" y="1363"/>
                    <a:pt x="738" y="2525"/>
                    <a:pt x="2042" y="3204"/>
                  </a:cubicBezTo>
                  <a:cubicBezTo>
                    <a:pt x="2650" y="3521"/>
                    <a:pt x="3273" y="3676"/>
                    <a:pt x="3805" y="3676"/>
                  </a:cubicBezTo>
                  <a:cubicBezTo>
                    <a:pt x="4415" y="3676"/>
                    <a:pt x="4905" y="3471"/>
                    <a:pt x="5114" y="3069"/>
                  </a:cubicBezTo>
                  <a:cubicBezTo>
                    <a:pt x="5508" y="2315"/>
                    <a:pt x="4769" y="1152"/>
                    <a:pt x="3465" y="473"/>
                  </a:cubicBezTo>
                  <a:cubicBezTo>
                    <a:pt x="2857" y="157"/>
                    <a:pt x="2234" y="1"/>
                    <a:pt x="17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3184;p64">
              <a:extLst>
                <a:ext uri="{FF2B5EF4-FFF2-40B4-BE49-F238E27FC236}">
                  <a16:creationId xmlns:a16="http://schemas.microsoft.com/office/drawing/2014/main" id="{1BC7C875-C860-6A4A-E426-8421C2C68B09}"/>
                </a:ext>
              </a:extLst>
            </p:cNvPr>
            <p:cNvSpPr/>
            <p:nvPr/>
          </p:nvSpPr>
          <p:spPr>
            <a:xfrm>
              <a:off x="5904525" y="4460875"/>
              <a:ext cx="143175" cy="106700"/>
            </a:xfrm>
            <a:custGeom>
              <a:avLst/>
              <a:gdLst/>
              <a:ahLst/>
              <a:cxnLst/>
              <a:rect l="l" t="t" r="r" b="b"/>
              <a:pathLst>
                <a:path w="5727" h="4268" extrusionOk="0">
                  <a:moveTo>
                    <a:pt x="1800" y="588"/>
                  </a:moveTo>
                  <a:cubicBezTo>
                    <a:pt x="2286" y="588"/>
                    <a:pt x="2874" y="736"/>
                    <a:pt x="3439" y="1029"/>
                  </a:cubicBezTo>
                  <a:cubicBezTo>
                    <a:pt x="4025" y="1334"/>
                    <a:pt x="4504" y="1750"/>
                    <a:pt x="4788" y="2196"/>
                  </a:cubicBezTo>
                  <a:cubicBezTo>
                    <a:pt x="4935" y="2426"/>
                    <a:pt x="5152" y="2867"/>
                    <a:pt x="4964" y="3228"/>
                  </a:cubicBezTo>
                  <a:cubicBezTo>
                    <a:pt x="4807" y="3529"/>
                    <a:pt x="4419" y="3680"/>
                    <a:pt x="3928" y="3680"/>
                  </a:cubicBezTo>
                  <a:cubicBezTo>
                    <a:pt x="3442" y="3680"/>
                    <a:pt x="2854" y="3532"/>
                    <a:pt x="2289" y="3238"/>
                  </a:cubicBezTo>
                  <a:cubicBezTo>
                    <a:pt x="1703" y="2933"/>
                    <a:pt x="1224" y="2519"/>
                    <a:pt x="940" y="2072"/>
                  </a:cubicBezTo>
                  <a:cubicBezTo>
                    <a:pt x="793" y="1841"/>
                    <a:pt x="576" y="1401"/>
                    <a:pt x="764" y="1040"/>
                  </a:cubicBezTo>
                  <a:cubicBezTo>
                    <a:pt x="920" y="739"/>
                    <a:pt x="1308" y="588"/>
                    <a:pt x="1800" y="588"/>
                  </a:cubicBezTo>
                  <a:close/>
                  <a:moveTo>
                    <a:pt x="1816" y="0"/>
                  </a:moveTo>
                  <a:cubicBezTo>
                    <a:pt x="1093" y="0"/>
                    <a:pt x="505" y="261"/>
                    <a:pt x="241" y="767"/>
                  </a:cubicBezTo>
                  <a:cubicBezTo>
                    <a:pt x="0" y="1229"/>
                    <a:pt x="72" y="1805"/>
                    <a:pt x="442" y="2388"/>
                  </a:cubicBezTo>
                  <a:cubicBezTo>
                    <a:pt x="781" y="2921"/>
                    <a:pt x="1340" y="3409"/>
                    <a:pt x="2016" y="3761"/>
                  </a:cubicBezTo>
                  <a:cubicBezTo>
                    <a:pt x="2669" y="4101"/>
                    <a:pt x="3334" y="4268"/>
                    <a:pt x="3912" y="4268"/>
                  </a:cubicBezTo>
                  <a:cubicBezTo>
                    <a:pt x="4634" y="4268"/>
                    <a:pt x="5222" y="4007"/>
                    <a:pt x="5485" y="3500"/>
                  </a:cubicBezTo>
                  <a:cubicBezTo>
                    <a:pt x="5727" y="3038"/>
                    <a:pt x="5654" y="2463"/>
                    <a:pt x="5285" y="1880"/>
                  </a:cubicBezTo>
                  <a:cubicBezTo>
                    <a:pt x="4946" y="1346"/>
                    <a:pt x="4388" y="860"/>
                    <a:pt x="3711" y="508"/>
                  </a:cubicBezTo>
                  <a:cubicBezTo>
                    <a:pt x="3058" y="167"/>
                    <a:pt x="2394" y="0"/>
                    <a:pt x="1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3185;p64">
              <a:extLst>
                <a:ext uri="{FF2B5EF4-FFF2-40B4-BE49-F238E27FC236}">
                  <a16:creationId xmlns:a16="http://schemas.microsoft.com/office/drawing/2014/main" id="{56AC0F56-E058-7D83-4B5E-62EA9DB09413}"/>
                </a:ext>
              </a:extLst>
            </p:cNvPr>
            <p:cNvSpPr/>
            <p:nvPr/>
          </p:nvSpPr>
          <p:spPr>
            <a:xfrm>
              <a:off x="1837300" y="4468250"/>
              <a:ext cx="137725" cy="91925"/>
            </a:xfrm>
            <a:custGeom>
              <a:avLst/>
              <a:gdLst/>
              <a:ahLst/>
              <a:cxnLst/>
              <a:rect l="l" t="t" r="r" b="b"/>
              <a:pathLst>
                <a:path w="5509" h="3677" extrusionOk="0">
                  <a:moveTo>
                    <a:pt x="3807" y="1"/>
                  </a:moveTo>
                  <a:cubicBezTo>
                    <a:pt x="3275" y="1"/>
                    <a:pt x="2651" y="157"/>
                    <a:pt x="2044" y="473"/>
                  </a:cubicBezTo>
                  <a:cubicBezTo>
                    <a:pt x="739" y="1152"/>
                    <a:pt x="1" y="2315"/>
                    <a:pt x="393" y="3069"/>
                  </a:cubicBezTo>
                  <a:cubicBezTo>
                    <a:pt x="603" y="3471"/>
                    <a:pt x="1094" y="3676"/>
                    <a:pt x="1704" y="3676"/>
                  </a:cubicBezTo>
                  <a:cubicBezTo>
                    <a:pt x="2236" y="3676"/>
                    <a:pt x="2859" y="3521"/>
                    <a:pt x="3466" y="3204"/>
                  </a:cubicBezTo>
                  <a:cubicBezTo>
                    <a:pt x="4771" y="2525"/>
                    <a:pt x="5509" y="1363"/>
                    <a:pt x="5116" y="608"/>
                  </a:cubicBezTo>
                  <a:cubicBezTo>
                    <a:pt x="4907" y="206"/>
                    <a:pt x="4417" y="1"/>
                    <a:pt x="38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3186;p64">
              <a:extLst>
                <a:ext uri="{FF2B5EF4-FFF2-40B4-BE49-F238E27FC236}">
                  <a16:creationId xmlns:a16="http://schemas.microsoft.com/office/drawing/2014/main" id="{69994BEB-79C7-FD5F-3A61-5D4ACF5FF5C3}"/>
                </a:ext>
              </a:extLst>
            </p:cNvPr>
            <p:cNvSpPr/>
            <p:nvPr/>
          </p:nvSpPr>
          <p:spPr>
            <a:xfrm>
              <a:off x="1834575" y="4460850"/>
              <a:ext cx="143175" cy="106725"/>
            </a:xfrm>
            <a:custGeom>
              <a:avLst/>
              <a:gdLst/>
              <a:ahLst/>
              <a:cxnLst/>
              <a:rect l="l" t="t" r="r" b="b"/>
              <a:pathLst>
                <a:path w="5727" h="4269" extrusionOk="0">
                  <a:moveTo>
                    <a:pt x="3927" y="589"/>
                  </a:moveTo>
                  <a:cubicBezTo>
                    <a:pt x="4419" y="589"/>
                    <a:pt x="4806" y="740"/>
                    <a:pt x="4964" y="1041"/>
                  </a:cubicBezTo>
                  <a:cubicBezTo>
                    <a:pt x="5152" y="1401"/>
                    <a:pt x="4935" y="1842"/>
                    <a:pt x="4788" y="2073"/>
                  </a:cubicBezTo>
                  <a:cubicBezTo>
                    <a:pt x="4504" y="2520"/>
                    <a:pt x="4025" y="2934"/>
                    <a:pt x="3439" y="3239"/>
                  </a:cubicBezTo>
                  <a:cubicBezTo>
                    <a:pt x="2873" y="3534"/>
                    <a:pt x="2286" y="3681"/>
                    <a:pt x="1800" y="3681"/>
                  </a:cubicBezTo>
                  <a:cubicBezTo>
                    <a:pt x="1309" y="3681"/>
                    <a:pt x="921" y="3530"/>
                    <a:pt x="763" y="3229"/>
                  </a:cubicBezTo>
                  <a:cubicBezTo>
                    <a:pt x="576" y="2868"/>
                    <a:pt x="793" y="2427"/>
                    <a:pt x="940" y="2197"/>
                  </a:cubicBezTo>
                  <a:cubicBezTo>
                    <a:pt x="1224" y="1750"/>
                    <a:pt x="1703" y="1335"/>
                    <a:pt x="2289" y="1030"/>
                  </a:cubicBezTo>
                  <a:cubicBezTo>
                    <a:pt x="2853" y="737"/>
                    <a:pt x="3441" y="589"/>
                    <a:pt x="3927" y="589"/>
                  </a:cubicBezTo>
                  <a:close/>
                  <a:moveTo>
                    <a:pt x="3912" y="1"/>
                  </a:moveTo>
                  <a:cubicBezTo>
                    <a:pt x="3334" y="1"/>
                    <a:pt x="2670" y="167"/>
                    <a:pt x="2017" y="507"/>
                  </a:cubicBezTo>
                  <a:cubicBezTo>
                    <a:pt x="1340" y="859"/>
                    <a:pt x="781" y="1347"/>
                    <a:pt x="442" y="1880"/>
                  </a:cubicBezTo>
                  <a:cubicBezTo>
                    <a:pt x="73" y="2464"/>
                    <a:pt x="0" y="3039"/>
                    <a:pt x="241" y="3501"/>
                  </a:cubicBezTo>
                  <a:cubicBezTo>
                    <a:pt x="506" y="4009"/>
                    <a:pt x="1093" y="4269"/>
                    <a:pt x="1816" y="4269"/>
                  </a:cubicBezTo>
                  <a:cubicBezTo>
                    <a:pt x="2394" y="4269"/>
                    <a:pt x="3057" y="4102"/>
                    <a:pt x="3711" y="3761"/>
                  </a:cubicBezTo>
                  <a:cubicBezTo>
                    <a:pt x="4386" y="3409"/>
                    <a:pt x="4946" y="2922"/>
                    <a:pt x="5284" y="2388"/>
                  </a:cubicBezTo>
                  <a:cubicBezTo>
                    <a:pt x="5655" y="1806"/>
                    <a:pt x="5726" y="1230"/>
                    <a:pt x="5486" y="768"/>
                  </a:cubicBezTo>
                  <a:cubicBezTo>
                    <a:pt x="5222" y="261"/>
                    <a:pt x="4634" y="1"/>
                    <a:pt x="39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3187;p64">
              <a:extLst>
                <a:ext uri="{FF2B5EF4-FFF2-40B4-BE49-F238E27FC236}">
                  <a16:creationId xmlns:a16="http://schemas.microsoft.com/office/drawing/2014/main" id="{0DC918DC-03F1-2855-A13D-F37F02749248}"/>
                </a:ext>
              </a:extLst>
            </p:cNvPr>
            <p:cNvSpPr/>
            <p:nvPr/>
          </p:nvSpPr>
          <p:spPr>
            <a:xfrm>
              <a:off x="2172400" y="3867125"/>
              <a:ext cx="14750" cy="502475"/>
            </a:xfrm>
            <a:custGeom>
              <a:avLst/>
              <a:gdLst/>
              <a:ahLst/>
              <a:cxnLst/>
              <a:rect l="l" t="t" r="r" b="b"/>
              <a:pathLst>
                <a:path w="590" h="20099" extrusionOk="0">
                  <a:moveTo>
                    <a:pt x="1" y="1"/>
                  </a:moveTo>
                  <a:lnTo>
                    <a:pt x="1" y="20098"/>
                  </a:lnTo>
                  <a:lnTo>
                    <a:pt x="590" y="20098"/>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3188;p64">
              <a:extLst>
                <a:ext uri="{FF2B5EF4-FFF2-40B4-BE49-F238E27FC236}">
                  <a16:creationId xmlns:a16="http://schemas.microsoft.com/office/drawing/2014/main" id="{4AE9C327-2894-39AA-B37A-320774141370}"/>
                </a:ext>
              </a:extLst>
            </p:cNvPr>
            <p:cNvSpPr/>
            <p:nvPr/>
          </p:nvSpPr>
          <p:spPr>
            <a:xfrm>
              <a:off x="2496875" y="4484675"/>
              <a:ext cx="14750" cy="251250"/>
            </a:xfrm>
            <a:custGeom>
              <a:avLst/>
              <a:gdLst/>
              <a:ahLst/>
              <a:cxnLst/>
              <a:rect l="l" t="t" r="r" b="b"/>
              <a:pathLst>
                <a:path w="590" h="10050" extrusionOk="0">
                  <a:moveTo>
                    <a:pt x="1" y="1"/>
                  </a:moveTo>
                  <a:lnTo>
                    <a:pt x="1" y="10049"/>
                  </a:lnTo>
                  <a:lnTo>
                    <a:pt x="590" y="10049"/>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3189;p64">
              <a:extLst>
                <a:ext uri="{FF2B5EF4-FFF2-40B4-BE49-F238E27FC236}">
                  <a16:creationId xmlns:a16="http://schemas.microsoft.com/office/drawing/2014/main" id="{274341B3-432E-C409-1910-E153A28A05DA}"/>
                </a:ext>
              </a:extLst>
            </p:cNvPr>
            <p:cNvSpPr/>
            <p:nvPr/>
          </p:nvSpPr>
          <p:spPr>
            <a:xfrm>
              <a:off x="2496875" y="3919475"/>
              <a:ext cx="14750" cy="502425"/>
            </a:xfrm>
            <a:custGeom>
              <a:avLst/>
              <a:gdLst/>
              <a:ahLst/>
              <a:cxnLst/>
              <a:rect l="l" t="t" r="r" b="b"/>
              <a:pathLst>
                <a:path w="590" h="20097" extrusionOk="0">
                  <a:moveTo>
                    <a:pt x="1" y="0"/>
                  </a:moveTo>
                  <a:lnTo>
                    <a:pt x="1" y="20097"/>
                  </a:lnTo>
                  <a:lnTo>
                    <a:pt x="590" y="20097"/>
                  </a:lnTo>
                  <a:lnTo>
                    <a:pt x="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3190;p64">
              <a:extLst>
                <a:ext uri="{FF2B5EF4-FFF2-40B4-BE49-F238E27FC236}">
                  <a16:creationId xmlns:a16="http://schemas.microsoft.com/office/drawing/2014/main" id="{01B4ECD3-0A22-47CF-B293-64395DC06FF5}"/>
                </a:ext>
              </a:extLst>
            </p:cNvPr>
            <p:cNvSpPr/>
            <p:nvPr/>
          </p:nvSpPr>
          <p:spPr>
            <a:xfrm>
              <a:off x="5396200" y="4254400"/>
              <a:ext cx="14750" cy="502475"/>
            </a:xfrm>
            <a:custGeom>
              <a:avLst/>
              <a:gdLst/>
              <a:ahLst/>
              <a:cxnLst/>
              <a:rect l="l" t="t" r="r" b="b"/>
              <a:pathLst>
                <a:path w="590" h="20099" extrusionOk="0">
                  <a:moveTo>
                    <a:pt x="0" y="1"/>
                  </a:moveTo>
                  <a:lnTo>
                    <a:pt x="0" y="20098"/>
                  </a:lnTo>
                  <a:lnTo>
                    <a:pt x="589" y="200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3191;p64">
              <a:extLst>
                <a:ext uri="{FF2B5EF4-FFF2-40B4-BE49-F238E27FC236}">
                  <a16:creationId xmlns:a16="http://schemas.microsoft.com/office/drawing/2014/main" id="{B00A0382-90E7-57CD-646A-383CC364F26D}"/>
                </a:ext>
              </a:extLst>
            </p:cNvPr>
            <p:cNvSpPr/>
            <p:nvPr/>
          </p:nvSpPr>
          <p:spPr>
            <a:xfrm>
              <a:off x="5091050" y="3739200"/>
              <a:ext cx="14750" cy="1104850"/>
            </a:xfrm>
            <a:custGeom>
              <a:avLst/>
              <a:gdLst/>
              <a:ahLst/>
              <a:cxnLst/>
              <a:rect l="l" t="t" r="r" b="b"/>
              <a:pathLst>
                <a:path w="590" h="44194" extrusionOk="0">
                  <a:moveTo>
                    <a:pt x="1" y="0"/>
                  </a:moveTo>
                  <a:lnTo>
                    <a:pt x="1" y="44193"/>
                  </a:lnTo>
                  <a:lnTo>
                    <a:pt x="589" y="44193"/>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3192;p64">
              <a:extLst>
                <a:ext uri="{FF2B5EF4-FFF2-40B4-BE49-F238E27FC236}">
                  <a16:creationId xmlns:a16="http://schemas.microsoft.com/office/drawing/2014/main" id="{B444D41B-520A-4DFE-434B-E3933A25BED6}"/>
                </a:ext>
              </a:extLst>
            </p:cNvPr>
            <p:cNvSpPr/>
            <p:nvPr/>
          </p:nvSpPr>
          <p:spPr>
            <a:xfrm>
              <a:off x="3826175" y="4725425"/>
              <a:ext cx="14725" cy="230300"/>
            </a:xfrm>
            <a:custGeom>
              <a:avLst/>
              <a:gdLst/>
              <a:ahLst/>
              <a:cxnLst/>
              <a:rect l="l" t="t" r="r" b="b"/>
              <a:pathLst>
                <a:path w="589" h="9212" extrusionOk="0">
                  <a:moveTo>
                    <a:pt x="0" y="1"/>
                  </a:moveTo>
                  <a:lnTo>
                    <a:pt x="0" y="9212"/>
                  </a:lnTo>
                  <a:lnTo>
                    <a:pt x="589" y="9212"/>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3193;p64">
              <a:extLst>
                <a:ext uri="{FF2B5EF4-FFF2-40B4-BE49-F238E27FC236}">
                  <a16:creationId xmlns:a16="http://schemas.microsoft.com/office/drawing/2014/main" id="{A72C0248-674B-D95F-1073-BE173A169C5A}"/>
                </a:ext>
              </a:extLst>
            </p:cNvPr>
            <p:cNvSpPr/>
            <p:nvPr/>
          </p:nvSpPr>
          <p:spPr>
            <a:xfrm>
              <a:off x="2860325" y="4309025"/>
              <a:ext cx="14750" cy="563275"/>
            </a:xfrm>
            <a:custGeom>
              <a:avLst/>
              <a:gdLst/>
              <a:ahLst/>
              <a:cxnLst/>
              <a:rect l="l" t="t" r="r" b="b"/>
              <a:pathLst>
                <a:path w="590" h="22531" extrusionOk="0">
                  <a:moveTo>
                    <a:pt x="1" y="0"/>
                  </a:moveTo>
                  <a:lnTo>
                    <a:pt x="1" y="22531"/>
                  </a:lnTo>
                  <a:lnTo>
                    <a:pt x="589" y="2253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3194;p64">
              <a:extLst>
                <a:ext uri="{FF2B5EF4-FFF2-40B4-BE49-F238E27FC236}">
                  <a16:creationId xmlns:a16="http://schemas.microsoft.com/office/drawing/2014/main" id="{A5227727-43E3-D3BD-270D-C1A0F6708566}"/>
                </a:ext>
              </a:extLst>
            </p:cNvPr>
            <p:cNvSpPr/>
            <p:nvPr/>
          </p:nvSpPr>
          <p:spPr>
            <a:xfrm>
              <a:off x="4577075" y="4827050"/>
              <a:ext cx="14750" cy="113825"/>
            </a:xfrm>
            <a:custGeom>
              <a:avLst/>
              <a:gdLst/>
              <a:ahLst/>
              <a:cxnLst/>
              <a:rect l="l" t="t" r="r" b="b"/>
              <a:pathLst>
                <a:path w="590" h="4553" extrusionOk="0">
                  <a:moveTo>
                    <a:pt x="1" y="0"/>
                  </a:moveTo>
                  <a:lnTo>
                    <a:pt x="1" y="4552"/>
                  </a:lnTo>
                  <a:lnTo>
                    <a:pt x="589" y="4552"/>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3195;p64">
              <a:extLst>
                <a:ext uri="{FF2B5EF4-FFF2-40B4-BE49-F238E27FC236}">
                  <a16:creationId xmlns:a16="http://schemas.microsoft.com/office/drawing/2014/main" id="{5B41527C-3A77-1C66-4922-8D03281975FA}"/>
                </a:ext>
              </a:extLst>
            </p:cNvPr>
            <p:cNvSpPr/>
            <p:nvPr/>
          </p:nvSpPr>
          <p:spPr>
            <a:xfrm>
              <a:off x="4577075" y="4559250"/>
              <a:ext cx="14750" cy="232350"/>
            </a:xfrm>
            <a:custGeom>
              <a:avLst/>
              <a:gdLst/>
              <a:ahLst/>
              <a:cxnLst/>
              <a:rect l="l" t="t" r="r" b="b"/>
              <a:pathLst>
                <a:path w="590" h="9294" extrusionOk="0">
                  <a:moveTo>
                    <a:pt x="1" y="0"/>
                  </a:moveTo>
                  <a:lnTo>
                    <a:pt x="1" y="9294"/>
                  </a:lnTo>
                  <a:lnTo>
                    <a:pt x="589" y="9294"/>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3196;p64">
              <a:extLst>
                <a:ext uri="{FF2B5EF4-FFF2-40B4-BE49-F238E27FC236}">
                  <a16:creationId xmlns:a16="http://schemas.microsoft.com/office/drawing/2014/main" id="{ECB32E4B-E3B8-12E3-0A71-CA29176D53D4}"/>
                </a:ext>
              </a:extLst>
            </p:cNvPr>
            <p:cNvSpPr/>
            <p:nvPr/>
          </p:nvSpPr>
          <p:spPr>
            <a:xfrm>
              <a:off x="3826175" y="4495150"/>
              <a:ext cx="14725" cy="125625"/>
            </a:xfrm>
            <a:custGeom>
              <a:avLst/>
              <a:gdLst/>
              <a:ahLst/>
              <a:cxnLst/>
              <a:rect l="l" t="t" r="r" b="b"/>
              <a:pathLst>
                <a:path w="589" h="5025" extrusionOk="0">
                  <a:moveTo>
                    <a:pt x="0" y="1"/>
                  </a:moveTo>
                  <a:lnTo>
                    <a:pt x="0" y="5025"/>
                  </a:lnTo>
                  <a:lnTo>
                    <a:pt x="589" y="5025"/>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3197;p64">
              <a:extLst>
                <a:ext uri="{FF2B5EF4-FFF2-40B4-BE49-F238E27FC236}">
                  <a16:creationId xmlns:a16="http://schemas.microsoft.com/office/drawing/2014/main" id="{765F4FCE-DD6B-CE3C-F88E-7E7266A89CCE}"/>
                </a:ext>
              </a:extLst>
            </p:cNvPr>
            <p:cNvSpPr/>
            <p:nvPr/>
          </p:nvSpPr>
          <p:spPr>
            <a:xfrm>
              <a:off x="5396200" y="3909025"/>
              <a:ext cx="14750" cy="230300"/>
            </a:xfrm>
            <a:custGeom>
              <a:avLst/>
              <a:gdLst/>
              <a:ahLst/>
              <a:cxnLst/>
              <a:rect l="l" t="t" r="r" b="b"/>
              <a:pathLst>
                <a:path w="590" h="9212" extrusionOk="0">
                  <a:moveTo>
                    <a:pt x="0" y="0"/>
                  </a:moveTo>
                  <a:lnTo>
                    <a:pt x="0" y="9211"/>
                  </a:lnTo>
                  <a:lnTo>
                    <a:pt x="589" y="921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3198;p64">
              <a:extLst>
                <a:ext uri="{FF2B5EF4-FFF2-40B4-BE49-F238E27FC236}">
                  <a16:creationId xmlns:a16="http://schemas.microsoft.com/office/drawing/2014/main" id="{138CBA75-0D34-EDA2-4560-9F2B9DE8C9CC}"/>
                </a:ext>
              </a:extLst>
            </p:cNvPr>
            <p:cNvSpPr/>
            <p:nvPr/>
          </p:nvSpPr>
          <p:spPr>
            <a:xfrm>
              <a:off x="5689275" y="3417075"/>
              <a:ext cx="14750" cy="1119950"/>
            </a:xfrm>
            <a:custGeom>
              <a:avLst/>
              <a:gdLst/>
              <a:ahLst/>
              <a:cxnLst/>
              <a:rect l="l" t="t" r="r" b="b"/>
              <a:pathLst>
                <a:path w="590" h="44798" extrusionOk="0">
                  <a:moveTo>
                    <a:pt x="0" y="1"/>
                  </a:moveTo>
                  <a:lnTo>
                    <a:pt x="0" y="44798"/>
                  </a:lnTo>
                  <a:lnTo>
                    <a:pt x="589" y="447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3199;p64">
              <a:extLst>
                <a:ext uri="{FF2B5EF4-FFF2-40B4-BE49-F238E27FC236}">
                  <a16:creationId xmlns:a16="http://schemas.microsoft.com/office/drawing/2014/main" id="{A4D13229-34F1-479F-3864-E4D346673701}"/>
                </a:ext>
              </a:extLst>
            </p:cNvPr>
            <p:cNvSpPr/>
            <p:nvPr/>
          </p:nvSpPr>
          <p:spPr>
            <a:xfrm>
              <a:off x="2172400" y="3522075"/>
              <a:ext cx="14750" cy="271825"/>
            </a:xfrm>
            <a:custGeom>
              <a:avLst/>
              <a:gdLst/>
              <a:ahLst/>
              <a:cxnLst/>
              <a:rect l="l" t="t" r="r" b="b"/>
              <a:pathLst>
                <a:path w="590" h="10873" extrusionOk="0">
                  <a:moveTo>
                    <a:pt x="1" y="1"/>
                  </a:moveTo>
                  <a:lnTo>
                    <a:pt x="1" y="10873"/>
                  </a:lnTo>
                  <a:lnTo>
                    <a:pt x="590" y="10873"/>
                  </a:lnTo>
                  <a:lnTo>
                    <a:pt x="59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3200;p64">
              <a:extLst>
                <a:ext uri="{FF2B5EF4-FFF2-40B4-BE49-F238E27FC236}">
                  <a16:creationId xmlns:a16="http://schemas.microsoft.com/office/drawing/2014/main" id="{8C002627-C050-AC02-7190-059BA78F58D2}"/>
                </a:ext>
              </a:extLst>
            </p:cNvPr>
            <p:cNvSpPr/>
            <p:nvPr/>
          </p:nvSpPr>
          <p:spPr>
            <a:xfrm>
              <a:off x="4837850" y="2968175"/>
              <a:ext cx="69975" cy="184900"/>
            </a:xfrm>
            <a:custGeom>
              <a:avLst/>
              <a:gdLst/>
              <a:ahLst/>
              <a:cxnLst/>
              <a:rect l="l" t="t" r="r" b="b"/>
              <a:pathLst>
                <a:path w="2799" h="7396"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3201;p64">
              <a:extLst>
                <a:ext uri="{FF2B5EF4-FFF2-40B4-BE49-F238E27FC236}">
                  <a16:creationId xmlns:a16="http://schemas.microsoft.com/office/drawing/2014/main" id="{70A8A352-5B0A-EC4D-0825-835E38AA05ED}"/>
                </a:ext>
              </a:extLst>
            </p:cNvPr>
            <p:cNvSpPr/>
            <p:nvPr/>
          </p:nvSpPr>
          <p:spPr>
            <a:xfrm>
              <a:off x="4830525" y="2960825"/>
              <a:ext cx="84675" cy="199625"/>
            </a:xfrm>
            <a:custGeom>
              <a:avLst/>
              <a:gdLst/>
              <a:ahLst/>
              <a:cxnLst/>
              <a:rect l="l" t="t" r="r" b="b"/>
              <a:pathLst>
                <a:path w="3387" h="7985" extrusionOk="0">
                  <a:moveTo>
                    <a:pt x="2797" y="590"/>
                  </a:moveTo>
                  <a:lnTo>
                    <a:pt x="2797" y="7395"/>
                  </a:lnTo>
                  <a:lnTo>
                    <a:pt x="589" y="7395"/>
                  </a:lnTo>
                  <a:lnTo>
                    <a:pt x="589" y="590"/>
                  </a:lnTo>
                  <a:close/>
                  <a:moveTo>
                    <a:pt x="0" y="1"/>
                  </a:moveTo>
                  <a:lnTo>
                    <a:pt x="0"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3202;p64">
              <a:extLst>
                <a:ext uri="{FF2B5EF4-FFF2-40B4-BE49-F238E27FC236}">
                  <a16:creationId xmlns:a16="http://schemas.microsoft.com/office/drawing/2014/main" id="{CCA58446-C7DD-292C-1255-4E49E82068B9}"/>
                </a:ext>
              </a:extLst>
            </p:cNvPr>
            <p:cNvSpPr/>
            <p:nvPr/>
          </p:nvSpPr>
          <p:spPr>
            <a:xfrm>
              <a:off x="3019925" y="1595025"/>
              <a:ext cx="1840900" cy="398775"/>
            </a:xfrm>
            <a:custGeom>
              <a:avLst/>
              <a:gdLst/>
              <a:ahLst/>
              <a:cxnLst/>
              <a:rect l="l" t="t" r="r" b="b"/>
              <a:pathLst>
                <a:path w="73636" h="15951" extrusionOk="0">
                  <a:moveTo>
                    <a:pt x="1" y="1"/>
                  </a:moveTo>
                  <a:lnTo>
                    <a:pt x="1" y="15950"/>
                  </a:lnTo>
                  <a:lnTo>
                    <a:pt x="73636" y="15950"/>
                  </a:lnTo>
                  <a:lnTo>
                    <a:pt x="73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3203;p64">
              <a:extLst>
                <a:ext uri="{FF2B5EF4-FFF2-40B4-BE49-F238E27FC236}">
                  <a16:creationId xmlns:a16="http://schemas.microsoft.com/office/drawing/2014/main" id="{96C0509C-32CE-8CEF-8CE8-9CCFC36C2468}"/>
                </a:ext>
              </a:extLst>
            </p:cNvPr>
            <p:cNvSpPr/>
            <p:nvPr/>
          </p:nvSpPr>
          <p:spPr>
            <a:xfrm>
              <a:off x="3012575" y="1587675"/>
              <a:ext cx="1855600" cy="413525"/>
            </a:xfrm>
            <a:custGeom>
              <a:avLst/>
              <a:gdLst/>
              <a:ahLst/>
              <a:cxnLst/>
              <a:rect l="l" t="t" r="r" b="b"/>
              <a:pathLst>
                <a:path w="74224" h="16541" extrusionOk="0">
                  <a:moveTo>
                    <a:pt x="73635" y="590"/>
                  </a:moveTo>
                  <a:lnTo>
                    <a:pt x="73635" y="15950"/>
                  </a:lnTo>
                  <a:lnTo>
                    <a:pt x="590" y="15950"/>
                  </a:lnTo>
                  <a:lnTo>
                    <a:pt x="590" y="590"/>
                  </a:lnTo>
                  <a:close/>
                  <a:moveTo>
                    <a:pt x="1" y="1"/>
                  </a:moveTo>
                  <a:lnTo>
                    <a:pt x="1" y="16540"/>
                  </a:lnTo>
                  <a:lnTo>
                    <a:pt x="74224" y="16540"/>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3204;p64">
              <a:extLst>
                <a:ext uri="{FF2B5EF4-FFF2-40B4-BE49-F238E27FC236}">
                  <a16:creationId xmlns:a16="http://schemas.microsoft.com/office/drawing/2014/main" id="{2D6F25AF-E2E7-4B60-8295-06750B74F4B5}"/>
                </a:ext>
              </a:extLst>
            </p:cNvPr>
            <p:cNvSpPr/>
            <p:nvPr/>
          </p:nvSpPr>
          <p:spPr>
            <a:xfrm>
              <a:off x="4837850" y="4059175"/>
              <a:ext cx="69975" cy="184900"/>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3205;p64">
              <a:extLst>
                <a:ext uri="{FF2B5EF4-FFF2-40B4-BE49-F238E27FC236}">
                  <a16:creationId xmlns:a16="http://schemas.microsoft.com/office/drawing/2014/main" id="{5D299F86-B31B-45B9-3499-B8FF9C467453}"/>
                </a:ext>
              </a:extLst>
            </p:cNvPr>
            <p:cNvSpPr/>
            <p:nvPr/>
          </p:nvSpPr>
          <p:spPr>
            <a:xfrm>
              <a:off x="4830525" y="4051825"/>
              <a:ext cx="84675" cy="199625"/>
            </a:xfrm>
            <a:custGeom>
              <a:avLst/>
              <a:gdLst/>
              <a:ahLst/>
              <a:cxnLst/>
              <a:rect l="l" t="t" r="r" b="b"/>
              <a:pathLst>
                <a:path w="3387" h="7985" extrusionOk="0">
                  <a:moveTo>
                    <a:pt x="2797" y="588"/>
                  </a:moveTo>
                  <a:lnTo>
                    <a:pt x="2797" y="7394"/>
                  </a:lnTo>
                  <a:lnTo>
                    <a:pt x="589" y="7394"/>
                  </a:lnTo>
                  <a:lnTo>
                    <a:pt x="589" y="588"/>
                  </a:lnTo>
                  <a:close/>
                  <a:moveTo>
                    <a:pt x="0" y="0"/>
                  </a:moveTo>
                  <a:lnTo>
                    <a:pt x="0"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3206;p64">
              <a:extLst>
                <a:ext uri="{FF2B5EF4-FFF2-40B4-BE49-F238E27FC236}">
                  <a16:creationId xmlns:a16="http://schemas.microsoft.com/office/drawing/2014/main" id="{49DF777A-8F0C-26B4-27D1-B92A54EAB801}"/>
                </a:ext>
              </a:extLst>
            </p:cNvPr>
            <p:cNvSpPr/>
            <p:nvPr/>
          </p:nvSpPr>
          <p:spPr>
            <a:xfrm>
              <a:off x="2966825" y="4059175"/>
              <a:ext cx="69950" cy="184900"/>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3207;p64">
              <a:extLst>
                <a:ext uri="{FF2B5EF4-FFF2-40B4-BE49-F238E27FC236}">
                  <a16:creationId xmlns:a16="http://schemas.microsoft.com/office/drawing/2014/main" id="{144DD3B5-425D-DC15-3A40-D599ECDF37B5}"/>
                </a:ext>
              </a:extLst>
            </p:cNvPr>
            <p:cNvSpPr/>
            <p:nvPr/>
          </p:nvSpPr>
          <p:spPr>
            <a:xfrm>
              <a:off x="2959450" y="4051825"/>
              <a:ext cx="84700" cy="199625"/>
            </a:xfrm>
            <a:custGeom>
              <a:avLst/>
              <a:gdLst/>
              <a:ahLst/>
              <a:cxnLst/>
              <a:rect l="l" t="t" r="r" b="b"/>
              <a:pathLst>
                <a:path w="3388" h="7985" extrusionOk="0">
                  <a:moveTo>
                    <a:pt x="2799" y="588"/>
                  </a:moveTo>
                  <a:lnTo>
                    <a:pt x="2799" y="7394"/>
                  </a:lnTo>
                  <a:lnTo>
                    <a:pt x="590" y="7394"/>
                  </a:lnTo>
                  <a:lnTo>
                    <a:pt x="591" y="588"/>
                  </a:lnTo>
                  <a:close/>
                  <a:moveTo>
                    <a:pt x="1" y="0"/>
                  </a:moveTo>
                  <a:lnTo>
                    <a:pt x="1" y="7984"/>
                  </a:lnTo>
                  <a:lnTo>
                    <a:pt x="3388" y="7984"/>
                  </a:lnTo>
                  <a:lnTo>
                    <a:pt x="33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3208;p64">
              <a:extLst>
                <a:ext uri="{FF2B5EF4-FFF2-40B4-BE49-F238E27FC236}">
                  <a16:creationId xmlns:a16="http://schemas.microsoft.com/office/drawing/2014/main" id="{83FE2C29-0513-27E9-A2BD-0812587187C7}"/>
                </a:ext>
              </a:extLst>
            </p:cNvPr>
            <p:cNvSpPr/>
            <p:nvPr/>
          </p:nvSpPr>
          <p:spPr>
            <a:xfrm>
              <a:off x="2956625" y="1898175"/>
              <a:ext cx="69975" cy="184925"/>
            </a:xfrm>
            <a:custGeom>
              <a:avLst/>
              <a:gdLst/>
              <a:ahLst/>
              <a:cxnLst/>
              <a:rect l="l" t="t" r="r" b="b"/>
              <a:pathLst>
                <a:path w="2799"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3209;p64">
              <a:extLst>
                <a:ext uri="{FF2B5EF4-FFF2-40B4-BE49-F238E27FC236}">
                  <a16:creationId xmlns:a16="http://schemas.microsoft.com/office/drawing/2014/main" id="{86016446-8182-BDED-1633-A11A85813843}"/>
                </a:ext>
              </a:extLst>
            </p:cNvPr>
            <p:cNvSpPr/>
            <p:nvPr/>
          </p:nvSpPr>
          <p:spPr>
            <a:xfrm>
              <a:off x="2949275" y="1890825"/>
              <a:ext cx="84650" cy="199625"/>
            </a:xfrm>
            <a:custGeom>
              <a:avLst/>
              <a:gdLst/>
              <a:ahLst/>
              <a:cxnLst/>
              <a:rect l="l" t="t" r="r" b="b"/>
              <a:pathLst>
                <a:path w="3386" h="7985" extrusionOk="0">
                  <a:moveTo>
                    <a:pt x="2797" y="589"/>
                  </a:moveTo>
                  <a:lnTo>
                    <a:pt x="2797" y="7396"/>
                  </a:lnTo>
                  <a:lnTo>
                    <a:pt x="589" y="7396"/>
                  </a:lnTo>
                  <a:lnTo>
                    <a:pt x="589" y="589"/>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3210;p64">
              <a:extLst>
                <a:ext uri="{FF2B5EF4-FFF2-40B4-BE49-F238E27FC236}">
                  <a16:creationId xmlns:a16="http://schemas.microsoft.com/office/drawing/2014/main" id="{32B9628F-E790-6239-A3A8-F0FBA5B454B7}"/>
                </a:ext>
              </a:extLst>
            </p:cNvPr>
            <p:cNvSpPr/>
            <p:nvPr/>
          </p:nvSpPr>
          <p:spPr>
            <a:xfrm>
              <a:off x="2956625" y="3520650"/>
              <a:ext cx="69975" cy="184925"/>
            </a:xfrm>
            <a:custGeom>
              <a:avLst/>
              <a:gdLst/>
              <a:ahLst/>
              <a:cxnLst/>
              <a:rect l="l" t="t" r="r" b="b"/>
              <a:pathLst>
                <a:path w="2799"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3211;p64">
              <a:extLst>
                <a:ext uri="{FF2B5EF4-FFF2-40B4-BE49-F238E27FC236}">
                  <a16:creationId xmlns:a16="http://schemas.microsoft.com/office/drawing/2014/main" id="{F407A2C6-2385-0E71-E232-FEF1CF6F6983}"/>
                </a:ext>
              </a:extLst>
            </p:cNvPr>
            <p:cNvSpPr/>
            <p:nvPr/>
          </p:nvSpPr>
          <p:spPr>
            <a:xfrm>
              <a:off x="2949275" y="3513300"/>
              <a:ext cx="84650" cy="199625"/>
            </a:xfrm>
            <a:custGeom>
              <a:avLst/>
              <a:gdLst/>
              <a:ahLst/>
              <a:cxnLst/>
              <a:rect l="l" t="t" r="r" b="b"/>
              <a:pathLst>
                <a:path w="3386" h="7985" extrusionOk="0">
                  <a:moveTo>
                    <a:pt x="2797" y="590"/>
                  </a:moveTo>
                  <a:lnTo>
                    <a:pt x="2797" y="7396"/>
                  </a:lnTo>
                  <a:lnTo>
                    <a:pt x="589" y="7396"/>
                  </a:lnTo>
                  <a:lnTo>
                    <a:pt x="589" y="590"/>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3212;p64">
              <a:extLst>
                <a:ext uri="{FF2B5EF4-FFF2-40B4-BE49-F238E27FC236}">
                  <a16:creationId xmlns:a16="http://schemas.microsoft.com/office/drawing/2014/main" id="{5D55FB59-84E3-9C1E-6937-C1F644EE6AF6}"/>
                </a:ext>
              </a:extLst>
            </p:cNvPr>
            <p:cNvSpPr/>
            <p:nvPr/>
          </p:nvSpPr>
          <p:spPr>
            <a:xfrm>
              <a:off x="2956625" y="2967050"/>
              <a:ext cx="69975" cy="184925"/>
            </a:xfrm>
            <a:custGeom>
              <a:avLst/>
              <a:gdLst/>
              <a:ahLst/>
              <a:cxnLst/>
              <a:rect l="l" t="t" r="r" b="b"/>
              <a:pathLst>
                <a:path w="2799" h="7397"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3213;p64">
              <a:extLst>
                <a:ext uri="{FF2B5EF4-FFF2-40B4-BE49-F238E27FC236}">
                  <a16:creationId xmlns:a16="http://schemas.microsoft.com/office/drawing/2014/main" id="{0EC34088-A2AD-CE1A-3363-8F1006999A44}"/>
                </a:ext>
              </a:extLst>
            </p:cNvPr>
            <p:cNvSpPr/>
            <p:nvPr/>
          </p:nvSpPr>
          <p:spPr>
            <a:xfrm>
              <a:off x="2949275" y="2959725"/>
              <a:ext cx="84650" cy="199600"/>
            </a:xfrm>
            <a:custGeom>
              <a:avLst/>
              <a:gdLst/>
              <a:ahLst/>
              <a:cxnLst/>
              <a:rect l="l" t="t" r="r" b="b"/>
              <a:pathLst>
                <a:path w="3386" h="7984" extrusionOk="0">
                  <a:moveTo>
                    <a:pt x="2797" y="589"/>
                  </a:moveTo>
                  <a:lnTo>
                    <a:pt x="2797" y="7394"/>
                  </a:lnTo>
                  <a:lnTo>
                    <a:pt x="589" y="7394"/>
                  </a:lnTo>
                  <a:lnTo>
                    <a:pt x="589" y="589"/>
                  </a:lnTo>
                  <a:close/>
                  <a:moveTo>
                    <a:pt x="1" y="0"/>
                  </a:moveTo>
                  <a:lnTo>
                    <a:pt x="1"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3214;p64">
              <a:extLst>
                <a:ext uri="{FF2B5EF4-FFF2-40B4-BE49-F238E27FC236}">
                  <a16:creationId xmlns:a16="http://schemas.microsoft.com/office/drawing/2014/main" id="{1816A56F-7852-CDC9-84BF-5B6C25DF6AA8}"/>
                </a:ext>
              </a:extLst>
            </p:cNvPr>
            <p:cNvSpPr/>
            <p:nvPr/>
          </p:nvSpPr>
          <p:spPr>
            <a:xfrm>
              <a:off x="4855675" y="1898175"/>
              <a:ext cx="69950" cy="184925"/>
            </a:xfrm>
            <a:custGeom>
              <a:avLst/>
              <a:gdLst/>
              <a:ahLst/>
              <a:cxnLst/>
              <a:rect l="l" t="t" r="r" b="b"/>
              <a:pathLst>
                <a:path w="2798"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3215;p64">
              <a:extLst>
                <a:ext uri="{FF2B5EF4-FFF2-40B4-BE49-F238E27FC236}">
                  <a16:creationId xmlns:a16="http://schemas.microsoft.com/office/drawing/2014/main" id="{96CC0822-991A-4A90-7560-39136D56B30E}"/>
                </a:ext>
              </a:extLst>
            </p:cNvPr>
            <p:cNvSpPr/>
            <p:nvPr/>
          </p:nvSpPr>
          <p:spPr>
            <a:xfrm>
              <a:off x="4848325" y="1890825"/>
              <a:ext cx="84675" cy="199625"/>
            </a:xfrm>
            <a:custGeom>
              <a:avLst/>
              <a:gdLst/>
              <a:ahLst/>
              <a:cxnLst/>
              <a:rect l="l" t="t" r="r" b="b"/>
              <a:pathLst>
                <a:path w="3387" h="7985" extrusionOk="0">
                  <a:moveTo>
                    <a:pt x="2798" y="589"/>
                  </a:moveTo>
                  <a:lnTo>
                    <a:pt x="2798" y="7396"/>
                  </a:lnTo>
                  <a:lnTo>
                    <a:pt x="590" y="7396"/>
                  </a:lnTo>
                  <a:lnTo>
                    <a:pt x="590" y="589"/>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3216;p64">
              <a:extLst>
                <a:ext uri="{FF2B5EF4-FFF2-40B4-BE49-F238E27FC236}">
                  <a16:creationId xmlns:a16="http://schemas.microsoft.com/office/drawing/2014/main" id="{97B7A2C4-E341-611D-1066-4864570F1623}"/>
                </a:ext>
              </a:extLst>
            </p:cNvPr>
            <p:cNvSpPr/>
            <p:nvPr/>
          </p:nvSpPr>
          <p:spPr>
            <a:xfrm>
              <a:off x="4855675" y="3520650"/>
              <a:ext cx="69950" cy="184925"/>
            </a:xfrm>
            <a:custGeom>
              <a:avLst/>
              <a:gdLst/>
              <a:ahLst/>
              <a:cxnLst/>
              <a:rect l="l" t="t" r="r" b="b"/>
              <a:pathLst>
                <a:path w="2798"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3217;p64">
              <a:extLst>
                <a:ext uri="{FF2B5EF4-FFF2-40B4-BE49-F238E27FC236}">
                  <a16:creationId xmlns:a16="http://schemas.microsoft.com/office/drawing/2014/main" id="{2B8C53D9-9F51-1493-48F9-859AD197AAB4}"/>
                </a:ext>
              </a:extLst>
            </p:cNvPr>
            <p:cNvSpPr/>
            <p:nvPr/>
          </p:nvSpPr>
          <p:spPr>
            <a:xfrm>
              <a:off x="4848325" y="3513300"/>
              <a:ext cx="84675" cy="199625"/>
            </a:xfrm>
            <a:custGeom>
              <a:avLst/>
              <a:gdLst/>
              <a:ahLst/>
              <a:cxnLst/>
              <a:rect l="l" t="t" r="r" b="b"/>
              <a:pathLst>
                <a:path w="3387" h="7985" extrusionOk="0">
                  <a:moveTo>
                    <a:pt x="2798" y="590"/>
                  </a:moveTo>
                  <a:lnTo>
                    <a:pt x="2798" y="7396"/>
                  </a:lnTo>
                  <a:lnTo>
                    <a:pt x="590" y="7396"/>
                  </a:lnTo>
                  <a:lnTo>
                    <a:pt x="590" y="590"/>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3218;p64">
              <a:extLst>
                <a:ext uri="{FF2B5EF4-FFF2-40B4-BE49-F238E27FC236}">
                  <a16:creationId xmlns:a16="http://schemas.microsoft.com/office/drawing/2014/main" id="{82962EBE-4FDD-B5FE-12DA-53C7262EAA6C}"/>
                </a:ext>
              </a:extLst>
            </p:cNvPr>
            <p:cNvSpPr/>
            <p:nvPr/>
          </p:nvSpPr>
          <p:spPr>
            <a:xfrm>
              <a:off x="2956625" y="2431675"/>
              <a:ext cx="69975" cy="184900"/>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3219;p64">
              <a:extLst>
                <a:ext uri="{FF2B5EF4-FFF2-40B4-BE49-F238E27FC236}">
                  <a16:creationId xmlns:a16="http://schemas.microsoft.com/office/drawing/2014/main" id="{E9727F91-4C9B-64C6-203D-41F538A94B19}"/>
                </a:ext>
              </a:extLst>
            </p:cNvPr>
            <p:cNvSpPr/>
            <p:nvPr/>
          </p:nvSpPr>
          <p:spPr>
            <a:xfrm>
              <a:off x="2949275" y="2424300"/>
              <a:ext cx="84650" cy="199650"/>
            </a:xfrm>
            <a:custGeom>
              <a:avLst/>
              <a:gdLst/>
              <a:ahLst/>
              <a:cxnLst/>
              <a:rect l="l" t="t" r="r" b="b"/>
              <a:pathLst>
                <a:path w="3386" h="7986" extrusionOk="0">
                  <a:moveTo>
                    <a:pt x="2797" y="589"/>
                  </a:moveTo>
                  <a:lnTo>
                    <a:pt x="2797" y="7397"/>
                  </a:lnTo>
                  <a:lnTo>
                    <a:pt x="589" y="7397"/>
                  </a:lnTo>
                  <a:lnTo>
                    <a:pt x="589" y="589"/>
                  </a:lnTo>
                  <a:close/>
                  <a:moveTo>
                    <a:pt x="1" y="0"/>
                  </a:moveTo>
                  <a:lnTo>
                    <a:pt x="1" y="7985"/>
                  </a:lnTo>
                  <a:lnTo>
                    <a:pt x="3386" y="7985"/>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3220;p64">
              <a:extLst>
                <a:ext uri="{FF2B5EF4-FFF2-40B4-BE49-F238E27FC236}">
                  <a16:creationId xmlns:a16="http://schemas.microsoft.com/office/drawing/2014/main" id="{6F1DEF5B-A97A-5F46-60B8-7B74E0BDEE12}"/>
                </a:ext>
              </a:extLst>
            </p:cNvPr>
            <p:cNvSpPr/>
            <p:nvPr/>
          </p:nvSpPr>
          <p:spPr>
            <a:xfrm>
              <a:off x="4855675" y="2431675"/>
              <a:ext cx="69950" cy="184900"/>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3221;p64">
              <a:extLst>
                <a:ext uri="{FF2B5EF4-FFF2-40B4-BE49-F238E27FC236}">
                  <a16:creationId xmlns:a16="http://schemas.microsoft.com/office/drawing/2014/main" id="{23961881-65F4-AC4A-8B01-9C35C2510C5A}"/>
                </a:ext>
              </a:extLst>
            </p:cNvPr>
            <p:cNvSpPr/>
            <p:nvPr/>
          </p:nvSpPr>
          <p:spPr>
            <a:xfrm>
              <a:off x="4848325" y="2424300"/>
              <a:ext cx="84675" cy="199650"/>
            </a:xfrm>
            <a:custGeom>
              <a:avLst/>
              <a:gdLst/>
              <a:ahLst/>
              <a:cxnLst/>
              <a:rect l="l" t="t" r="r" b="b"/>
              <a:pathLst>
                <a:path w="3387" h="7986" extrusionOk="0">
                  <a:moveTo>
                    <a:pt x="2798" y="589"/>
                  </a:moveTo>
                  <a:lnTo>
                    <a:pt x="2798" y="7397"/>
                  </a:lnTo>
                  <a:lnTo>
                    <a:pt x="590" y="7397"/>
                  </a:lnTo>
                  <a:lnTo>
                    <a:pt x="590" y="589"/>
                  </a:lnTo>
                  <a:close/>
                  <a:moveTo>
                    <a:pt x="1" y="0"/>
                  </a:moveTo>
                  <a:lnTo>
                    <a:pt x="1" y="7985"/>
                  </a:lnTo>
                  <a:lnTo>
                    <a:pt x="3387" y="7985"/>
                  </a:lnTo>
                  <a:lnTo>
                    <a:pt x="33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3222;p64">
              <a:extLst>
                <a:ext uri="{FF2B5EF4-FFF2-40B4-BE49-F238E27FC236}">
                  <a16:creationId xmlns:a16="http://schemas.microsoft.com/office/drawing/2014/main" id="{7A071781-F094-07F3-7391-F286A633C926}"/>
                </a:ext>
              </a:extLst>
            </p:cNvPr>
            <p:cNvSpPr/>
            <p:nvPr/>
          </p:nvSpPr>
          <p:spPr>
            <a:xfrm>
              <a:off x="3019925" y="1795900"/>
              <a:ext cx="1840900" cy="398750"/>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3223;p64">
              <a:extLst>
                <a:ext uri="{FF2B5EF4-FFF2-40B4-BE49-F238E27FC236}">
                  <a16:creationId xmlns:a16="http://schemas.microsoft.com/office/drawing/2014/main" id="{509CF1F8-56BA-01D7-1DDD-7C9EE9CB3B10}"/>
                </a:ext>
              </a:extLst>
            </p:cNvPr>
            <p:cNvSpPr/>
            <p:nvPr/>
          </p:nvSpPr>
          <p:spPr>
            <a:xfrm>
              <a:off x="3012575" y="1788525"/>
              <a:ext cx="1855600" cy="413500"/>
            </a:xfrm>
            <a:custGeom>
              <a:avLst/>
              <a:gdLst/>
              <a:ahLst/>
              <a:cxnLst/>
              <a:rect l="l" t="t" r="r" b="b"/>
              <a:pathLst>
                <a:path w="74224" h="16540" extrusionOk="0">
                  <a:moveTo>
                    <a:pt x="73635" y="589"/>
                  </a:moveTo>
                  <a:lnTo>
                    <a:pt x="73635" y="15950"/>
                  </a:lnTo>
                  <a:lnTo>
                    <a:pt x="590" y="15950"/>
                  </a:lnTo>
                  <a:lnTo>
                    <a:pt x="590" y="589"/>
                  </a:lnTo>
                  <a:close/>
                  <a:moveTo>
                    <a:pt x="1" y="0"/>
                  </a:moveTo>
                  <a:lnTo>
                    <a:pt x="1" y="16539"/>
                  </a:lnTo>
                  <a:lnTo>
                    <a:pt x="74224" y="16539"/>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3224;p64">
              <a:extLst>
                <a:ext uri="{FF2B5EF4-FFF2-40B4-BE49-F238E27FC236}">
                  <a16:creationId xmlns:a16="http://schemas.microsoft.com/office/drawing/2014/main" id="{7CA15726-181A-877E-9D21-0A9671D97064}"/>
                </a:ext>
              </a:extLst>
            </p:cNvPr>
            <p:cNvSpPr/>
            <p:nvPr/>
          </p:nvSpPr>
          <p:spPr>
            <a:xfrm>
              <a:off x="3409425" y="1897625"/>
              <a:ext cx="105150" cy="195325"/>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3225;p64">
              <a:extLst>
                <a:ext uri="{FF2B5EF4-FFF2-40B4-BE49-F238E27FC236}">
                  <a16:creationId xmlns:a16="http://schemas.microsoft.com/office/drawing/2014/main" id="{2350292F-0DD3-D44A-3661-6C2CDED9D4B9}"/>
                </a:ext>
              </a:extLst>
            </p:cNvPr>
            <p:cNvSpPr/>
            <p:nvPr/>
          </p:nvSpPr>
          <p:spPr>
            <a:xfrm>
              <a:off x="3402075" y="1890250"/>
              <a:ext cx="119850" cy="210050"/>
            </a:xfrm>
            <a:custGeom>
              <a:avLst/>
              <a:gdLst/>
              <a:ahLst/>
              <a:cxnLst/>
              <a:rect l="l" t="t" r="r" b="b"/>
              <a:pathLst>
                <a:path w="4794" h="8402" extrusionOk="0">
                  <a:moveTo>
                    <a:pt x="4205" y="588"/>
                  </a:moveTo>
                  <a:lnTo>
                    <a:pt x="4205" y="7812"/>
                  </a:lnTo>
                  <a:lnTo>
                    <a:pt x="589" y="7812"/>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3226;p64">
              <a:extLst>
                <a:ext uri="{FF2B5EF4-FFF2-40B4-BE49-F238E27FC236}">
                  <a16:creationId xmlns:a16="http://schemas.microsoft.com/office/drawing/2014/main" id="{204DB43B-A60F-DCE7-BCCA-1322413EE20B}"/>
                </a:ext>
              </a:extLst>
            </p:cNvPr>
            <p:cNvSpPr/>
            <p:nvPr/>
          </p:nvSpPr>
          <p:spPr>
            <a:xfrm>
              <a:off x="3248250" y="1897625"/>
              <a:ext cx="105125" cy="195325"/>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3227;p64">
              <a:extLst>
                <a:ext uri="{FF2B5EF4-FFF2-40B4-BE49-F238E27FC236}">
                  <a16:creationId xmlns:a16="http://schemas.microsoft.com/office/drawing/2014/main" id="{EDD255F4-B898-A1D6-B932-8F1C73A9B321}"/>
                </a:ext>
              </a:extLst>
            </p:cNvPr>
            <p:cNvSpPr/>
            <p:nvPr/>
          </p:nvSpPr>
          <p:spPr>
            <a:xfrm>
              <a:off x="3240875" y="1890250"/>
              <a:ext cx="119875" cy="210050"/>
            </a:xfrm>
            <a:custGeom>
              <a:avLst/>
              <a:gdLst/>
              <a:ahLst/>
              <a:cxnLst/>
              <a:rect l="l" t="t" r="r" b="b"/>
              <a:pathLst>
                <a:path w="4795" h="8402" extrusionOk="0">
                  <a:moveTo>
                    <a:pt x="4206" y="588"/>
                  </a:moveTo>
                  <a:lnTo>
                    <a:pt x="4206" y="7812"/>
                  </a:lnTo>
                  <a:lnTo>
                    <a:pt x="590" y="7812"/>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3228;p64">
              <a:extLst>
                <a:ext uri="{FF2B5EF4-FFF2-40B4-BE49-F238E27FC236}">
                  <a16:creationId xmlns:a16="http://schemas.microsoft.com/office/drawing/2014/main" id="{1B018E3F-5190-840E-33C4-F4F8F7F47939}"/>
                </a:ext>
              </a:extLst>
            </p:cNvPr>
            <p:cNvSpPr/>
            <p:nvPr/>
          </p:nvSpPr>
          <p:spPr>
            <a:xfrm>
              <a:off x="3108475" y="1897625"/>
              <a:ext cx="83750" cy="195325"/>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3229;p64">
              <a:extLst>
                <a:ext uri="{FF2B5EF4-FFF2-40B4-BE49-F238E27FC236}">
                  <a16:creationId xmlns:a16="http://schemas.microsoft.com/office/drawing/2014/main" id="{A46B556C-8190-66DF-199E-E89ED7323374}"/>
                </a:ext>
              </a:extLst>
            </p:cNvPr>
            <p:cNvSpPr/>
            <p:nvPr/>
          </p:nvSpPr>
          <p:spPr>
            <a:xfrm>
              <a:off x="3101100" y="1890250"/>
              <a:ext cx="98475" cy="210050"/>
            </a:xfrm>
            <a:custGeom>
              <a:avLst/>
              <a:gdLst/>
              <a:ahLst/>
              <a:cxnLst/>
              <a:rect l="l" t="t" r="r" b="b"/>
              <a:pathLst>
                <a:path w="3939" h="8402" extrusionOk="0">
                  <a:moveTo>
                    <a:pt x="3349" y="588"/>
                  </a:moveTo>
                  <a:lnTo>
                    <a:pt x="3349" y="7812"/>
                  </a:lnTo>
                  <a:lnTo>
                    <a:pt x="589" y="7812"/>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3230;p64">
              <a:extLst>
                <a:ext uri="{FF2B5EF4-FFF2-40B4-BE49-F238E27FC236}">
                  <a16:creationId xmlns:a16="http://schemas.microsoft.com/office/drawing/2014/main" id="{B72F43EF-1274-FB9B-4CAC-05E6AD9B10EC}"/>
                </a:ext>
              </a:extLst>
            </p:cNvPr>
            <p:cNvSpPr/>
            <p:nvPr/>
          </p:nvSpPr>
          <p:spPr>
            <a:xfrm>
              <a:off x="3570625" y="1897625"/>
              <a:ext cx="105125" cy="195325"/>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3231;p64">
              <a:extLst>
                <a:ext uri="{FF2B5EF4-FFF2-40B4-BE49-F238E27FC236}">
                  <a16:creationId xmlns:a16="http://schemas.microsoft.com/office/drawing/2014/main" id="{C61C44CA-BBF5-5CE0-24C5-22B02C87CCB8}"/>
                </a:ext>
              </a:extLst>
            </p:cNvPr>
            <p:cNvSpPr/>
            <p:nvPr/>
          </p:nvSpPr>
          <p:spPr>
            <a:xfrm>
              <a:off x="3563250" y="1890250"/>
              <a:ext cx="119875" cy="210050"/>
            </a:xfrm>
            <a:custGeom>
              <a:avLst/>
              <a:gdLst/>
              <a:ahLst/>
              <a:cxnLst/>
              <a:rect l="l" t="t" r="r" b="b"/>
              <a:pathLst>
                <a:path w="4795" h="8402" extrusionOk="0">
                  <a:moveTo>
                    <a:pt x="4204" y="588"/>
                  </a:moveTo>
                  <a:lnTo>
                    <a:pt x="4204" y="7812"/>
                  </a:lnTo>
                  <a:lnTo>
                    <a:pt x="589" y="7812"/>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3232;p64">
              <a:extLst>
                <a:ext uri="{FF2B5EF4-FFF2-40B4-BE49-F238E27FC236}">
                  <a16:creationId xmlns:a16="http://schemas.microsoft.com/office/drawing/2014/main" id="{76491FAD-F797-EE0D-D251-C487A7EF8B2B}"/>
                </a:ext>
              </a:extLst>
            </p:cNvPr>
            <p:cNvSpPr/>
            <p:nvPr/>
          </p:nvSpPr>
          <p:spPr>
            <a:xfrm>
              <a:off x="3731775" y="1897625"/>
              <a:ext cx="645425" cy="195325"/>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3233;p64">
              <a:extLst>
                <a:ext uri="{FF2B5EF4-FFF2-40B4-BE49-F238E27FC236}">
                  <a16:creationId xmlns:a16="http://schemas.microsoft.com/office/drawing/2014/main" id="{E6390BBD-219E-57B8-EE87-A1ADC090B4C2}"/>
                </a:ext>
              </a:extLst>
            </p:cNvPr>
            <p:cNvSpPr/>
            <p:nvPr/>
          </p:nvSpPr>
          <p:spPr>
            <a:xfrm>
              <a:off x="3724425" y="1890250"/>
              <a:ext cx="660150" cy="210050"/>
            </a:xfrm>
            <a:custGeom>
              <a:avLst/>
              <a:gdLst/>
              <a:ahLst/>
              <a:cxnLst/>
              <a:rect l="l" t="t" r="r" b="b"/>
              <a:pathLst>
                <a:path w="26406" h="8402" extrusionOk="0">
                  <a:moveTo>
                    <a:pt x="25817" y="588"/>
                  </a:moveTo>
                  <a:lnTo>
                    <a:pt x="25817" y="7812"/>
                  </a:lnTo>
                  <a:lnTo>
                    <a:pt x="590" y="7812"/>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3234;p64">
              <a:extLst>
                <a:ext uri="{FF2B5EF4-FFF2-40B4-BE49-F238E27FC236}">
                  <a16:creationId xmlns:a16="http://schemas.microsoft.com/office/drawing/2014/main" id="{F8BC3181-0EDE-00AE-D4BA-36EE432F171D}"/>
                </a:ext>
              </a:extLst>
            </p:cNvPr>
            <p:cNvSpPr/>
            <p:nvPr/>
          </p:nvSpPr>
          <p:spPr>
            <a:xfrm>
              <a:off x="4499825" y="1937575"/>
              <a:ext cx="98450" cy="98400"/>
            </a:xfrm>
            <a:custGeom>
              <a:avLst/>
              <a:gdLst/>
              <a:ahLst/>
              <a:cxnLst/>
              <a:rect l="l" t="t" r="r" b="b"/>
              <a:pathLst>
                <a:path w="3938" h="3936" extrusionOk="0">
                  <a:moveTo>
                    <a:pt x="1969" y="0"/>
                  </a:moveTo>
                  <a:cubicBezTo>
                    <a:pt x="882" y="0"/>
                    <a:pt x="0" y="881"/>
                    <a:pt x="0" y="1968"/>
                  </a:cubicBezTo>
                  <a:cubicBezTo>
                    <a:pt x="0" y="3055"/>
                    <a:pt x="882" y="3936"/>
                    <a:pt x="1969" y="3936"/>
                  </a:cubicBezTo>
                  <a:cubicBezTo>
                    <a:pt x="3057" y="3936"/>
                    <a:pt x="3937" y="3055"/>
                    <a:pt x="3937" y="1968"/>
                  </a:cubicBezTo>
                  <a:cubicBezTo>
                    <a:pt x="3937" y="881"/>
                    <a:pt x="3057"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3235;p64">
              <a:extLst>
                <a:ext uri="{FF2B5EF4-FFF2-40B4-BE49-F238E27FC236}">
                  <a16:creationId xmlns:a16="http://schemas.microsoft.com/office/drawing/2014/main" id="{07DBEA0C-2804-CDC5-25A4-118E568203FB}"/>
                </a:ext>
              </a:extLst>
            </p:cNvPr>
            <p:cNvSpPr/>
            <p:nvPr/>
          </p:nvSpPr>
          <p:spPr>
            <a:xfrm>
              <a:off x="4492475" y="1930200"/>
              <a:ext cx="113150" cy="113150"/>
            </a:xfrm>
            <a:custGeom>
              <a:avLst/>
              <a:gdLst/>
              <a:ahLst/>
              <a:cxnLst/>
              <a:rect l="l" t="t" r="r" b="b"/>
              <a:pathLst>
                <a:path w="4526" h="4526" extrusionOk="0">
                  <a:moveTo>
                    <a:pt x="2263" y="589"/>
                  </a:moveTo>
                  <a:cubicBezTo>
                    <a:pt x="3187" y="590"/>
                    <a:pt x="3936" y="1339"/>
                    <a:pt x="3936" y="2263"/>
                  </a:cubicBezTo>
                  <a:cubicBezTo>
                    <a:pt x="3936" y="2940"/>
                    <a:pt x="3529" y="3550"/>
                    <a:pt x="2903" y="3810"/>
                  </a:cubicBezTo>
                  <a:cubicBezTo>
                    <a:pt x="2696" y="3895"/>
                    <a:pt x="2479" y="3937"/>
                    <a:pt x="2264" y="3937"/>
                  </a:cubicBezTo>
                  <a:cubicBezTo>
                    <a:pt x="1828" y="3937"/>
                    <a:pt x="1400" y="3767"/>
                    <a:pt x="1080" y="3447"/>
                  </a:cubicBezTo>
                  <a:cubicBezTo>
                    <a:pt x="600" y="2967"/>
                    <a:pt x="458" y="2248"/>
                    <a:pt x="717" y="1622"/>
                  </a:cubicBezTo>
                  <a:cubicBezTo>
                    <a:pt x="975" y="997"/>
                    <a:pt x="1586" y="589"/>
                    <a:pt x="2263" y="589"/>
                  </a:cubicBezTo>
                  <a:close/>
                  <a:moveTo>
                    <a:pt x="2263" y="0"/>
                  </a:moveTo>
                  <a:cubicBezTo>
                    <a:pt x="1016" y="0"/>
                    <a:pt x="1" y="1016"/>
                    <a:pt x="1" y="2263"/>
                  </a:cubicBezTo>
                  <a:cubicBezTo>
                    <a:pt x="1" y="3510"/>
                    <a:pt x="1016" y="4526"/>
                    <a:pt x="2263" y="4526"/>
                  </a:cubicBezTo>
                  <a:cubicBezTo>
                    <a:pt x="3511" y="4526"/>
                    <a:pt x="4526" y="3510"/>
                    <a:pt x="4526" y="2263"/>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3236;p64">
              <a:extLst>
                <a:ext uri="{FF2B5EF4-FFF2-40B4-BE49-F238E27FC236}">
                  <a16:creationId xmlns:a16="http://schemas.microsoft.com/office/drawing/2014/main" id="{4259E1FE-48A3-6131-3D3C-A94EF829A084}"/>
                </a:ext>
              </a:extLst>
            </p:cNvPr>
            <p:cNvSpPr/>
            <p:nvPr/>
          </p:nvSpPr>
          <p:spPr>
            <a:xfrm>
              <a:off x="4688675" y="1937550"/>
              <a:ext cx="102300" cy="98425"/>
            </a:xfrm>
            <a:custGeom>
              <a:avLst/>
              <a:gdLst/>
              <a:ahLst/>
              <a:cxnLst/>
              <a:rect l="l" t="t" r="r" b="b"/>
              <a:pathLst>
                <a:path w="4092" h="3937" extrusionOk="0">
                  <a:moveTo>
                    <a:pt x="2124" y="0"/>
                  </a:moveTo>
                  <a:cubicBezTo>
                    <a:pt x="1612" y="0"/>
                    <a:pt x="1108" y="201"/>
                    <a:pt x="732" y="577"/>
                  </a:cubicBezTo>
                  <a:cubicBezTo>
                    <a:pt x="168" y="1141"/>
                    <a:pt x="1" y="1987"/>
                    <a:pt x="305" y="2722"/>
                  </a:cubicBezTo>
                  <a:cubicBezTo>
                    <a:pt x="609" y="3458"/>
                    <a:pt x="1327" y="3937"/>
                    <a:pt x="2123" y="3937"/>
                  </a:cubicBezTo>
                  <a:cubicBezTo>
                    <a:pt x="3210" y="3937"/>
                    <a:pt x="4092" y="3056"/>
                    <a:pt x="4092" y="1969"/>
                  </a:cubicBezTo>
                  <a:cubicBezTo>
                    <a:pt x="4092" y="1173"/>
                    <a:pt x="3611" y="455"/>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3237;p64">
              <a:extLst>
                <a:ext uri="{FF2B5EF4-FFF2-40B4-BE49-F238E27FC236}">
                  <a16:creationId xmlns:a16="http://schemas.microsoft.com/office/drawing/2014/main" id="{C1BBEE2C-49B3-FC69-4F39-AF836E9749EB}"/>
                </a:ext>
              </a:extLst>
            </p:cNvPr>
            <p:cNvSpPr/>
            <p:nvPr/>
          </p:nvSpPr>
          <p:spPr>
            <a:xfrm>
              <a:off x="4685200" y="1930200"/>
              <a:ext cx="113125" cy="113150"/>
            </a:xfrm>
            <a:custGeom>
              <a:avLst/>
              <a:gdLst/>
              <a:ahLst/>
              <a:cxnLst/>
              <a:rect l="l" t="t" r="r" b="b"/>
              <a:pathLst>
                <a:path w="4525" h="4526" extrusionOk="0">
                  <a:moveTo>
                    <a:pt x="2262" y="589"/>
                  </a:moveTo>
                  <a:cubicBezTo>
                    <a:pt x="3187" y="590"/>
                    <a:pt x="3935" y="1339"/>
                    <a:pt x="3936" y="2262"/>
                  </a:cubicBezTo>
                  <a:cubicBezTo>
                    <a:pt x="3936" y="2940"/>
                    <a:pt x="3528" y="3550"/>
                    <a:pt x="2903" y="3810"/>
                  </a:cubicBezTo>
                  <a:cubicBezTo>
                    <a:pt x="2696" y="3895"/>
                    <a:pt x="2479" y="3937"/>
                    <a:pt x="2264" y="3937"/>
                  </a:cubicBezTo>
                  <a:cubicBezTo>
                    <a:pt x="1828" y="3937"/>
                    <a:pt x="1399" y="3767"/>
                    <a:pt x="1079" y="3447"/>
                  </a:cubicBezTo>
                  <a:cubicBezTo>
                    <a:pt x="600" y="2967"/>
                    <a:pt x="456" y="2248"/>
                    <a:pt x="716" y="1622"/>
                  </a:cubicBezTo>
                  <a:cubicBezTo>
                    <a:pt x="975" y="997"/>
                    <a:pt x="1586" y="589"/>
                    <a:pt x="2262" y="589"/>
                  </a:cubicBezTo>
                  <a:close/>
                  <a:moveTo>
                    <a:pt x="2262" y="0"/>
                  </a:moveTo>
                  <a:cubicBezTo>
                    <a:pt x="1015" y="0"/>
                    <a:pt x="0" y="1016"/>
                    <a:pt x="0" y="2263"/>
                  </a:cubicBezTo>
                  <a:cubicBezTo>
                    <a:pt x="0" y="3510"/>
                    <a:pt x="1016"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3238;p64">
              <a:extLst>
                <a:ext uri="{FF2B5EF4-FFF2-40B4-BE49-F238E27FC236}">
                  <a16:creationId xmlns:a16="http://schemas.microsoft.com/office/drawing/2014/main" id="{E9BE10A8-8A96-001E-6203-F5668AB2DCE9}"/>
                </a:ext>
              </a:extLst>
            </p:cNvPr>
            <p:cNvSpPr/>
            <p:nvPr/>
          </p:nvSpPr>
          <p:spPr>
            <a:xfrm>
              <a:off x="4212825" y="1937575"/>
              <a:ext cx="98425" cy="98400"/>
            </a:xfrm>
            <a:custGeom>
              <a:avLst/>
              <a:gdLst/>
              <a:ahLst/>
              <a:cxnLst/>
              <a:rect l="l" t="t" r="r" b="b"/>
              <a:pathLst>
                <a:path w="3937" h="3936" extrusionOk="0">
                  <a:moveTo>
                    <a:pt x="1969" y="0"/>
                  </a:moveTo>
                  <a:cubicBezTo>
                    <a:pt x="881" y="0"/>
                    <a:pt x="1" y="881"/>
                    <a:pt x="1" y="1968"/>
                  </a:cubicBezTo>
                  <a:cubicBezTo>
                    <a:pt x="1" y="3055"/>
                    <a:pt x="881" y="3936"/>
                    <a:pt x="1969" y="3936"/>
                  </a:cubicBezTo>
                  <a:cubicBezTo>
                    <a:pt x="3056" y="3936"/>
                    <a:pt x="3936" y="3055"/>
                    <a:pt x="3936" y="1968"/>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3239;p64">
              <a:extLst>
                <a:ext uri="{FF2B5EF4-FFF2-40B4-BE49-F238E27FC236}">
                  <a16:creationId xmlns:a16="http://schemas.microsoft.com/office/drawing/2014/main" id="{2E97D24A-2FA4-44CE-A972-04AA26A8AA09}"/>
                </a:ext>
              </a:extLst>
            </p:cNvPr>
            <p:cNvSpPr/>
            <p:nvPr/>
          </p:nvSpPr>
          <p:spPr>
            <a:xfrm>
              <a:off x="4205475" y="1930200"/>
              <a:ext cx="113150" cy="113150"/>
            </a:xfrm>
            <a:custGeom>
              <a:avLst/>
              <a:gdLst/>
              <a:ahLst/>
              <a:cxnLst/>
              <a:rect l="l" t="t" r="r" b="b"/>
              <a:pathLst>
                <a:path w="4526" h="4526" extrusionOk="0">
                  <a:moveTo>
                    <a:pt x="2262" y="589"/>
                  </a:moveTo>
                  <a:cubicBezTo>
                    <a:pt x="3186" y="590"/>
                    <a:pt x="3935" y="1339"/>
                    <a:pt x="3936" y="2263"/>
                  </a:cubicBezTo>
                  <a:cubicBezTo>
                    <a:pt x="3936" y="2940"/>
                    <a:pt x="3528" y="3550"/>
                    <a:pt x="2903" y="3810"/>
                  </a:cubicBezTo>
                  <a:cubicBezTo>
                    <a:pt x="2696" y="3895"/>
                    <a:pt x="2479" y="3937"/>
                    <a:pt x="2264" y="3937"/>
                  </a:cubicBezTo>
                  <a:cubicBezTo>
                    <a:pt x="1828" y="3937"/>
                    <a:pt x="1399" y="3767"/>
                    <a:pt x="1079" y="3447"/>
                  </a:cubicBezTo>
                  <a:cubicBezTo>
                    <a:pt x="601" y="2967"/>
                    <a:pt x="457" y="2248"/>
                    <a:pt x="716" y="1623"/>
                  </a:cubicBezTo>
                  <a:cubicBezTo>
                    <a:pt x="975" y="997"/>
                    <a:pt x="1585" y="589"/>
                    <a:pt x="2262" y="589"/>
                  </a:cubicBezTo>
                  <a:close/>
                  <a:moveTo>
                    <a:pt x="2262" y="0"/>
                  </a:moveTo>
                  <a:cubicBezTo>
                    <a:pt x="1015" y="0"/>
                    <a:pt x="1" y="1016"/>
                    <a:pt x="1" y="2263"/>
                  </a:cubicBezTo>
                  <a:cubicBezTo>
                    <a:pt x="1" y="3510"/>
                    <a:pt x="1015"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3240;p64">
              <a:extLst>
                <a:ext uri="{FF2B5EF4-FFF2-40B4-BE49-F238E27FC236}">
                  <a16:creationId xmlns:a16="http://schemas.microsoft.com/office/drawing/2014/main" id="{40A512AB-F55A-36D8-013D-4948218863D2}"/>
                </a:ext>
              </a:extLst>
            </p:cNvPr>
            <p:cNvSpPr/>
            <p:nvPr/>
          </p:nvSpPr>
          <p:spPr>
            <a:xfrm>
              <a:off x="3089800" y="2194625"/>
              <a:ext cx="1701175" cy="136575"/>
            </a:xfrm>
            <a:custGeom>
              <a:avLst/>
              <a:gdLst/>
              <a:ahLst/>
              <a:cxnLst/>
              <a:rect l="l" t="t" r="r" b="b"/>
              <a:pathLst>
                <a:path w="68047" h="5463" extrusionOk="0">
                  <a:moveTo>
                    <a:pt x="1" y="1"/>
                  </a:moveTo>
                  <a:lnTo>
                    <a:pt x="1" y="5462"/>
                  </a:lnTo>
                  <a:lnTo>
                    <a:pt x="68047" y="5462"/>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3241;p64">
              <a:extLst>
                <a:ext uri="{FF2B5EF4-FFF2-40B4-BE49-F238E27FC236}">
                  <a16:creationId xmlns:a16="http://schemas.microsoft.com/office/drawing/2014/main" id="{959B8412-0BAD-D2E7-1E7F-CCDDBCD6850F}"/>
                </a:ext>
              </a:extLst>
            </p:cNvPr>
            <p:cNvSpPr/>
            <p:nvPr/>
          </p:nvSpPr>
          <p:spPr>
            <a:xfrm>
              <a:off x="3082425" y="2187275"/>
              <a:ext cx="1715900" cy="151300"/>
            </a:xfrm>
            <a:custGeom>
              <a:avLst/>
              <a:gdLst/>
              <a:ahLst/>
              <a:cxnLst/>
              <a:rect l="l" t="t" r="r" b="b"/>
              <a:pathLst>
                <a:path w="68636" h="6052" extrusionOk="0">
                  <a:moveTo>
                    <a:pt x="68047" y="589"/>
                  </a:moveTo>
                  <a:lnTo>
                    <a:pt x="68047" y="5461"/>
                  </a:lnTo>
                  <a:lnTo>
                    <a:pt x="590" y="5461"/>
                  </a:lnTo>
                  <a:lnTo>
                    <a:pt x="590" y="589"/>
                  </a:lnTo>
                  <a:close/>
                  <a:moveTo>
                    <a:pt x="1" y="1"/>
                  </a:moveTo>
                  <a:lnTo>
                    <a:pt x="1" y="6051"/>
                  </a:lnTo>
                  <a:lnTo>
                    <a:pt x="68636" y="6051"/>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3242;p64">
              <a:extLst>
                <a:ext uri="{FF2B5EF4-FFF2-40B4-BE49-F238E27FC236}">
                  <a16:creationId xmlns:a16="http://schemas.microsoft.com/office/drawing/2014/main" id="{D51F0BA9-71E6-CF64-82BE-CB5C3DE86F32}"/>
                </a:ext>
              </a:extLst>
            </p:cNvPr>
            <p:cNvSpPr/>
            <p:nvPr/>
          </p:nvSpPr>
          <p:spPr>
            <a:xfrm>
              <a:off x="3019925" y="2331175"/>
              <a:ext cx="1840900" cy="398750"/>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3243;p64">
              <a:extLst>
                <a:ext uri="{FF2B5EF4-FFF2-40B4-BE49-F238E27FC236}">
                  <a16:creationId xmlns:a16="http://schemas.microsoft.com/office/drawing/2014/main" id="{2A96E23D-FA4F-6A40-185A-E7E17C9669C3}"/>
                </a:ext>
              </a:extLst>
            </p:cNvPr>
            <p:cNvSpPr/>
            <p:nvPr/>
          </p:nvSpPr>
          <p:spPr>
            <a:xfrm>
              <a:off x="3012575" y="2323825"/>
              <a:ext cx="1855600" cy="413475"/>
            </a:xfrm>
            <a:custGeom>
              <a:avLst/>
              <a:gdLst/>
              <a:ahLst/>
              <a:cxnLst/>
              <a:rect l="l" t="t" r="r" b="b"/>
              <a:pathLst>
                <a:path w="74224" h="16539" extrusionOk="0">
                  <a:moveTo>
                    <a:pt x="73635" y="589"/>
                  </a:moveTo>
                  <a:lnTo>
                    <a:pt x="73635" y="15949"/>
                  </a:lnTo>
                  <a:lnTo>
                    <a:pt x="590" y="15949"/>
                  </a:lnTo>
                  <a:lnTo>
                    <a:pt x="590" y="589"/>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3244;p64">
              <a:extLst>
                <a:ext uri="{FF2B5EF4-FFF2-40B4-BE49-F238E27FC236}">
                  <a16:creationId xmlns:a16="http://schemas.microsoft.com/office/drawing/2014/main" id="{D55617A9-1AC8-D5AA-612E-21991D301717}"/>
                </a:ext>
              </a:extLst>
            </p:cNvPr>
            <p:cNvSpPr/>
            <p:nvPr/>
          </p:nvSpPr>
          <p:spPr>
            <a:xfrm>
              <a:off x="3248250" y="2432900"/>
              <a:ext cx="105125" cy="195325"/>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3245;p64">
              <a:extLst>
                <a:ext uri="{FF2B5EF4-FFF2-40B4-BE49-F238E27FC236}">
                  <a16:creationId xmlns:a16="http://schemas.microsoft.com/office/drawing/2014/main" id="{3A447530-2965-91C6-B829-2F3CD408FE67}"/>
                </a:ext>
              </a:extLst>
            </p:cNvPr>
            <p:cNvSpPr/>
            <p:nvPr/>
          </p:nvSpPr>
          <p:spPr>
            <a:xfrm>
              <a:off x="3240875" y="2425525"/>
              <a:ext cx="119875" cy="210050"/>
            </a:xfrm>
            <a:custGeom>
              <a:avLst/>
              <a:gdLst/>
              <a:ahLst/>
              <a:cxnLst/>
              <a:rect l="l" t="t" r="r" b="b"/>
              <a:pathLst>
                <a:path w="4795" h="8402" extrusionOk="0">
                  <a:moveTo>
                    <a:pt x="4206" y="588"/>
                  </a:moveTo>
                  <a:lnTo>
                    <a:pt x="4206" y="7813"/>
                  </a:lnTo>
                  <a:lnTo>
                    <a:pt x="590" y="7813"/>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3246;p64">
              <a:extLst>
                <a:ext uri="{FF2B5EF4-FFF2-40B4-BE49-F238E27FC236}">
                  <a16:creationId xmlns:a16="http://schemas.microsoft.com/office/drawing/2014/main" id="{E858D4EC-25CC-6221-560E-42F438BD0CCF}"/>
                </a:ext>
              </a:extLst>
            </p:cNvPr>
            <p:cNvSpPr/>
            <p:nvPr/>
          </p:nvSpPr>
          <p:spPr>
            <a:xfrm>
              <a:off x="3570625" y="2432900"/>
              <a:ext cx="105125" cy="195325"/>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3247;p64">
              <a:extLst>
                <a:ext uri="{FF2B5EF4-FFF2-40B4-BE49-F238E27FC236}">
                  <a16:creationId xmlns:a16="http://schemas.microsoft.com/office/drawing/2014/main" id="{11748480-9E6B-5B3F-ECF9-1A57A19611A2}"/>
                </a:ext>
              </a:extLst>
            </p:cNvPr>
            <p:cNvSpPr/>
            <p:nvPr/>
          </p:nvSpPr>
          <p:spPr>
            <a:xfrm>
              <a:off x="3563250" y="2425525"/>
              <a:ext cx="119875" cy="210050"/>
            </a:xfrm>
            <a:custGeom>
              <a:avLst/>
              <a:gdLst/>
              <a:ahLst/>
              <a:cxnLst/>
              <a:rect l="l" t="t" r="r" b="b"/>
              <a:pathLst>
                <a:path w="4795" h="8402" extrusionOk="0">
                  <a:moveTo>
                    <a:pt x="4204" y="588"/>
                  </a:moveTo>
                  <a:lnTo>
                    <a:pt x="4204" y="7813"/>
                  </a:lnTo>
                  <a:lnTo>
                    <a:pt x="589" y="7813"/>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3248;p64">
              <a:extLst>
                <a:ext uri="{FF2B5EF4-FFF2-40B4-BE49-F238E27FC236}">
                  <a16:creationId xmlns:a16="http://schemas.microsoft.com/office/drawing/2014/main" id="{E05D3863-E830-C066-67ED-1EB7B16A86F3}"/>
                </a:ext>
              </a:extLst>
            </p:cNvPr>
            <p:cNvSpPr/>
            <p:nvPr/>
          </p:nvSpPr>
          <p:spPr>
            <a:xfrm>
              <a:off x="3409425" y="2432900"/>
              <a:ext cx="105150" cy="195325"/>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3249;p64">
              <a:extLst>
                <a:ext uri="{FF2B5EF4-FFF2-40B4-BE49-F238E27FC236}">
                  <a16:creationId xmlns:a16="http://schemas.microsoft.com/office/drawing/2014/main" id="{304D7D7C-AEAE-DA11-7965-9E215074FE34}"/>
                </a:ext>
              </a:extLst>
            </p:cNvPr>
            <p:cNvSpPr/>
            <p:nvPr/>
          </p:nvSpPr>
          <p:spPr>
            <a:xfrm>
              <a:off x="3402075" y="2425525"/>
              <a:ext cx="119850" cy="210050"/>
            </a:xfrm>
            <a:custGeom>
              <a:avLst/>
              <a:gdLst/>
              <a:ahLst/>
              <a:cxnLst/>
              <a:rect l="l" t="t" r="r" b="b"/>
              <a:pathLst>
                <a:path w="4794" h="8402" extrusionOk="0">
                  <a:moveTo>
                    <a:pt x="4205" y="588"/>
                  </a:moveTo>
                  <a:lnTo>
                    <a:pt x="4205" y="7813"/>
                  </a:lnTo>
                  <a:lnTo>
                    <a:pt x="589" y="7813"/>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3250;p64">
              <a:extLst>
                <a:ext uri="{FF2B5EF4-FFF2-40B4-BE49-F238E27FC236}">
                  <a16:creationId xmlns:a16="http://schemas.microsoft.com/office/drawing/2014/main" id="{A2F52733-002D-D14E-ECE3-69B9B2E7C17B}"/>
                </a:ext>
              </a:extLst>
            </p:cNvPr>
            <p:cNvSpPr/>
            <p:nvPr/>
          </p:nvSpPr>
          <p:spPr>
            <a:xfrm>
              <a:off x="3108475" y="2432900"/>
              <a:ext cx="83750" cy="195325"/>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3251;p64">
              <a:extLst>
                <a:ext uri="{FF2B5EF4-FFF2-40B4-BE49-F238E27FC236}">
                  <a16:creationId xmlns:a16="http://schemas.microsoft.com/office/drawing/2014/main" id="{FF17EA74-A088-5F92-0BBB-27BAD96E7972}"/>
                </a:ext>
              </a:extLst>
            </p:cNvPr>
            <p:cNvSpPr/>
            <p:nvPr/>
          </p:nvSpPr>
          <p:spPr>
            <a:xfrm>
              <a:off x="3101100" y="2425525"/>
              <a:ext cx="98475" cy="210050"/>
            </a:xfrm>
            <a:custGeom>
              <a:avLst/>
              <a:gdLst/>
              <a:ahLst/>
              <a:cxnLst/>
              <a:rect l="l" t="t" r="r" b="b"/>
              <a:pathLst>
                <a:path w="3939" h="8402" extrusionOk="0">
                  <a:moveTo>
                    <a:pt x="3349" y="588"/>
                  </a:moveTo>
                  <a:lnTo>
                    <a:pt x="3349" y="7813"/>
                  </a:lnTo>
                  <a:lnTo>
                    <a:pt x="589" y="7813"/>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3252;p64">
              <a:extLst>
                <a:ext uri="{FF2B5EF4-FFF2-40B4-BE49-F238E27FC236}">
                  <a16:creationId xmlns:a16="http://schemas.microsoft.com/office/drawing/2014/main" id="{4F11A4C8-F80D-1320-5791-E55ABC3A314D}"/>
                </a:ext>
              </a:extLst>
            </p:cNvPr>
            <p:cNvSpPr/>
            <p:nvPr/>
          </p:nvSpPr>
          <p:spPr>
            <a:xfrm>
              <a:off x="3731775" y="2432900"/>
              <a:ext cx="645425" cy="195325"/>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3253;p64">
              <a:extLst>
                <a:ext uri="{FF2B5EF4-FFF2-40B4-BE49-F238E27FC236}">
                  <a16:creationId xmlns:a16="http://schemas.microsoft.com/office/drawing/2014/main" id="{F73707A5-9EEE-3F73-306B-4F949C3FD99C}"/>
                </a:ext>
              </a:extLst>
            </p:cNvPr>
            <p:cNvSpPr/>
            <p:nvPr/>
          </p:nvSpPr>
          <p:spPr>
            <a:xfrm>
              <a:off x="3724425" y="2425525"/>
              <a:ext cx="660150" cy="210050"/>
            </a:xfrm>
            <a:custGeom>
              <a:avLst/>
              <a:gdLst/>
              <a:ahLst/>
              <a:cxnLst/>
              <a:rect l="l" t="t" r="r" b="b"/>
              <a:pathLst>
                <a:path w="26406" h="8402" extrusionOk="0">
                  <a:moveTo>
                    <a:pt x="25817" y="588"/>
                  </a:moveTo>
                  <a:lnTo>
                    <a:pt x="25817" y="7813"/>
                  </a:lnTo>
                  <a:lnTo>
                    <a:pt x="590" y="7813"/>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3254;p64">
              <a:extLst>
                <a:ext uri="{FF2B5EF4-FFF2-40B4-BE49-F238E27FC236}">
                  <a16:creationId xmlns:a16="http://schemas.microsoft.com/office/drawing/2014/main" id="{CAD77FD1-7AB2-DC88-E7CB-DAA27BF98C3E}"/>
                </a:ext>
              </a:extLst>
            </p:cNvPr>
            <p:cNvSpPr/>
            <p:nvPr/>
          </p:nvSpPr>
          <p:spPr>
            <a:xfrm>
              <a:off x="4499825" y="2472850"/>
              <a:ext cx="98450" cy="98400"/>
            </a:xfrm>
            <a:custGeom>
              <a:avLst/>
              <a:gdLst/>
              <a:ahLst/>
              <a:cxnLst/>
              <a:rect l="l" t="t" r="r" b="b"/>
              <a:pathLst>
                <a:path w="3938" h="3936" extrusionOk="0">
                  <a:moveTo>
                    <a:pt x="1969" y="0"/>
                  </a:moveTo>
                  <a:cubicBezTo>
                    <a:pt x="882" y="0"/>
                    <a:pt x="0" y="881"/>
                    <a:pt x="0" y="1969"/>
                  </a:cubicBezTo>
                  <a:cubicBezTo>
                    <a:pt x="0" y="3055"/>
                    <a:pt x="882" y="3936"/>
                    <a:pt x="1969" y="3936"/>
                  </a:cubicBezTo>
                  <a:cubicBezTo>
                    <a:pt x="3057" y="3936"/>
                    <a:pt x="3937" y="3055"/>
                    <a:pt x="3937" y="1969"/>
                  </a:cubicBezTo>
                  <a:cubicBezTo>
                    <a:pt x="3937" y="881"/>
                    <a:pt x="3057" y="0"/>
                    <a:pt x="196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3255;p64">
              <a:extLst>
                <a:ext uri="{FF2B5EF4-FFF2-40B4-BE49-F238E27FC236}">
                  <a16:creationId xmlns:a16="http://schemas.microsoft.com/office/drawing/2014/main" id="{9F4E7AE9-9C06-C882-ED91-5A29A3E77FFF}"/>
                </a:ext>
              </a:extLst>
            </p:cNvPr>
            <p:cNvSpPr/>
            <p:nvPr/>
          </p:nvSpPr>
          <p:spPr>
            <a:xfrm>
              <a:off x="4492475" y="2465475"/>
              <a:ext cx="113150" cy="113150"/>
            </a:xfrm>
            <a:custGeom>
              <a:avLst/>
              <a:gdLst/>
              <a:ahLst/>
              <a:cxnLst/>
              <a:rect l="l" t="t" r="r" b="b"/>
              <a:pathLst>
                <a:path w="4526" h="4526" extrusionOk="0">
                  <a:moveTo>
                    <a:pt x="2263" y="589"/>
                  </a:moveTo>
                  <a:lnTo>
                    <a:pt x="2263" y="590"/>
                  </a:lnTo>
                  <a:cubicBezTo>
                    <a:pt x="3187" y="590"/>
                    <a:pt x="3935" y="1339"/>
                    <a:pt x="3937" y="2264"/>
                  </a:cubicBezTo>
                  <a:cubicBezTo>
                    <a:pt x="3936" y="2940"/>
                    <a:pt x="3529" y="3551"/>
                    <a:pt x="2903" y="3810"/>
                  </a:cubicBezTo>
                  <a:cubicBezTo>
                    <a:pt x="2696" y="3895"/>
                    <a:pt x="2479" y="3937"/>
                    <a:pt x="2264" y="3937"/>
                  </a:cubicBezTo>
                  <a:cubicBezTo>
                    <a:pt x="1828" y="3937"/>
                    <a:pt x="1400" y="3767"/>
                    <a:pt x="1080" y="3447"/>
                  </a:cubicBezTo>
                  <a:cubicBezTo>
                    <a:pt x="600" y="2968"/>
                    <a:pt x="458" y="2248"/>
                    <a:pt x="717" y="1622"/>
                  </a:cubicBezTo>
                  <a:cubicBezTo>
                    <a:pt x="975"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3256;p64">
              <a:extLst>
                <a:ext uri="{FF2B5EF4-FFF2-40B4-BE49-F238E27FC236}">
                  <a16:creationId xmlns:a16="http://schemas.microsoft.com/office/drawing/2014/main" id="{006FCBC0-C235-EF89-43DF-190D4B8B673D}"/>
                </a:ext>
              </a:extLst>
            </p:cNvPr>
            <p:cNvSpPr/>
            <p:nvPr/>
          </p:nvSpPr>
          <p:spPr>
            <a:xfrm>
              <a:off x="4688675" y="2472825"/>
              <a:ext cx="102300" cy="98425"/>
            </a:xfrm>
            <a:custGeom>
              <a:avLst/>
              <a:gdLst/>
              <a:ahLst/>
              <a:cxnLst/>
              <a:rect l="l" t="t" r="r" b="b"/>
              <a:pathLst>
                <a:path w="4092" h="3937" extrusionOk="0">
                  <a:moveTo>
                    <a:pt x="2124" y="1"/>
                  </a:moveTo>
                  <a:cubicBezTo>
                    <a:pt x="1612" y="1"/>
                    <a:pt x="1108" y="201"/>
                    <a:pt x="732" y="577"/>
                  </a:cubicBezTo>
                  <a:cubicBezTo>
                    <a:pt x="168" y="1141"/>
                    <a:pt x="1" y="1987"/>
                    <a:pt x="305" y="2723"/>
                  </a:cubicBezTo>
                  <a:cubicBezTo>
                    <a:pt x="609" y="3458"/>
                    <a:pt x="1327" y="3937"/>
                    <a:pt x="2123" y="3937"/>
                  </a:cubicBezTo>
                  <a:cubicBezTo>
                    <a:pt x="3210" y="3937"/>
                    <a:pt x="4092" y="3056"/>
                    <a:pt x="4092" y="1970"/>
                  </a:cubicBezTo>
                  <a:cubicBezTo>
                    <a:pt x="4092" y="1174"/>
                    <a:pt x="3611" y="455"/>
                    <a:pt x="2877" y="150"/>
                  </a:cubicBezTo>
                  <a:cubicBezTo>
                    <a:pt x="2633" y="50"/>
                    <a:pt x="2378" y="1"/>
                    <a:pt x="21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3257;p64">
              <a:extLst>
                <a:ext uri="{FF2B5EF4-FFF2-40B4-BE49-F238E27FC236}">
                  <a16:creationId xmlns:a16="http://schemas.microsoft.com/office/drawing/2014/main" id="{ED539FB5-56B2-A3C9-65E8-15D7BCF86AF6}"/>
                </a:ext>
              </a:extLst>
            </p:cNvPr>
            <p:cNvSpPr/>
            <p:nvPr/>
          </p:nvSpPr>
          <p:spPr>
            <a:xfrm>
              <a:off x="4685200" y="2465475"/>
              <a:ext cx="113125" cy="113150"/>
            </a:xfrm>
            <a:custGeom>
              <a:avLst/>
              <a:gdLst/>
              <a:ahLst/>
              <a:cxnLst/>
              <a:rect l="l" t="t" r="r" b="b"/>
              <a:pathLst>
                <a:path w="4525" h="4526" extrusionOk="0">
                  <a:moveTo>
                    <a:pt x="2262" y="589"/>
                  </a:moveTo>
                  <a:lnTo>
                    <a:pt x="2262" y="590"/>
                  </a:lnTo>
                  <a:cubicBezTo>
                    <a:pt x="3186" y="590"/>
                    <a:pt x="3935" y="1339"/>
                    <a:pt x="3936" y="2264"/>
                  </a:cubicBezTo>
                  <a:cubicBezTo>
                    <a:pt x="3936" y="2940"/>
                    <a:pt x="3528" y="3551"/>
                    <a:pt x="2903" y="3810"/>
                  </a:cubicBezTo>
                  <a:cubicBezTo>
                    <a:pt x="2696" y="3895"/>
                    <a:pt x="2479" y="3937"/>
                    <a:pt x="2264" y="3937"/>
                  </a:cubicBezTo>
                  <a:cubicBezTo>
                    <a:pt x="1828" y="3937"/>
                    <a:pt x="1399" y="3767"/>
                    <a:pt x="1079" y="3447"/>
                  </a:cubicBezTo>
                  <a:cubicBezTo>
                    <a:pt x="600" y="2968"/>
                    <a:pt x="456" y="2248"/>
                    <a:pt x="716" y="1622"/>
                  </a:cubicBezTo>
                  <a:cubicBezTo>
                    <a:pt x="975" y="997"/>
                    <a:pt x="1586" y="589"/>
                    <a:pt x="2262" y="589"/>
                  </a:cubicBezTo>
                  <a:close/>
                  <a:moveTo>
                    <a:pt x="2262" y="0"/>
                  </a:moveTo>
                  <a:cubicBezTo>
                    <a:pt x="1016" y="0"/>
                    <a:pt x="0" y="1016"/>
                    <a:pt x="0" y="2264"/>
                  </a:cubicBezTo>
                  <a:cubicBezTo>
                    <a:pt x="0" y="3510"/>
                    <a:pt x="1016" y="4526"/>
                    <a:pt x="2262" y="4526"/>
                  </a:cubicBezTo>
                  <a:cubicBezTo>
                    <a:pt x="3510" y="4526"/>
                    <a:pt x="4525" y="3510"/>
                    <a:pt x="4525" y="2264"/>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3258;p64">
              <a:extLst>
                <a:ext uri="{FF2B5EF4-FFF2-40B4-BE49-F238E27FC236}">
                  <a16:creationId xmlns:a16="http://schemas.microsoft.com/office/drawing/2014/main" id="{BA3B1CAC-3D41-0C1C-FF3A-5DF04B343858}"/>
                </a:ext>
              </a:extLst>
            </p:cNvPr>
            <p:cNvSpPr/>
            <p:nvPr/>
          </p:nvSpPr>
          <p:spPr>
            <a:xfrm>
              <a:off x="4212825" y="2472850"/>
              <a:ext cx="98425" cy="98400"/>
            </a:xfrm>
            <a:custGeom>
              <a:avLst/>
              <a:gdLst/>
              <a:ahLst/>
              <a:cxnLst/>
              <a:rect l="l" t="t" r="r" b="b"/>
              <a:pathLst>
                <a:path w="3937" h="3936" extrusionOk="0">
                  <a:moveTo>
                    <a:pt x="1969" y="0"/>
                  </a:moveTo>
                  <a:cubicBezTo>
                    <a:pt x="881" y="0"/>
                    <a:pt x="1" y="881"/>
                    <a:pt x="1" y="1969"/>
                  </a:cubicBezTo>
                  <a:cubicBezTo>
                    <a:pt x="1" y="3055"/>
                    <a:pt x="881" y="3936"/>
                    <a:pt x="1969" y="3936"/>
                  </a:cubicBezTo>
                  <a:cubicBezTo>
                    <a:pt x="3056" y="3936"/>
                    <a:pt x="3936" y="3055"/>
                    <a:pt x="3936" y="1969"/>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3259;p64">
              <a:extLst>
                <a:ext uri="{FF2B5EF4-FFF2-40B4-BE49-F238E27FC236}">
                  <a16:creationId xmlns:a16="http://schemas.microsoft.com/office/drawing/2014/main" id="{FBB437D0-C103-0431-C3A6-47D0468E5FCF}"/>
                </a:ext>
              </a:extLst>
            </p:cNvPr>
            <p:cNvSpPr/>
            <p:nvPr/>
          </p:nvSpPr>
          <p:spPr>
            <a:xfrm>
              <a:off x="4205450" y="2465475"/>
              <a:ext cx="113175" cy="113150"/>
            </a:xfrm>
            <a:custGeom>
              <a:avLst/>
              <a:gdLst/>
              <a:ahLst/>
              <a:cxnLst/>
              <a:rect l="l" t="t" r="r" b="b"/>
              <a:pathLst>
                <a:path w="4527" h="4526" extrusionOk="0">
                  <a:moveTo>
                    <a:pt x="2263" y="589"/>
                  </a:moveTo>
                  <a:lnTo>
                    <a:pt x="2263" y="590"/>
                  </a:lnTo>
                  <a:cubicBezTo>
                    <a:pt x="3187" y="590"/>
                    <a:pt x="3935" y="1339"/>
                    <a:pt x="3936" y="2264"/>
                  </a:cubicBezTo>
                  <a:cubicBezTo>
                    <a:pt x="3936" y="2940"/>
                    <a:pt x="3528" y="3551"/>
                    <a:pt x="2903" y="3810"/>
                  </a:cubicBezTo>
                  <a:cubicBezTo>
                    <a:pt x="2697" y="3895"/>
                    <a:pt x="2479" y="3937"/>
                    <a:pt x="2264" y="3937"/>
                  </a:cubicBezTo>
                  <a:cubicBezTo>
                    <a:pt x="1828" y="3937"/>
                    <a:pt x="1400" y="3767"/>
                    <a:pt x="1080" y="3447"/>
                  </a:cubicBezTo>
                  <a:cubicBezTo>
                    <a:pt x="601" y="2968"/>
                    <a:pt x="458" y="2248"/>
                    <a:pt x="717" y="1622"/>
                  </a:cubicBezTo>
                  <a:cubicBezTo>
                    <a:pt x="976"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3260;p64">
              <a:extLst>
                <a:ext uri="{FF2B5EF4-FFF2-40B4-BE49-F238E27FC236}">
                  <a16:creationId xmlns:a16="http://schemas.microsoft.com/office/drawing/2014/main" id="{DACCFB95-BE02-A086-0B33-47398701102E}"/>
                </a:ext>
              </a:extLst>
            </p:cNvPr>
            <p:cNvSpPr/>
            <p:nvPr/>
          </p:nvSpPr>
          <p:spPr>
            <a:xfrm>
              <a:off x="3089800" y="2729900"/>
              <a:ext cx="1701175" cy="136575"/>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3261;p64">
              <a:extLst>
                <a:ext uri="{FF2B5EF4-FFF2-40B4-BE49-F238E27FC236}">
                  <a16:creationId xmlns:a16="http://schemas.microsoft.com/office/drawing/2014/main" id="{EA8A321C-2C07-4F96-2365-FAB92EB94006}"/>
                </a:ext>
              </a:extLst>
            </p:cNvPr>
            <p:cNvSpPr/>
            <p:nvPr/>
          </p:nvSpPr>
          <p:spPr>
            <a:xfrm>
              <a:off x="3082425" y="2722550"/>
              <a:ext cx="1715900" cy="151300"/>
            </a:xfrm>
            <a:custGeom>
              <a:avLst/>
              <a:gdLst/>
              <a:ahLst/>
              <a:cxnLst/>
              <a:rect l="l" t="t" r="r" b="b"/>
              <a:pathLst>
                <a:path w="68636" h="6052" extrusionOk="0">
                  <a:moveTo>
                    <a:pt x="68047" y="590"/>
                  </a:moveTo>
                  <a:lnTo>
                    <a:pt x="68047" y="5462"/>
                  </a:lnTo>
                  <a:lnTo>
                    <a:pt x="590" y="5462"/>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3262;p64">
              <a:extLst>
                <a:ext uri="{FF2B5EF4-FFF2-40B4-BE49-F238E27FC236}">
                  <a16:creationId xmlns:a16="http://schemas.microsoft.com/office/drawing/2014/main" id="{F6ECF5F3-73B2-BEB2-AAA8-3ACA0CEB5E1E}"/>
                </a:ext>
              </a:extLst>
            </p:cNvPr>
            <p:cNvSpPr/>
            <p:nvPr/>
          </p:nvSpPr>
          <p:spPr>
            <a:xfrm>
              <a:off x="3019925" y="2866450"/>
              <a:ext cx="1840900" cy="398775"/>
            </a:xfrm>
            <a:custGeom>
              <a:avLst/>
              <a:gdLst/>
              <a:ahLst/>
              <a:cxnLst/>
              <a:rect l="l" t="t" r="r" b="b"/>
              <a:pathLst>
                <a:path w="73636" h="15951"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3263;p64">
              <a:extLst>
                <a:ext uri="{FF2B5EF4-FFF2-40B4-BE49-F238E27FC236}">
                  <a16:creationId xmlns:a16="http://schemas.microsoft.com/office/drawing/2014/main" id="{C6E15CBE-4767-6493-CDE1-09CDE7653A3F}"/>
                </a:ext>
              </a:extLst>
            </p:cNvPr>
            <p:cNvSpPr/>
            <p:nvPr/>
          </p:nvSpPr>
          <p:spPr>
            <a:xfrm>
              <a:off x="3012575" y="2859100"/>
              <a:ext cx="1855600" cy="413475"/>
            </a:xfrm>
            <a:custGeom>
              <a:avLst/>
              <a:gdLst/>
              <a:ahLst/>
              <a:cxnLst/>
              <a:rect l="l" t="t" r="r" b="b"/>
              <a:pathLst>
                <a:path w="74224" h="16539" extrusionOk="0">
                  <a:moveTo>
                    <a:pt x="73635" y="590"/>
                  </a:moveTo>
                  <a:lnTo>
                    <a:pt x="73635" y="15949"/>
                  </a:lnTo>
                  <a:lnTo>
                    <a:pt x="590" y="15949"/>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3264;p64">
              <a:extLst>
                <a:ext uri="{FF2B5EF4-FFF2-40B4-BE49-F238E27FC236}">
                  <a16:creationId xmlns:a16="http://schemas.microsoft.com/office/drawing/2014/main" id="{0655F7F1-A787-93AA-C205-644F374B0242}"/>
                </a:ext>
              </a:extLst>
            </p:cNvPr>
            <p:cNvSpPr/>
            <p:nvPr/>
          </p:nvSpPr>
          <p:spPr>
            <a:xfrm>
              <a:off x="3409425" y="2968175"/>
              <a:ext cx="105150" cy="195325"/>
            </a:xfrm>
            <a:custGeom>
              <a:avLst/>
              <a:gdLst/>
              <a:ahLst/>
              <a:cxnLst/>
              <a:rect l="l" t="t" r="r" b="b"/>
              <a:pathLst>
                <a:path w="4206" h="7813" extrusionOk="0">
                  <a:moveTo>
                    <a:pt x="0" y="1"/>
                  </a:moveTo>
                  <a:lnTo>
                    <a:pt x="0" y="7813"/>
                  </a:lnTo>
                  <a:lnTo>
                    <a:pt x="4206" y="7813"/>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3265;p64">
              <a:extLst>
                <a:ext uri="{FF2B5EF4-FFF2-40B4-BE49-F238E27FC236}">
                  <a16:creationId xmlns:a16="http://schemas.microsoft.com/office/drawing/2014/main" id="{62D7AEF3-832A-E6CB-C2B4-86DB22F008BE}"/>
                </a:ext>
              </a:extLst>
            </p:cNvPr>
            <p:cNvSpPr/>
            <p:nvPr/>
          </p:nvSpPr>
          <p:spPr>
            <a:xfrm>
              <a:off x="3402075" y="2960825"/>
              <a:ext cx="119850" cy="210025"/>
            </a:xfrm>
            <a:custGeom>
              <a:avLst/>
              <a:gdLst/>
              <a:ahLst/>
              <a:cxnLst/>
              <a:rect l="l" t="t" r="r" b="b"/>
              <a:pathLst>
                <a:path w="4794" h="8401" extrusionOk="0">
                  <a:moveTo>
                    <a:pt x="4205" y="590"/>
                  </a:moveTo>
                  <a:lnTo>
                    <a:pt x="4205" y="7812"/>
                  </a:lnTo>
                  <a:lnTo>
                    <a:pt x="589" y="7812"/>
                  </a:lnTo>
                  <a:lnTo>
                    <a:pt x="589" y="590"/>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3266;p64">
              <a:extLst>
                <a:ext uri="{FF2B5EF4-FFF2-40B4-BE49-F238E27FC236}">
                  <a16:creationId xmlns:a16="http://schemas.microsoft.com/office/drawing/2014/main" id="{5F67954D-D3D6-B92A-538B-61D9FECE78C2}"/>
                </a:ext>
              </a:extLst>
            </p:cNvPr>
            <p:cNvSpPr/>
            <p:nvPr/>
          </p:nvSpPr>
          <p:spPr>
            <a:xfrm>
              <a:off x="3570625" y="2968175"/>
              <a:ext cx="105125" cy="195325"/>
            </a:xfrm>
            <a:custGeom>
              <a:avLst/>
              <a:gdLst/>
              <a:ahLst/>
              <a:cxnLst/>
              <a:rect l="l" t="t" r="r" b="b"/>
              <a:pathLst>
                <a:path w="4205" h="7813" extrusionOk="0">
                  <a:moveTo>
                    <a:pt x="0" y="1"/>
                  </a:moveTo>
                  <a:lnTo>
                    <a:pt x="0" y="7813"/>
                  </a:lnTo>
                  <a:lnTo>
                    <a:pt x="4204" y="7813"/>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3267;p64">
              <a:extLst>
                <a:ext uri="{FF2B5EF4-FFF2-40B4-BE49-F238E27FC236}">
                  <a16:creationId xmlns:a16="http://schemas.microsoft.com/office/drawing/2014/main" id="{2C1C7030-D59B-11C1-FDF3-4070BB02DDCF}"/>
                </a:ext>
              </a:extLst>
            </p:cNvPr>
            <p:cNvSpPr/>
            <p:nvPr/>
          </p:nvSpPr>
          <p:spPr>
            <a:xfrm>
              <a:off x="3563250" y="2960825"/>
              <a:ext cx="119875" cy="210025"/>
            </a:xfrm>
            <a:custGeom>
              <a:avLst/>
              <a:gdLst/>
              <a:ahLst/>
              <a:cxnLst/>
              <a:rect l="l" t="t" r="r" b="b"/>
              <a:pathLst>
                <a:path w="4795" h="8401" extrusionOk="0">
                  <a:moveTo>
                    <a:pt x="4204" y="590"/>
                  </a:moveTo>
                  <a:lnTo>
                    <a:pt x="4204" y="7812"/>
                  </a:lnTo>
                  <a:lnTo>
                    <a:pt x="589" y="7812"/>
                  </a:lnTo>
                  <a:lnTo>
                    <a:pt x="589" y="590"/>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3268;p64">
              <a:extLst>
                <a:ext uri="{FF2B5EF4-FFF2-40B4-BE49-F238E27FC236}">
                  <a16:creationId xmlns:a16="http://schemas.microsoft.com/office/drawing/2014/main" id="{2F00DB80-B419-3273-7FCB-14837AE58EA9}"/>
                </a:ext>
              </a:extLst>
            </p:cNvPr>
            <p:cNvSpPr/>
            <p:nvPr/>
          </p:nvSpPr>
          <p:spPr>
            <a:xfrm>
              <a:off x="3248250" y="2968175"/>
              <a:ext cx="105125" cy="195325"/>
            </a:xfrm>
            <a:custGeom>
              <a:avLst/>
              <a:gdLst/>
              <a:ahLst/>
              <a:cxnLst/>
              <a:rect l="l" t="t" r="r" b="b"/>
              <a:pathLst>
                <a:path w="4205" h="7813" extrusionOk="0">
                  <a:moveTo>
                    <a:pt x="1" y="1"/>
                  </a:moveTo>
                  <a:lnTo>
                    <a:pt x="1" y="7813"/>
                  </a:lnTo>
                  <a:lnTo>
                    <a:pt x="4205" y="7813"/>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3269;p64">
              <a:extLst>
                <a:ext uri="{FF2B5EF4-FFF2-40B4-BE49-F238E27FC236}">
                  <a16:creationId xmlns:a16="http://schemas.microsoft.com/office/drawing/2014/main" id="{53BE0355-BE2E-5270-9E46-8DB48A4588C9}"/>
                </a:ext>
              </a:extLst>
            </p:cNvPr>
            <p:cNvSpPr/>
            <p:nvPr/>
          </p:nvSpPr>
          <p:spPr>
            <a:xfrm>
              <a:off x="3240875" y="2960825"/>
              <a:ext cx="119875" cy="210025"/>
            </a:xfrm>
            <a:custGeom>
              <a:avLst/>
              <a:gdLst/>
              <a:ahLst/>
              <a:cxnLst/>
              <a:rect l="l" t="t" r="r" b="b"/>
              <a:pathLst>
                <a:path w="4795" h="8401" extrusionOk="0">
                  <a:moveTo>
                    <a:pt x="4206" y="590"/>
                  </a:moveTo>
                  <a:lnTo>
                    <a:pt x="4206" y="7812"/>
                  </a:lnTo>
                  <a:lnTo>
                    <a:pt x="590" y="7812"/>
                  </a:lnTo>
                  <a:lnTo>
                    <a:pt x="590" y="590"/>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3270;p64">
              <a:extLst>
                <a:ext uri="{FF2B5EF4-FFF2-40B4-BE49-F238E27FC236}">
                  <a16:creationId xmlns:a16="http://schemas.microsoft.com/office/drawing/2014/main" id="{BC6D77D7-4340-C466-D7C5-5AFE8C164D05}"/>
                </a:ext>
              </a:extLst>
            </p:cNvPr>
            <p:cNvSpPr/>
            <p:nvPr/>
          </p:nvSpPr>
          <p:spPr>
            <a:xfrm>
              <a:off x="3731775" y="2968175"/>
              <a:ext cx="645425" cy="195325"/>
            </a:xfrm>
            <a:custGeom>
              <a:avLst/>
              <a:gdLst/>
              <a:ahLst/>
              <a:cxnLst/>
              <a:rect l="l" t="t" r="r" b="b"/>
              <a:pathLst>
                <a:path w="25817" h="7813" extrusionOk="0">
                  <a:moveTo>
                    <a:pt x="1" y="1"/>
                  </a:moveTo>
                  <a:lnTo>
                    <a:pt x="1" y="7813"/>
                  </a:lnTo>
                  <a:lnTo>
                    <a:pt x="25817" y="7813"/>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3271;p64">
              <a:extLst>
                <a:ext uri="{FF2B5EF4-FFF2-40B4-BE49-F238E27FC236}">
                  <a16:creationId xmlns:a16="http://schemas.microsoft.com/office/drawing/2014/main" id="{329ECA66-EBE4-83FF-B1FE-28F72E2BB5F5}"/>
                </a:ext>
              </a:extLst>
            </p:cNvPr>
            <p:cNvSpPr/>
            <p:nvPr/>
          </p:nvSpPr>
          <p:spPr>
            <a:xfrm>
              <a:off x="3724425" y="2960825"/>
              <a:ext cx="660150" cy="210025"/>
            </a:xfrm>
            <a:custGeom>
              <a:avLst/>
              <a:gdLst/>
              <a:ahLst/>
              <a:cxnLst/>
              <a:rect l="l" t="t" r="r" b="b"/>
              <a:pathLst>
                <a:path w="26406" h="8401" extrusionOk="0">
                  <a:moveTo>
                    <a:pt x="25817" y="590"/>
                  </a:moveTo>
                  <a:lnTo>
                    <a:pt x="25817" y="7812"/>
                  </a:lnTo>
                  <a:lnTo>
                    <a:pt x="590" y="7812"/>
                  </a:lnTo>
                  <a:lnTo>
                    <a:pt x="590" y="590"/>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3272;p64">
              <a:extLst>
                <a:ext uri="{FF2B5EF4-FFF2-40B4-BE49-F238E27FC236}">
                  <a16:creationId xmlns:a16="http://schemas.microsoft.com/office/drawing/2014/main" id="{856EFCE9-9643-F90A-8D7B-E74D88E46D3F}"/>
                </a:ext>
              </a:extLst>
            </p:cNvPr>
            <p:cNvSpPr/>
            <p:nvPr/>
          </p:nvSpPr>
          <p:spPr>
            <a:xfrm>
              <a:off x="3108475" y="2968175"/>
              <a:ext cx="83750" cy="195325"/>
            </a:xfrm>
            <a:custGeom>
              <a:avLst/>
              <a:gdLst/>
              <a:ahLst/>
              <a:cxnLst/>
              <a:rect l="l" t="t" r="r" b="b"/>
              <a:pathLst>
                <a:path w="3350" h="7813" extrusionOk="0">
                  <a:moveTo>
                    <a:pt x="1" y="1"/>
                  </a:moveTo>
                  <a:lnTo>
                    <a:pt x="1" y="7813"/>
                  </a:lnTo>
                  <a:lnTo>
                    <a:pt x="3349" y="7813"/>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3273;p64">
              <a:extLst>
                <a:ext uri="{FF2B5EF4-FFF2-40B4-BE49-F238E27FC236}">
                  <a16:creationId xmlns:a16="http://schemas.microsoft.com/office/drawing/2014/main" id="{4A035F6C-F261-8EF9-1829-46E84D53F761}"/>
                </a:ext>
              </a:extLst>
            </p:cNvPr>
            <p:cNvSpPr/>
            <p:nvPr/>
          </p:nvSpPr>
          <p:spPr>
            <a:xfrm>
              <a:off x="3101100" y="2960825"/>
              <a:ext cx="98475" cy="210025"/>
            </a:xfrm>
            <a:custGeom>
              <a:avLst/>
              <a:gdLst/>
              <a:ahLst/>
              <a:cxnLst/>
              <a:rect l="l" t="t" r="r" b="b"/>
              <a:pathLst>
                <a:path w="3939" h="8401" extrusionOk="0">
                  <a:moveTo>
                    <a:pt x="3349" y="590"/>
                  </a:moveTo>
                  <a:lnTo>
                    <a:pt x="3349" y="7812"/>
                  </a:lnTo>
                  <a:lnTo>
                    <a:pt x="589" y="7812"/>
                  </a:lnTo>
                  <a:lnTo>
                    <a:pt x="589" y="590"/>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3274;p64">
              <a:extLst>
                <a:ext uri="{FF2B5EF4-FFF2-40B4-BE49-F238E27FC236}">
                  <a16:creationId xmlns:a16="http://schemas.microsoft.com/office/drawing/2014/main" id="{D3EB1845-BFA5-81B2-5FE8-E062417D3399}"/>
                </a:ext>
              </a:extLst>
            </p:cNvPr>
            <p:cNvSpPr/>
            <p:nvPr/>
          </p:nvSpPr>
          <p:spPr>
            <a:xfrm>
              <a:off x="4499825" y="3008125"/>
              <a:ext cx="98450" cy="98450"/>
            </a:xfrm>
            <a:custGeom>
              <a:avLst/>
              <a:gdLst/>
              <a:ahLst/>
              <a:cxnLst/>
              <a:rect l="l" t="t" r="r" b="b"/>
              <a:pathLst>
                <a:path w="3938" h="3938" extrusionOk="0">
                  <a:moveTo>
                    <a:pt x="1969" y="1"/>
                  </a:moveTo>
                  <a:cubicBezTo>
                    <a:pt x="882" y="1"/>
                    <a:pt x="0" y="881"/>
                    <a:pt x="0" y="1969"/>
                  </a:cubicBezTo>
                  <a:cubicBezTo>
                    <a:pt x="0" y="3056"/>
                    <a:pt x="882" y="3937"/>
                    <a:pt x="1969" y="3937"/>
                  </a:cubicBezTo>
                  <a:cubicBezTo>
                    <a:pt x="3057" y="3937"/>
                    <a:pt x="3937" y="3056"/>
                    <a:pt x="3937" y="1969"/>
                  </a:cubicBezTo>
                  <a:cubicBezTo>
                    <a:pt x="3937" y="881"/>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3275;p64">
              <a:extLst>
                <a:ext uri="{FF2B5EF4-FFF2-40B4-BE49-F238E27FC236}">
                  <a16:creationId xmlns:a16="http://schemas.microsoft.com/office/drawing/2014/main" id="{B73B1164-554A-D279-54CF-69DA4BC8BCA0}"/>
                </a:ext>
              </a:extLst>
            </p:cNvPr>
            <p:cNvSpPr/>
            <p:nvPr/>
          </p:nvSpPr>
          <p:spPr>
            <a:xfrm>
              <a:off x="4492475" y="3000775"/>
              <a:ext cx="113150" cy="113125"/>
            </a:xfrm>
            <a:custGeom>
              <a:avLst/>
              <a:gdLst/>
              <a:ahLst/>
              <a:cxnLst/>
              <a:rect l="l" t="t" r="r" b="b"/>
              <a:pathLst>
                <a:path w="4526" h="4525" extrusionOk="0">
                  <a:moveTo>
                    <a:pt x="2263" y="589"/>
                  </a:moveTo>
                  <a:cubicBezTo>
                    <a:pt x="3187" y="589"/>
                    <a:pt x="3936" y="1338"/>
                    <a:pt x="3937" y="2263"/>
                  </a:cubicBezTo>
                  <a:cubicBezTo>
                    <a:pt x="3936" y="2939"/>
                    <a:pt x="3529" y="3550"/>
                    <a:pt x="2903" y="3809"/>
                  </a:cubicBezTo>
                  <a:cubicBezTo>
                    <a:pt x="2696" y="3895"/>
                    <a:pt x="2479" y="3936"/>
                    <a:pt x="2264" y="3936"/>
                  </a:cubicBezTo>
                  <a:cubicBezTo>
                    <a:pt x="1829" y="3936"/>
                    <a:pt x="1400" y="3766"/>
                    <a:pt x="1080" y="3446"/>
                  </a:cubicBezTo>
                  <a:cubicBezTo>
                    <a:pt x="601"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3276;p64">
              <a:extLst>
                <a:ext uri="{FF2B5EF4-FFF2-40B4-BE49-F238E27FC236}">
                  <a16:creationId xmlns:a16="http://schemas.microsoft.com/office/drawing/2014/main" id="{22C26C7F-EDA2-08C0-C2BF-5A95421D6E79}"/>
                </a:ext>
              </a:extLst>
            </p:cNvPr>
            <p:cNvSpPr/>
            <p:nvPr/>
          </p:nvSpPr>
          <p:spPr>
            <a:xfrm>
              <a:off x="4688675" y="3008125"/>
              <a:ext cx="102300" cy="98450"/>
            </a:xfrm>
            <a:custGeom>
              <a:avLst/>
              <a:gdLst/>
              <a:ahLst/>
              <a:cxnLst/>
              <a:rect l="l" t="t" r="r" b="b"/>
              <a:pathLst>
                <a:path w="4092" h="3938" extrusionOk="0">
                  <a:moveTo>
                    <a:pt x="2124" y="0"/>
                  </a:moveTo>
                  <a:cubicBezTo>
                    <a:pt x="1612" y="0"/>
                    <a:pt x="1108" y="200"/>
                    <a:pt x="732" y="577"/>
                  </a:cubicBezTo>
                  <a:cubicBezTo>
                    <a:pt x="168" y="1140"/>
                    <a:pt x="1" y="1986"/>
                    <a:pt x="305" y="2722"/>
                  </a:cubicBezTo>
                  <a:cubicBezTo>
                    <a:pt x="609" y="3457"/>
                    <a:pt x="1327" y="3937"/>
                    <a:pt x="2123" y="3937"/>
                  </a:cubicBezTo>
                  <a:cubicBezTo>
                    <a:pt x="3210" y="3936"/>
                    <a:pt x="4092" y="3056"/>
                    <a:pt x="4092" y="1969"/>
                  </a:cubicBezTo>
                  <a:cubicBezTo>
                    <a:pt x="4092" y="1173"/>
                    <a:pt x="3611" y="454"/>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3277;p64">
              <a:extLst>
                <a:ext uri="{FF2B5EF4-FFF2-40B4-BE49-F238E27FC236}">
                  <a16:creationId xmlns:a16="http://schemas.microsoft.com/office/drawing/2014/main" id="{CC296723-A14E-E694-CC8E-0DD9042E33B4}"/>
                </a:ext>
              </a:extLst>
            </p:cNvPr>
            <p:cNvSpPr/>
            <p:nvPr/>
          </p:nvSpPr>
          <p:spPr>
            <a:xfrm>
              <a:off x="4685200" y="3000775"/>
              <a:ext cx="113125" cy="113125"/>
            </a:xfrm>
            <a:custGeom>
              <a:avLst/>
              <a:gdLst/>
              <a:ahLst/>
              <a:cxnLst/>
              <a:rect l="l" t="t" r="r" b="b"/>
              <a:pathLst>
                <a:path w="4525" h="4525" extrusionOk="0">
                  <a:moveTo>
                    <a:pt x="2262" y="589"/>
                  </a:moveTo>
                  <a:cubicBezTo>
                    <a:pt x="3187" y="589"/>
                    <a:pt x="3935" y="1338"/>
                    <a:pt x="3936" y="2263"/>
                  </a:cubicBezTo>
                  <a:cubicBezTo>
                    <a:pt x="3936" y="2939"/>
                    <a:pt x="3528" y="3550"/>
                    <a:pt x="2903" y="3809"/>
                  </a:cubicBezTo>
                  <a:cubicBezTo>
                    <a:pt x="2696" y="3895"/>
                    <a:pt x="2479" y="3936"/>
                    <a:pt x="2264" y="3936"/>
                  </a:cubicBezTo>
                  <a:cubicBezTo>
                    <a:pt x="1828" y="3936"/>
                    <a:pt x="1399" y="3766"/>
                    <a:pt x="1079" y="3446"/>
                  </a:cubicBezTo>
                  <a:cubicBezTo>
                    <a:pt x="601" y="2967"/>
                    <a:pt x="458" y="2247"/>
                    <a:pt x="716" y="1622"/>
                  </a:cubicBezTo>
                  <a:cubicBezTo>
                    <a:pt x="975" y="997"/>
                    <a:pt x="1586" y="589"/>
                    <a:pt x="2262" y="589"/>
                  </a:cubicBezTo>
                  <a:close/>
                  <a:moveTo>
                    <a:pt x="2262" y="1"/>
                  </a:moveTo>
                  <a:cubicBezTo>
                    <a:pt x="1015" y="1"/>
                    <a:pt x="0" y="1016"/>
                    <a:pt x="0" y="2263"/>
                  </a:cubicBezTo>
                  <a:cubicBezTo>
                    <a:pt x="0" y="3511"/>
                    <a:pt x="1016" y="4525"/>
                    <a:pt x="2262" y="4525"/>
                  </a:cubicBezTo>
                  <a:cubicBezTo>
                    <a:pt x="3510" y="4525"/>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3278;p64">
              <a:extLst>
                <a:ext uri="{FF2B5EF4-FFF2-40B4-BE49-F238E27FC236}">
                  <a16:creationId xmlns:a16="http://schemas.microsoft.com/office/drawing/2014/main" id="{77D588F8-BB62-24FD-9BC5-F941846973A6}"/>
                </a:ext>
              </a:extLst>
            </p:cNvPr>
            <p:cNvSpPr/>
            <p:nvPr/>
          </p:nvSpPr>
          <p:spPr>
            <a:xfrm>
              <a:off x="4212825" y="3008125"/>
              <a:ext cx="98425" cy="98450"/>
            </a:xfrm>
            <a:custGeom>
              <a:avLst/>
              <a:gdLst/>
              <a:ahLst/>
              <a:cxnLst/>
              <a:rect l="l" t="t" r="r" b="b"/>
              <a:pathLst>
                <a:path w="3937" h="3938" extrusionOk="0">
                  <a:moveTo>
                    <a:pt x="1969" y="1"/>
                  </a:moveTo>
                  <a:cubicBezTo>
                    <a:pt x="881" y="1"/>
                    <a:pt x="1" y="881"/>
                    <a:pt x="1" y="1969"/>
                  </a:cubicBezTo>
                  <a:cubicBezTo>
                    <a:pt x="1" y="3056"/>
                    <a:pt x="881" y="3937"/>
                    <a:pt x="1969" y="3937"/>
                  </a:cubicBezTo>
                  <a:cubicBezTo>
                    <a:pt x="3056" y="3937"/>
                    <a:pt x="3936" y="3056"/>
                    <a:pt x="3936" y="1969"/>
                  </a:cubicBezTo>
                  <a:cubicBezTo>
                    <a:pt x="3936" y="881"/>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3279;p64">
              <a:extLst>
                <a:ext uri="{FF2B5EF4-FFF2-40B4-BE49-F238E27FC236}">
                  <a16:creationId xmlns:a16="http://schemas.microsoft.com/office/drawing/2014/main" id="{29AE982D-21A6-967C-A738-6A3C20F4CE01}"/>
                </a:ext>
              </a:extLst>
            </p:cNvPr>
            <p:cNvSpPr/>
            <p:nvPr/>
          </p:nvSpPr>
          <p:spPr>
            <a:xfrm>
              <a:off x="4205450" y="3000775"/>
              <a:ext cx="113175" cy="113125"/>
            </a:xfrm>
            <a:custGeom>
              <a:avLst/>
              <a:gdLst/>
              <a:ahLst/>
              <a:cxnLst/>
              <a:rect l="l" t="t" r="r" b="b"/>
              <a:pathLst>
                <a:path w="4527" h="4525" extrusionOk="0">
                  <a:moveTo>
                    <a:pt x="2263" y="589"/>
                  </a:moveTo>
                  <a:cubicBezTo>
                    <a:pt x="3187" y="589"/>
                    <a:pt x="3936" y="1338"/>
                    <a:pt x="3936" y="2263"/>
                  </a:cubicBezTo>
                  <a:cubicBezTo>
                    <a:pt x="3936" y="2939"/>
                    <a:pt x="3528" y="3550"/>
                    <a:pt x="2903" y="3809"/>
                  </a:cubicBezTo>
                  <a:cubicBezTo>
                    <a:pt x="2697" y="3895"/>
                    <a:pt x="2480" y="3936"/>
                    <a:pt x="2264" y="3936"/>
                  </a:cubicBezTo>
                  <a:cubicBezTo>
                    <a:pt x="1829" y="3936"/>
                    <a:pt x="1400" y="3766"/>
                    <a:pt x="1080" y="3446"/>
                  </a:cubicBezTo>
                  <a:cubicBezTo>
                    <a:pt x="602"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3280;p64">
              <a:extLst>
                <a:ext uri="{FF2B5EF4-FFF2-40B4-BE49-F238E27FC236}">
                  <a16:creationId xmlns:a16="http://schemas.microsoft.com/office/drawing/2014/main" id="{10D35C53-4C09-7AFD-9A95-57A5CCF7A7D7}"/>
                </a:ext>
              </a:extLst>
            </p:cNvPr>
            <p:cNvSpPr/>
            <p:nvPr/>
          </p:nvSpPr>
          <p:spPr>
            <a:xfrm>
              <a:off x="3089800" y="3265175"/>
              <a:ext cx="1701175" cy="136575"/>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3281;p64">
              <a:extLst>
                <a:ext uri="{FF2B5EF4-FFF2-40B4-BE49-F238E27FC236}">
                  <a16:creationId xmlns:a16="http://schemas.microsoft.com/office/drawing/2014/main" id="{AB4CDC8B-FCC0-3700-B3DF-F3FC01173F21}"/>
                </a:ext>
              </a:extLst>
            </p:cNvPr>
            <p:cNvSpPr/>
            <p:nvPr/>
          </p:nvSpPr>
          <p:spPr>
            <a:xfrm>
              <a:off x="3082425" y="3257825"/>
              <a:ext cx="1715900" cy="151300"/>
            </a:xfrm>
            <a:custGeom>
              <a:avLst/>
              <a:gdLst/>
              <a:ahLst/>
              <a:cxnLst/>
              <a:rect l="l" t="t" r="r" b="b"/>
              <a:pathLst>
                <a:path w="68636" h="6052" extrusionOk="0">
                  <a:moveTo>
                    <a:pt x="68047" y="590"/>
                  </a:moveTo>
                  <a:lnTo>
                    <a:pt x="68047" y="5463"/>
                  </a:lnTo>
                  <a:lnTo>
                    <a:pt x="590" y="5463"/>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3282;p64">
              <a:extLst>
                <a:ext uri="{FF2B5EF4-FFF2-40B4-BE49-F238E27FC236}">
                  <a16:creationId xmlns:a16="http://schemas.microsoft.com/office/drawing/2014/main" id="{3099464D-C09E-923C-7418-E33D61C1950D}"/>
                </a:ext>
              </a:extLst>
            </p:cNvPr>
            <p:cNvSpPr/>
            <p:nvPr/>
          </p:nvSpPr>
          <p:spPr>
            <a:xfrm>
              <a:off x="3019925" y="3401725"/>
              <a:ext cx="1840900" cy="398800"/>
            </a:xfrm>
            <a:custGeom>
              <a:avLst/>
              <a:gdLst/>
              <a:ahLst/>
              <a:cxnLst/>
              <a:rect l="l" t="t" r="r" b="b"/>
              <a:pathLst>
                <a:path w="73636" h="15952"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3283;p64">
              <a:extLst>
                <a:ext uri="{FF2B5EF4-FFF2-40B4-BE49-F238E27FC236}">
                  <a16:creationId xmlns:a16="http://schemas.microsoft.com/office/drawing/2014/main" id="{7580D7E6-0E48-880F-8B58-5619C39859F0}"/>
                </a:ext>
              </a:extLst>
            </p:cNvPr>
            <p:cNvSpPr/>
            <p:nvPr/>
          </p:nvSpPr>
          <p:spPr>
            <a:xfrm>
              <a:off x="3012575" y="3394375"/>
              <a:ext cx="1855600" cy="413475"/>
            </a:xfrm>
            <a:custGeom>
              <a:avLst/>
              <a:gdLst/>
              <a:ahLst/>
              <a:cxnLst/>
              <a:rect l="l" t="t" r="r" b="b"/>
              <a:pathLst>
                <a:path w="74224" h="16539" extrusionOk="0">
                  <a:moveTo>
                    <a:pt x="73635" y="590"/>
                  </a:moveTo>
                  <a:lnTo>
                    <a:pt x="73635" y="15950"/>
                  </a:lnTo>
                  <a:lnTo>
                    <a:pt x="590" y="15950"/>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3284;p64">
              <a:extLst>
                <a:ext uri="{FF2B5EF4-FFF2-40B4-BE49-F238E27FC236}">
                  <a16:creationId xmlns:a16="http://schemas.microsoft.com/office/drawing/2014/main" id="{36826652-B907-D2CF-6124-21A51B404BF3}"/>
                </a:ext>
              </a:extLst>
            </p:cNvPr>
            <p:cNvSpPr/>
            <p:nvPr/>
          </p:nvSpPr>
          <p:spPr>
            <a:xfrm>
              <a:off x="3570625" y="3503475"/>
              <a:ext cx="105125" cy="195300"/>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3285;p64">
              <a:extLst>
                <a:ext uri="{FF2B5EF4-FFF2-40B4-BE49-F238E27FC236}">
                  <a16:creationId xmlns:a16="http://schemas.microsoft.com/office/drawing/2014/main" id="{3B82CCFD-D234-2120-4B51-1B58F2DD8047}"/>
                </a:ext>
              </a:extLst>
            </p:cNvPr>
            <p:cNvSpPr/>
            <p:nvPr/>
          </p:nvSpPr>
          <p:spPr>
            <a:xfrm>
              <a:off x="3563250" y="3496100"/>
              <a:ext cx="119875" cy="210025"/>
            </a:xfrm>
            <a:custGeom>
              <a:avLst/>
              <a:gdLst/>
              <a:ahLst/>
              <a:cxnLst/>
              <a:rect l="l" t="t" r="r" b="b"/>
              <a:pathLst>
                <a:path w="4795" h="8401" extrusionOk="0">
                  <a:moveTo>
                    <a:pt x="4204" y="589"/>
                  </a:moveTo>
                  <a:lnTo>
                    <a:pt x="4204" y="7812"/>
                  </a:lnTo>
                  <a:lnTo>
                    <a:pt x="589" y="7812"/>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3286;p64">
              <a:extLst>
                <a:ext uri="{FF2B5EF4-FFF2-40B4-BE49-F238E27FC236}">
                  <a16:creationId xmlns:a16="http://schemas.microsoft.com/office/drawing/2014/main" id="{1712FB6E-34D1-0E1B-2CEF-286001442F0F}"/>
                </a:ext>
              </a:extLst>
            </p:cNvPr>
            <p:cNvSpPr/>
            <p:nvPr/>
          </p:nvSpPr>
          <p:spPr>
            <a:xfrm>
              <a:off x="3248250" y="3503475"/>
              <a:ext cx="105125" cy="195300"/>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3287;p64">
              <a:extLst>
                <a:ext uri="{FF2B5EF4-FFF2-40B4-BE49-F238E27FC236}">
                  <a16:creationId xmlns:a16="http://schemas.microsoft.com/office/drawing/2014/main" id="{B4CFDF0E-EDE4-A756-8C66-FAD0790A40B1}"/>
                </a:ext>
              </a:extLst>
            </p:cNvPr>
            <p:cNvSpPr/>
            <p:nvPr/>
          </p:nvSpPr>
          <p:spPr>
            <a:xfrm>
              <a:off x="3240875" y="3496100"/>
              <a:ext cx="119875" cy="210025"/>
            </a:xfrm>
            <a:custGeom>
              <a:avLst/>
              <a:gdLst/>
              <a:ahLst/>
              <a:cxnLst/>
              <a:rect l="l" t="t" r="r" b="b"/>
              <a:pathLst>
                <a:path w="4795" h="8401" extrusionOk="0">
                  <a:moveTo>
                    <a:pt x="4206" y="589"/>
                  </a:moveTo>
                  <a:lnTo>
                    <a:pt x="4206" y="7812"/>
                  </a:lnTo>
                  <a:lnTo>
                    <a:pt x="590" y="7812"/>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3288;p64">
              <a:extLst>
                <a:ext uri="{FF2B5EF4-FFF2-40B4-BE49-F238E27FC236}">
                  <a16:creationId xmlns:a16="http://schemas.microsoft.com/office/drawing/2014/main" id="{AA7CAC5E-EB15-A94D-03B8-DEF4066673DD}"/>
                </a:ext>
              </a:extLst>
            </p:cNvPr>
            <p:cNvSpPr/>
            <p:nvPr/>
          </p:nvSpPr>
          <p:spPr>
            <a:xfrm>
              <a:off x="3409425" y="3503475"/>
              <a:ext cx="105150" cy="195300"/>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3289;p64">
              <a:extLst>
                <a:ext uri="{FF2B5EF4-FFF2-40B4-BE49-F238E27FC236}">
                  <a16:creationId xmlns:a16="http://schemas.microsoft.com/office/drawing/2014/main" id="{2AA81F9F-3C76-89B9-6683-F56FF826B74D}"/>
                </a:ext>
              </a:extLst>
            </p:cNvPr>
            <p:cNvSpPr/>
            <p:nvPr/>
          </p:nvSpPr>
          <p:spPr>
            <a:xfrm>
              <a:off x="3402075" y="3496100"/>
              <a:ext cx="119850" cy="210025"/>
            </a:xfrm>
            <a:custGeom>
              <a:avLst/>
              <a:gdLst/>
              <a:ahLst/>
              <a:cxnLst/>
              <a:rect l="l" t="t" r="r" b="b"/>
              <a:pathLst>
                <a:path w="4794" h="8401" extrusionOk="0">
                  <a:moveTo>
                    <a:pt x="4205" y="589"/>
                  </a:moveTo>
                  <a:lnTo>
                    <a:pt x="4205" y="7812"/>
                  </a:lnTo>
                  <a:lnTo>
                    <a:pt x="589" y="7812"/>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3290;p64">
              <a:extLst>
                <a:ext uri="{FF2B5EF4-FFF2-40B4-BE49-F238E27FC236}">
                  <a16:creationId xmlns:a16="http://schemas.microsoft.com/office/drawing/2014/main" id="{F079D22D-2DD6-A96E-1E15-9B800E0FF6D9}"/>
                </a:ext>
              </a:extLst>
            </p:cNvPr>
            <p:cNvSpPr/>
            <p:nvPr/>
          </p:nvSpPr>
          <p:spPr>
            <a:xfrm>
              <a:off x="3108475" y="3503475"/>
              <a:ext cx="83750" cy="195300"/>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3291;p64">
              <a:extLst>
                <a:ext uri="{FF2B5EF4-FFF2-40B4-BE49-F238E27FC236}">
                  <a16:creationId xmlns:a16="http://schemas.microsoft.com/office/drawing/2014/main" id="{D474FC9D-8C90-E5CF-A076-DC4EB02B1EE7}"/>
                </a:ext>
              </a:extLst>
            </p:cNvPr>
            <p:cNvSpPr/>
            <p:nvPr/>
          </p:nvSpPr>
          <p:spPr>
            <a:xfrm>
              <a:off x="3101100" y="3496100"/>
              <a:ext cx="98475" cy="210025"/>
            </a:xfrm>
            <a:custGeom>
              <a:avLst/>
              <a:gdLst/>
              <a:ahLst/>
              <a:cxnLst/>
              <a:rect l="l" t="t" r="r" b="b"/>
              <a:pathLst>
                <a:path w="3939" h="8401" extrusionOk="0">
                  <a:moveTo>
                    <a:pt x="3349" y="589"/>
                  </a:moveTo>
                  <a:lnTo>
                    <a:pt x="3349" y="7812"/>
                  </a:lnTo>
                  <a:lnTo>
                    <a:pt x="589" y="7812"/>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3292;p64">
              <a:extLst>
                <a:ext uri="{FF2B5EF4-FFF2-40B4-BE49-F238E27FC236}">
                  <a16:creationId xmlns:a16="http://schemas.microsoft.com/office/drawing/2014/main" id="{E7C9EB32-C2F7-B5E8-5C39-966A65B5F3C3}"/>
                </a:ext>
              </a:extLst>
            </p:cNvPr>
            <p:cNvSpPr/>
            <p:nvPr/>
          </p:nvSpPr>
          <p:spPr>
            <a:xfrm>
              <a:off x="3731775" y="3503475"/>
              <a:ext cx="645425" cy="195300"/>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3293;p64">
              <a:extLst>
                <a:ext uri="{FF2B5EF4-FFF2-40B4-BE49-F238E27FC236}">
                  <a16:creationId xmlns:a16="http://schemas.microsoft.com/office/drawing/2014/main" id="{23463046-09E7-3F32-028D-FE750AD3418B}"/>
                </a:ext>
              </a:extLst>
            </p:cNvPr>
            <p:cNvSpPr/>
            <p:nvPr/>
          </p:nvSpPr>
          <p:spPr>
            <a:xfrm>
              <a:off x="3724425" y="3496100"/>
              <a:ext cx="660150" cy="210025"/>
            </a:xfrm>
            <a:custGeom>
              <a:avLst/>
              <a:gdLst/>
              <a:ahLst/>
              <a:cxnLst/>
              <a:rect l="l" t="t" r="r" b="b"/>
              <a:pathLst>
                <a:path w="26406" h="8401" extrusionOk="0">
                  <a:moveTo>
                    <a:pt x="25817" y="589"/>
                  </a:moveTo>
                  <a:lnTo>
                    <a:pt x="25817" y="7812"/>
                  </a:lnTo>
                  <a:lnTo>
                    <a:pt x="590" y="7812"/>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3294;p64">
              <a:extLst>
                <a:ext uri="{FF2B5EF4-FFF2-40B4-BE49-F238E27FC236}">
                  <a16:creationId xmlns:a16="http://schemas.microsoft.com/office/drawing/2014/main" id="{838A01B4-4259-6F71-A55D-FC0E3C72F1BA}"/>
                </a:ext>
              </a:extLst>
            </p:cNvPr>
            <p:cNvSpPr/>
            <p:nvPr/>
          </p:nvSpPr>
          <p:spPr>
            <a:xfrm>
              <a:off x="4499825" y="3543400"/>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3295;p64">
              <a:extLst>
                <a:ext uri="{FF2B5EF4-FFF2-40B4-BE49-F238E27FC236}">
                  <a16:creationId xmlns:a16="http://schemas.microsoft.com/office/drawing/2014/main" id="{BA52BFA9-4477-2C2C-5999-44841880553D}"/>
                </a:ext>
              </a:extLst>
            </p:cNvPr>
            <p:cNvSpPr/>
            <p:nvPr/>
          </p:nvSpPr>
          <p:spPr>
            <a:xfrm>
              <a:off x="4492475" y="3536025"/>
              <a:ext cx="113150" cy="113175"/>
            </a:xfrm>
            <a:custGeom>
              <a:avLst/>
              <a:gdLst/>
              <a:ahLst/>
              <a:cxnLst/>
              <a:rect l="l" t="t" r="r" b="b"/>
              <a:pathLst>
                <a:path w="4526" h="4527" extrusionOk="0">
                  <a:moveTo>
                    <a:pt x="2260" y="591"/>
                  </a:moveTo>
                  <a:cubicBezTo>
                    <a:pt x="2261" y="591"/>
                    <a:pt x="2262" y="591"/>
                    <a:pt x="2263" y="591"/>
                  </a:cubicBezTo>
                  <a:cubicBezTo>
                    <a:pt x="3187" y="591"/>
                    <a:pt x="3936" y="1340"/>
                    <a:pt x="3937" y="2264"/>
                  </a:cubicBezTo>
                  <a:cubicBezTo>
                    <a:pt x="3937" y="2941"/>
                    <a:pt x="3529" y="3551"/>
                    <a:pt x="2903" y="3810"/>
                  </a:cubicBezTo>
                  <a:cubicBezTo>
                    <a:pt x="2696" y="3896"/>
                    <a:pt x="2479" y="3938"/>
                    <a:pt x="2263" y="3938"/>
                  </a:cubicBezTo>
                  <a:cubicBezTo>
                    <a:pt x="1827" y="3938"/>
                    <a:pt x="1399" y="3768"/>
                    <a:pt x="1080" y="3447"/>
                  </a:cubicBezTo>
                  <a:cubicBezTo>
                    <a:pt x="600" y="2969"/>
                    <a:pt x="458" y="2249"/>
                    <a:pt x="717" y="1624"/>
                  </a:cubicBezTo>
                  <a:cubicBezTo>
                    <a:pt x="975" y="998"/>
                    <a:pt x="1585" y="591"/>
                    <a:pt x="2260"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3296;p64">
              <a:extLst>
                <a:ext uri="{FF2B5EF4-FFF2-40B4-BE49-F238E27FC236}">
                  <a16:creationId xmlns:a16="http://schemas.microsoft.com/office/drawing/2014/main" id="{2D39767E-A2DA-1F1D-11B0-695DF8980454}"/>
                </a:ext>
              </a:extLst>
            </p:cNvPr>
            <p:cNvSpPr/>
            <p:nvPr/>
          </p:nvSpPr>
          <p:spPr>
            <a:xfrm>
              <a:off x="4688675" y="3543400"/>
              <a:ext cx="102300" cy="98450"/>
            </a:xfrm>
            <a:custGeom>
              <a:avLst/>
              <a:gdLst/>
              <a:ahLst/>
              <a:cxnLst/>
              <a:rect l="l" t="t" r="r" b="b"/>
              <a:pathLst>
                <a:path w="4092" h="3938" extrusionOk="0">
                  <a:moveTo>
                    <a:pt x="2123" y="1"/>
                  </a:moveTo>
                  <a:cubicBezTo>
                    <a:pt x="1611" y="1"/>
                    <a:pt x="1108" y="201"/>
                    <a:pt x="732" y="577"/>
                  </a:cubicBezTo>
                  <a:cubicBezTo>
                    <a:pt x="168" y="1140"/>
                    <a:pt x="1" y="1987"/>
                    <a:pt x="305" y="2722"/>
                  </a:cubicBezTo>
                  <a:cubicBezTo>
                    <a:pt x="609" y="3457"/>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3297;p64">
              <a:extLst>
                <a:ext uri="{FF2B5EF4-FFF2-40B4-BE49-F238E27FC236}">
                  <a16:creationId xmlns:a16="http://schemas.microsoft.com/office/drawing/2014/main" id="{22135739-5090-6517-E631-F03F11E7F6D4}"/>
                </a:ext>
              </a:extLst>
            </p:cNvPr>
            <p:cNvSpPr/>
            <p:nvPr/>
          </p:nvSpPr>
          <p:spPr>
            <a:xfrm>
              <a:off x="4685200" y="3536025"/>
              <a:ext cx="113125" cy="113175"/>
            </a:xfrm>
            <a:custGeom>
              <a:avLst/>
              <a:gdLst/>
              <a:ahLst/>
              <a:cxnLst/>
              <a:rect l="l" t="t" r="r" b="b"/>
              <a:pathLst>
                <a:path w="4525" h="4527" extrusionOk="0">
                  <a:moveTo>
                    <a:pt x="2260" y="591"/>
                  </a:moveTo>
                  <a:cubicBezTo>
                    <a:pt x="2261" y="591"/>
                    <a:pt x="2262" y="591"/>
                    <a:pt x="2262" y="591"/>
                  </a:cubicBezTo>
                  <a:cubicBezTo>
                    <a:pt x="3187" y="591"/>
                    <a:pt x="3935" y="1340"/>
                    <a:pt x="3936" y="2264"/>
                  </a:cubicBezTo>
                  <a:cubicBezTo>
                    <a:pt x="3936" y="2941"/>
                    <a:pt x="3528" y="3551"/>
                    <a:pt x="2903" y="3810"/>
                  </a:cubicBezTo>
                  <a:cubicBezTo>
                    <a:pt x="2696" y="3896"/>
                    <a:pt x="2478" y="3938"/>
                    <a:pt x="2263" y="3938"/>
                  </a:cubicBezTo>
                  <a:cubicBezTo>
                    <a:pt x="1827" y="3938"/>
                    <a:pt x="1399" y="3768"/>
                    <a:pt x="1079" y="3447"/>
                  </a:cubicBezTo>
                  <a:cubicBezTo>
                    <a:pt x="600" y="2969"/>
                    <a:pt x="456" y="2249"/>
                    <a:pt x="716" y="1624"/>
                  </a:cubicBezTo>
                  <a:cubicBezTo>
                    <a:pt x="975" y="998"/>
                    <a:pt x="1584" y="591"/>
                    <a:pt x="2260" y="591"/>
                  </a:cubicBezTo>
                  <a:close/>
                  <a:moveTo>
                    <a:pt x="2262" y="1"/>
                  </a:moveTo>
                  <a:cubicBezTo>
                    <a:pt x="1015" y="1"/>
                    <a:pt x="0" y="1016"/>
                    <a:pt x="0" y="2264"/>
                  </a:cubicBezTo>
                  <a:cubicBezTo>
                    <a:pt x="0" y="3511"/>
                    <a:pt x="1016" y="4526"/>
                    <a:pt x="2262" y="4526"/>
                  </a:cubicBezTo>
                  <a:cubicBezTo>
                    <a:pt x="3510" y="4526"/>
                    <a:pt x="4525" y="3511"/>
                    <a:pt x="4525" y="2264"/>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3298;p64">
              <a:extLst>
                <a:ext uri="{FF2B5EF4-FFF2-40B4-BE49-F238E27FC236}">
                  <a16:creationId xmlns:a16="http://schemas.microsoft.com/office/drawing/2014/main" id="{E51E80AC-CBA0-61CA-A3ED-5314C776EF38}"/>
                </a:ext>
              </a:extLst>
            </p:cNvPr>
            <p:cNvSpPr/>
            <p:nvPr/>
          </p:nvSpPr>
          <p:spPr>
            <a:xfrm>
              <a:off x="4212825" y="3543400"/>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3299;p64">
              <a:extLst>
                <a:ext uri="{FF2B5EF4-FFF2-40B4-BE49-F238E27FC236}">
                  <a16:creationId xmlns:a16="http://schemas.microsoft.com/office/drawing/2014/main" id="{EDE9FFE1-0C7C-EDDF-BB0E-EA91F0B937A6}"/>
                </a:ext>
              </a:extLst>
            </p:cNvPr>
            <p:cNvSpPr/>
            <p:nvPr/>
          </p:nvSpPr>
          <p:spPr>
            <a:xfrm>
              <a:off x="4205450" y="3536025"/>
              <a:ext cx="113175" cy="113175"/>
            </a:xfrm>
            <a:custGeom>
              <a:avLst/>
              <a:gdLst/>
              <a:ahLst/>
              <a:cxnLst/>
              <a:rect l="l" t="t" r="r" b="b"/>
              <a:pathLst>
                <a:path w="4527" h="4527" extrusionOk="0">
                  <a:moveTo>
                    <a:pt x="2263" y="591"/>
                  </a:moveTo>
                  <a:cubicBezTo>
                    <a:pt x="3187" y="591"/>
                    <a:pt x="3936" y="1340"/>
                    <a:pt x="3936" y="2264"/>
                  </a:cubicBezTo>
                  <a:cubicBezTo>
                    <a:pt x="3936" y="2941"/>
                    <a:pt x="3529" y="3551"/>
                    <a:pt x="2903" y="3810"/>
                  </a:cubicBezTo>
                  <a:cubicBezTo>
                    <a:pt x="2696" y="3896"/>
                    <a:pt x="2479" y="3938"/>
                    <a:pt x="2263" y="3938"/>
                  </a:cubicBezTo>
                  <a:cubicBezTo>
                    <a:pt x="1828" y="3938"/>
                    <a:pt x="1399" y="3768"/>
                    <a:pt x="1080" y="3447"/>
                  </a:cubicBezTo>
                  <a:cubicBezTo>
                    <a:pt x="601" y="2969"/>
                    <a:pt x="458" y="2249"/>
                    <a:pt x="717" y="1624"/>
                  </a:cubicBezTo>
                  <a:cubicBezTo>
                    <a:pt x="976" y="997"/>
                    <a:pt x="1586" y="591"/>
                    <a:pt x="2263"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3300;p64">
              <a:extLst>
                <a:ext uri="{FF2B5EF4-FFF2-40B4-BE49-F238E27FC236}">
                  <a16:creationId xmlns:a16="http://schemas.microsoft.com/office/drawing/2014/main" id="{BCF81383-DC29-1EAF-B24E-80E6597CA1F5}"/>
                </a:ext>
              </a:extLst>
            </p:cNvPr>
            <p:cNvSpPr/>
            <p:nvPr/>
          </p:nvSpPr>
          <p:spPr>
            <a:xfrm>
              <a:off x="3089800" y="3800475"/>
              <a:ext cx="1701175" cy="136550"/>
            </a:xfrm>
            <a:custGeom>
              <a:avLst/>
              <a:gdLst/>
              <a:ahLst/>
              <a:cxnLst/>
              <a:rect l="l" t="t" r="r" b="b"/>
              <a:pathLst>
                <a:path w="68047" h="5462" extrusionOk="0">
                  <a:moveTo>
                    <a:pt x="1" y="0"/>
                  </a:moveTo>
                  <a:lnTo>
                    <a:pt x="1" y="5462"/>
                  </a:lnTo>
                  <a:lnTo>
                    <a:pt x="68047" y="5462"/>
                  </a:lnTo>
                  <a:lnTo>
                    <a:pt x="680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3301;p64">
              <a:extLst>
                <a:ext uri="{FF2B5EF4-FFF2-40B4-BE49-F238E27FC236}">
                  <a16:creationId xmlns:a16="http://schemas.microsoft.com/office/drawing/2014/main" id="{AF29DA0A-6AF5-F997-A8BC-864049F710DD}"/>
                </a:ext>
              </a:extLst>
            </p:cNvPr>
            <p:cNvSpPr/>
            <p:nvPr/>
          </p:nvSpPr>
          <p:spPr>
            <a:xfrm>
              <a:off x="3082425" y="3793125"/>
              <a:ext cx="1715900" cy="151275"/>
            </a:xfrm>
            <a:custGeom>
              <a:avLst/>
              <a:gdLst/>
              <a:ahLst/>
              <a:cxnLst/>
              <a:rect l="l" t="t" r="r" b="b"/>
              <a:pathLst>
                <a:path w="68636" h="6051" extrusionOk="0">
                  <a:moveTo>
                    <a:pt x="68047" y="589"/>
                  </a:moveTo>
                  <a:lnTo>
                    <a:pt x="68047" y="5461"/>
                  </a:lnTo>
                  <a:lnTo>
                    <a:pt x="590" y="5461"/>
                  </a:lnTo>
                  <a:lnTo>
                    <a:pt x="590" y="589"/>
                  </a:lnTo>
                  <a:close/>
                  <a:moveTo>
                    <a:pt x="1" y="0"/>
                  </a:moveTo>
                  <a:lnTo>
                    <a:pt x="1" y="6051"/>
                  </a:lnTo>
                  <a:lnTo>
                    <a:pt x="68636" y="6051"/>
                  </a:lnTo>
                  <a:lnTo>
                    <a:pt x="686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3302;p64">
              <a:extLst>
                <a:ext uri="{FF2B5EF4-FFF2-40B4-BE49-F238E27FC236}">
                  <a16:creationId xmlns:a16="http://schemas.microsoft.com/office/drawing/2014/main" id="{688812DF-947A-B6AE-F15B-99F6D32432CA}"/>
                </a:ext>
              </a:extLst>
            </p:cNvPr>
            <p:cNvSpPr/>
            <p:nvPr/>
          </p:nvSpPr>
          <p:spPr>
            <a:xfrm>
              <a:off x="3019925" y="3937050"/>
              <a:ext cx="1840900" cy="398750"/>
            </a:xfrm>
            <a:custGeom>
              <a:avLst/>
              <a:gdLst/>
              <a:ahLst/>
              <a:cxnLst/>
              <a:rect l="l" t="t" r="r" b="b"/>
              <a:pathLst>
                <a:path w="73636" h="15950" extrusionOk="0">
                  <a:moveTo>
                    <a:pt x="1" y="0"/>
                  </a:moveTo>
                  <a:lnTo>
                    <a:pt x="1" y="15949"/>
                  </a:lnTo>
                  <a:lnTo>
                    <a:pt x="73636" y="15949"/>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3303;p64">
              <a:extLst>
                <a:ext uri="{FF2B5EF4-FFF2-40B4-BE49-F238E27FC236}">
                  <a16:creationId xmlns:a16="http://schemas.microsoft.com/office/drawing/2014/main" id="{494DAD1E-9B6E-BC07-7DA9-015DAA8440FF}"/>
                </a:ext>
              </a:extLst>
            </p:cNvPr>
            <p:cNvSpPr/>
            <p:nvPr/>
          </p:nvSpPr>
          <p:spPr>
            <a:xfrm>
              <a:off x="3012575" y="3929675"/>
              <a:ext cx="1855600" cy="413475"/>
            </a:xfrm>
            <a:custGeom>
              <a:avLst/>
              <a:gdLst/>
              <a:ahLst/>
              <a:cxnLst/>
              <a:rect l="l" t="t" r="r" b="b"/>
              <a:pathLst>
                <a:path w="74224" h="16539" extrusionOk="0">
                  <a:moveTo>
                    <a:pt x="73635" y="589"/>
                  </a:moveTo>
                  <a:lnTo>
                    <a:pt x="73635" y="15949"/>
                  </a:lnTo>
                  <a:lnTo>
                    <a:pt x="590" y="15949"/>
                  </a:lnTo>
                  <a:lnTo>
                    <a:pt x="590" y="589"/>
                  </a:lnTo>
                  <a:close/>
                  <a:moveTo>
                    <a:pt x="1" y="0"/>
                  </a:moveTo>
                  <a:lnTo>
                    <a:pt x="1" y="16538"/>
                  </a:lnTo>
                  <a:lnTo>
                    <a:pt x="74224" y="16538"/>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3304;p64">
              <a:extLst>
                <a:ext uri="{FF2B5EF4-FFF2-40B4-BE49-F238E27FC236}">
                  <a16:creationId xmlns:a16="http://schemas.microsoft.com/office/drawing/2014/main" id="{FFBB8D17-8981-B8F5-83B0-031E24100432}"/>
                </a:ext>
              </a:extLst>
            </p:cNvPr>
            <p:cNvSpPr/>
            <p:nvPr/>
          </p:nvSpPr>
          <p:spPr>
            <a:xfrm>
              <a:off x="3248250" y="4038750"/>
              <a:ext cx="105125" cy="195300"/>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3305;p64">
              <a:extLst>
                <a:ext uri="{FF2B5EF4-FFF2-40B4-BE49-F238E27FC236}">
                  <a16:creationId xmlns:a16="http://schemas.microsoft.com/office/drawing/2014/main" id="{D0EB0AEF-50A6-2A5A-36A1-4B29A9889C26}"/>
                </a:ext>
              </a:extLst>
            </p:cNvPr>
            <p:cNvSpPr/>
            <p:nvPr/>
          </p:nvSpPr>
          <p:spPr>
            <a:xfrm>
              <a:off x="3240875" y="4031400"/>
              <a:ext cx="119875" cy="210025"/>
            </a:xfrm>
            <a:custGeom>
              <a:avLst/>
              <a:gdLst/>
              <a:ahLst/>
              <a:cxnLst/>
              <a:rect l="l" t="t" r="r" b="b"/>
              <a:pathLst>
                <a:path w="4795" h="8401" extrusionOk="0">
                  <a:moveTo>
                    <a:pt x="4206" y="589"/>
                  </a:moveTo>
                  <a:lnTo>
                    <a:pt x="4206" y="7811"/>
                  </a:lnTo>
                  <a:lnTo>
                    <a:pt x="590" y="7811"/>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3306;p64">
              <a:extLst>
                <a:ext uri="{FF2B5EF4-FFF2-40B4-BE49-F238E27FC236}">
                  <a16:creationId xmlns:a16="http://schemas.microsoft.com/office/drawing/2014/main" id="{DEB23A32-0320-4AD6-8BD1-E191668792CF}"/>
                </a:ext>
              </a:extLst>
            </p:cNvPr>
            <p:cNvSpPr/>
            <p:nvPr/>
          </p:nvSpPr>
          <p:spPr>
            <a:xfrm>
              <a:off x="3409425" y="4038750"/>
              <a:ext cx="105150" cy="195300"/>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3307;p64">
              <a:extLst>
                <a:ext uri="{FF2B5EF4-FFF2-40B4-BE49-F238E27FC236}">
                  <a16:creationId xmlns:a16="http://schemas.microsoft.com/office/drawing/2014/main" id="{7E49729C-22BB-9908-AB43-A6142F671095}"/>
                </a:ext>
              </a:extLst>
            </p:cNvPr>
            <p:cNvSpPr/>
            <p:nvPr/>
          </p:nvSpPr>
          <p:spPr>
            <a:xfrm>
              <a:off x="3402075" y="4031400"/>
              <a:ext cx="119850" cy="210025"/>
            </a:xfrm>
            <a:custGeom>
              <a:avLst/>
              <a:gdLst/>
              <a:ahLst/>
              <a:cxnLst/>
              <a:rect l="l" t="t" r="r" b="b"/>
              <a:pathLst>
                <a:path w="4794" h="8401" extrusionOk="0">
                  <a:moveTo>
                    <a:pt x="4205" y="589"/>
                  </a:moveTo>
                  <a:lnTo>
                    <a:pt x="4205" y="7811"/>
                  </a:lnTo>
                  <a:lnTo>
                    <a:pt x="589" y="7811"/>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3308;p64">
              <a:extLst>
                <a:ext uri="{FF2B5EF4-FFF2-40B4-BE49-F238E27FC236}">
                  <a16:creationId xmlns:a16="http://schemas.microsoft.com/office/drawing/2014/main" id="{379828BC-BA95-A877-F27E-8BE34FE764E9}"/>
                </a:ext>
              </a:extLst>
            </p:cNvPr>
            <p:cNvSpPr/>
            <p:nvPr/>
          </p:nvSpPr>
          <p:spPr>
            <a:xfrm>
              <a:off x="3570625" y="4038750"/>
              <a:ext cx="105125" cy="195300"/>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3309;p64">
              <a:extLst>
                <a:ext uri="{FF2B5EF4-FFF2-40B4-BE49-F238E27FC236}">
                  <a16:creationId xmlns:a16="http://schemas.microsoft.com/office/drawing/2014/main" id="{0495AD96-660A-DC6E-D4C9-C0BC586D48AF}"/>
                </a:ext>
              </a:extLst>
            </p:cNvPr>
            <p:cNvSpPr/>
            <p:nvPr/>
          </p:nvSpPr>
          <p:spPr>
            <a:xfrm>
              <a:off x="3563250" y="4031400"/>
              <a:ext cx="119875" cy="210025"/>
            </a:xfrm>
            <a:custGeom>
              <a:avLst/>
              <a:gdLst/>
              <a:ahLst/>
              <a:cxnLst/>
              <a:rect l="l" t="t" r="r" b="b"/>
              <a:pathLst>
                <a:path w="4795" h="8401" extrusionOk="0">
                  <a:moveTo>
                    <a:pt x="4204" y="589"/>
                  </a:moveTo>
                  <a:lnTo>
                    <a:pt x="4204" y="7811"/>
                  </a:lnTo>
                  <a:lnTo>
                    <a:pt x="589" y="7811"/>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3310;p64">
              <a:extLst>
                <a:ext uri="{FF2B5EF4-FFF2-40B4-BE49-F238E27FC236}">
                  <a16:creationId xmlns:a16="http://schemas.microsoft.com/office/drawing/2014/main" id="{2931ADAF-0336-B6B9-17CE-E38303DBF694}"/>
                </a:ext>
              </a:extLst>
            </p:cNvPr>
            <p:cNvSpPr/>
            <p:nvPr/>
          </p:nvSpPr>
          <p:spPr>
            <a:xfrm>
              <a:off x="3108475" y="4038750"/>
              <a:ext cx="83750" cy="195300"/>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3311;p64">
              <a:extLst>
                <a:ext uri="{FF2B5EF4-FFF2-40B4-BE49-F238E27FC236}">
                  <a16:creationId xmlns:a16="http://schemas.microsoft.com/office/drawing/2014/main" id="{8249FD4D-195B-F06F-4561-2001ADB5376F}"/>
                </a:ext>
              </a:extLst>
            </p:cNvPr>
            <p:cNvSpPr/>
            <p:nvPr/>
          </p:nvSpPr>
          <p:spPr>
            <a:xfrm>
              <a:off x="3101100" y="4031400"/>
              <a:ext cx="98475" cy="210025"/>
            </a:xfrm>
            <a:custGeom>
              <a:avLst/>
              <a:gdLst/>
              <a:ahLst/>
              <a:cxnLst/>
              <a:rect l="l" t="t" r="r" b="b"/>
              <a:pathLst>
                <a:path w="3939" h="8401" extrusionOk="0">
                  <a:moveTo>
                    <a:pt x="3349" y="589"/>
                  </a:moveTo>
                  <a:lnTo>
                    <a:pt x="3349" y="7811"/>
                  </a:lnTo>
                  <a:lnTo>
                    <a:pt x="589" y="7811"/>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3312;p64">
              <a:extLst>
                <a:ext uri="{FF2B5EF4-FFF2-40B4-BE49-F238E27FC236}">
                  <a16:creationId xmlns:a16="http://schemas.microsoft.com/office/drawing/2014/main" id="{95C6C069-F08C-47F2-20B6-8743BBE95784}"/>
                </a:ext>
              </a:extLst>
            </p:cNvPr>
            <p:cNvSpPr/>
            <p:nvPr/>
          </p:nvSpPr>
          <p:spPr>
            <a:xfrm>
              <a:off x="3731775" y="4038750"/>
              <a:ext cx="645425" cy="195300"/>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3313;p64">
              <a:extLst>
                <a:ext uri="{FF2B5EF4-FFF2-40B4-BE49-F238E27FC236}">
                  <a16:creationId xmlns:a16="http://schemas.microsoft.com/office/drawing/2014/main" id="{15EE8EEB-BD12-5136-4D55-1DDC9A199112}"/>
                </a:ext>
              </a:extLst>
            </p:cNvPr>
            <p:cNvSpPr/>
            <p:nvPr/>
          </p:nvSpPr>
          <p:spPr>
            <a:xfrm>
              <a:off x="3724425" y="4031400"/>
              <a:ext cx="660150" cy="210025"/>
            </a:xfrm>
            <a:custGeom>
              <a:avLst/>
              <a:gdLst/>
              <a:ahLst/>
              <a:cxnLst/>
              <a:rect l="l" t="t" r="r" b="b"/>
              <a:pathLst>
                <a:path w="26406" h="8401" extrusionOk="0">
                  <a:moveTo>
                    <a:pt x="25817" y="589"/>
                  </a:moveTo>
                  <a:lnTo>
                    <a:pt x="25817" y="7811"/>
                  </a:lnTo>
                  <a:lnTo>
                    <a:pt x="590" y="7811"/>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3314;p64">
              <a:extLst>
                <a:ext uri="{FF2B5EF4-FFF2-40B4-BE49-F238E27FC236}">
                  <a16:creationId xmlns:a16="http://schemas.microsoft.com/office/drawing/2014/main" id="{E65F28B2-5419-A1B2-2843-8FAE907C86FF}"/>
                </a:ext>
              </a:extLst>
            </p:cNvPr>
            <p:cNvSpPr/>
            <p:nvPr/>
          </p:nvSpPr>
          <p:spPr>
            <a:xfrm>
              <a:off x="4499825" y="4078675"/>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3315;p64">
              <a:extLst>
                <a:ext uri="{FF2B5EF4-FFF2-40B4-BE49-F238E27FC236}">
                  <a16:creationId xmlns:a16="http://schemas.microsoft.com/office/drawing/2014/main" id="{4B8E6ED0-0A99-636F-12F5-0756F4F90FFC}"/>
                </a:ext>
              </a:extLst>
            </p:cNvPr>
            <p:cNvSpPr/>
            <p:nvPr/>
          </p:nvSpPr>
          <p:spPr>
            <a:xfrm>
              <a:off x="4492475" y="4071325"/>
              <a:ext cx="113150" cy="113175"/>
            </a:xfrm>
            <a:custGeom>
              <a:avLst/>
              <a:gdLst/>
              <a:ahLst/>
              <a:cxnLst/>
              <a:rect l="l" t="t" r="r" b="b"/>
              <a:pathLst>
                <a:path w="4526" h="4527" extrusionOk="0">
                  <a:moveTo>
                    <a:pt x="2263" y="590"/>
                  </a:moveTo>
                  <a:cubicBezTo>
                    <a:pt x="3187" y="591"/>
                    <a:pt x="3936" y="1340"/>
                    <a:pt x="3937" y="2263"/>
                  </a:cubicBezTo>
                  <a:cubicBezTo>
                    <a:pt x="3937" y="2941"/>
                    <a:pt x="3529" y="3551"/>
                    <a:pt x="2903" y="3809"/>
                  </a:cubicBezTo>
                  <a:cubicBezTo>
                    <a:pt x="2696" y="3895"/>
                    <a:pt x="2478" y="3937"/>
                    <a:pt x="2263" y="3937"/>
                  </a:cubicBezTo>
                  <a:cubicBezTo>
                    <a:pt x="1827" y="3937"/>
                    <a:pt x="1399" y="3767"/>
                    <a:pt x="1080" y="3447"/>
                  </a:cubicBezTo>
                  <a:cubicBezTo>
                    <a:pt x="600" y="2968"/>
                    <a:pt x="458" y="2248"/>
                    <a:pt x="717" y="1623"/>
                  </a:cubicBezTo>
                  <a:cubicBezTo>
                    <a:pt x="975"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3316;p64">
              <a:extLst>
                <a:ext uri="{FF2B5EF4-FFF2-40B4-BE49-F238E27FC236}">
                  <a16:creationId xmlns:a16="http://schemas.microsoft.com/office/drawing/2014/main" id="{53392E43-7D04-ED31-A6E9-C6CDCC6F0E62}"/>
                </a:ext>
              </a:extLst>
            </p:cNvPr>
            <p:cNvSpPr/>
            <p:nvPr/>
          </p:nvSpPr>
          <p:spPr>
            <a:xfrm>
              <a:off x="4688675" y="4078675"/>
              <a:ext cx="102300" cy="98450"/>
            </a:xfrm>
            <a:custGeom>
              <a:avLst/>
              <a:gdLst/>
              <a:ahLst/>
              <a:cxnLst/>
              <a:rect l="l" t="t" r="r" b="b"/>
              <a:pathLst>
                <a:path w="4092" h="3938" extrusionOk="0">
                  <a:moveTo>
                    <a:pt x="2123" y="1"/>
                  </a:moveTo>
                  <a:cubicBezTo>
                    <a:pt x="1611" y="1"/>
                    <a:pt x="1108" y="201"/>
                    <a:pt x="732" y="578"/>
                  </a:cubicBezTo>
                  <a:cubicBezTo>
                    <a:pt x="168" y="1140"/>
                    <a:pt x="1" y="1987"/>
                    <a:pt x="305" y="2722"/>
                  </a:cubicBezTo>
                  <a:cubicBezTo>
                    <a:pt x="609" y="3458"/>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3317;p64">
              <a:extLst>
                <a:ext uri="{FF2B5EF4-FFF2-40B4-BE49-F238E27FC236}">
                  <a16:creationId xmlns:a16="http://schemas.microsoft.com/office/drawing/2014/main" id="{AC7FCCFB-0B63-DF04-C40C-AFAD747DCF76}"/>
                </a:ext>
              </a:extLst>
            </p:cNvPr>
            <p:cNvSpPr/>
            <p:nvPr/>
          </p:nvSpPr>
          <p:spPr>
            <a:xfrm>
              <a:off x="4685200" y="4071325"/>
              <a:ext cx="113125" cy="113175"/>
            </a:xfrm>
            <a:custGeom>
              <a:avLst/>
              <a:gdLst/>
              <a:ahLst/>
              <a:cxnLst/>
              <a:rect l="l" t="t" r="r" b="b"/>
              <a:pathLst>
                <a:path w="4525" h="4527" extrusionOk="0">
                  <a:moveTo>
                    <a:pt x="2262" y="590"/>
                  </a:moveTo>
                  <a:cubicBezTo>
                    <a:pt x="3187" y="591"/>
                    <a:pt x="3935" y="1340"/>
                    <a:pt x="3936" y="2263"/>
                  </a:cubicBezTo>
                  <a:cubicBezTo>
                    <a:pt x="3936" y="2941"/>
                    <a:pt x="3528" y="3551"/>
                    <a:pt x="2903" y="3809"/>
                  </a:cubicBezTo>
                  <a:cubicBezTo>
                    <a:pt x="2696" y="3895"/>
                    <a:pt x="2478" y="3937"/>
                    <a:pt x="2262" y="3937"/>
                  </a:cubicBezTo>
                  <a:cubicBezTo>
                    <a:pt x="1827" y="3937"/>
                    <a:pt x="1399" y="3767"/>
                    <a:pt x="1079" y="3447"/>
                  </a:cubicBezTo>
                  <a:cubicBezTo>
                    <a:pt x="600" y="2968"/>
                    <a:pt x="456" y="2248"/>
                    <a:pt x="716" y="1623"/>
                  </a:cubicBezTo>
                  <a:cubicBezTo>
                    <a:pt x="975" y="998"/>
                    <a:pt x="1586" y="590"/>
                    <a:pt x="2262" y="590"/>
                  </a:cubicBezTo>
                  <a:close/>
                  <a:moveTo>
                    <a:pt x="2262" y="1"/>
                  </a:moveTo>
                  <a:cubicBezTo>
                    <a:pt x="1015" y="1"/>
                    <a:pt x="0" y="1016"/>
                    <a:pt x="0" y="2263"/>
                  </a:cubicBezTo>
                  <a:cubicBezTo>
                    <a:pt x="0" y="3511"/>
                    <a:pt x="1016" y="4526"/>
                    <a:pt x="2262" y="4526"/>
                  </a:cubicBezTo>
                  <a:cubicBezTo>
                    <a:pt x="3510" y="4526"/>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3318;p64">
              <a:extLst>
                <a:ext uri="{FF2B5EF4-FFF2-40B4-BE49-F238E27FC236}">
                  <a16:creationId xmlns:a16="http://schemas.microsoft.com/office/drawing/2014/main" id="{AB0B9DD3-7A34-D50A-1600-234478626C1F}"/>
                </a:ext>
              </a:extLst>
            </p:cNvPr>
            <p:cNvSpPr/>
            <p:nvPr/>
          </p:nvSpPr>
          <p:spPr>
            <a:xfrm>
              <a:off x="4212825" y="4078675"/>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3319;p64">
              <a:extLst>
                <a:ext uri="{FF2B5EF4-FFF2-40B4-BE49-F238E27FC236}">
                  <a16:creationId xmlns:a16="http://schemas.microsoft.com/office/drawing/2014/main" id="{C0736786-38DE-DEE4-1AEE-72635E59AC94}"/>
                </a:ext>
              </a:extLst>
            </p:cNvPr>
            <p:cNvSpPr/>
            <p:nvPr/>
          </p:nvSpPr>
          <p:spPr>
            <a:xfrm>
              <a:off x="4205450" y="4071325"/>
              <a:ext cx="113175" cy="113175"/>
            </a:xfrm>
            <a:custGeom>
              <a:avLst/>
              <a:gdLst/>
              <a:ahLst/>
              <a:cxnLst/>
              <a:rect l="l" t="t" r="r" b="b"/>
              <a:pathLst>
                <a:path w="4527" h="4527" extrusionOk="0">
                  <a:moveTo>
                    <a:pt x="2263" y="590"/>
                  </a:moveTo>
                  <a:cubicBezTo>
                    <a:pt x="3187" y="591"/>
                    <a:pt x="3936" y="1339"/>
                    <a:pt x="3936" y="2263"/>
                  </a:cubicBezTo>
                  <a:cubicBezTo>
                    <a:pt x="3936" y="2940"/>
                    <a:pt x="3529" y="3551"/>
                    <a:pt x="2903" y="3809"/>
                  </a:cubicBezTo>
                  <a:cubicBezTo>
                    <a:pt x="2696" y="3895"/>
                    <a:pt x="2479" y="3937"/>
                    <a:pt x="2263" y="3937"/>
                  </a:cubicBezTo>
                  <a:cubicBezTo>
                    <a:pt x="1827" y="3937"/>
                    <a:pt x="1399" y="3767"/>
                    <a:pt x="1080" y="3447"/>
                  </a:cubicBezTo>
                  <a:cubicBezTo>
                    <a:pt x="601" y="2968"/>
                    <a:pt x="458" y="2249"/>
                    <a:pt x="717" y="1623"/>
                  </a:cubicBezTo>
                  <a:cubicBezTo>
                    <a:pt x="976"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17233590"/>
      </p:ext>
    </p:extLst>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1124</Words>
  <Application>Microsoft Office PowerPoint</Application>
  <PresentationFormat>On-screen Show (16:9)</PresentationFormat>
  <Paragraphs>53</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Viga</vt:lpstr>
      <vt:lpstr>DM Sans</vt:lpstr>
      <vt:lpstr>Wingdings</vt:lpstr>
      <vt:lpstr>Times New Roman</vt:lpstr>
      <vt:lpstr>Cyber Security Business Plan</vt:lpstr>
      <vt:lpstr>Detection and Prevention of DDoS Attacks using ML in Cloud Environment</vt:lpstr>
      <vt:lpstr>INTRODUCTION</vt:lpstr>
      <vt:lpstr>DATASET</vt:lpstr>
      <vt:lpstr>METHODOLOGY</vt:lpstr>
      <vt:lpstr>RESULTS</vt:lpstr>
      <vt:lpstr>RESULTS</vt:lpstr>
      <vt:lpstr>RESULTS</vt:lpstr>
      <vt:lpstr>PREVENTION</vt:lpstr>
      <vt:lpstr>IP BLOCKING</vt:lpstr>
      <vt:lpstr>RATE LIMITING</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and Prevention of DDoS Attacks using ML in Cloud Environment</dc:title>
  <cp:lastModifiedBy>Krishnamihir Tatavarthi</cp:lastModifiedBy>
  <cp:revision>2</cp:revision>
  <dcterms:modified xsi:type="dcterms:W3CDTF">2023-11-02T16:40:51Z</dcterms:modified>
</cp:coreProperties>
</file>