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71" r:id="rId5"/>
  </p:sldMasterIdLst>
  <p:notesMasterIdLst>
    <p:notesMasterId r:id="rId26"/>
  </p:notesMasterIdLst>
  <p:sldIdLst>
    <p:sldId id="280" r:id="rId6"/>
    <p:sldId id="282" r:id="rId7"/>
    <p:sldId id="289" r:id="rId8"/>
    <p:sldId id="296" r:id="rId9"/>
    <p:sldId id="294" r:id="rId10"/>
    <p:sldId id="305" r:id="rId11"/>
    <p:sldId id="306" r:id="rId12"/>
    <p:sldId id="309" r:id="rId13"/>
    <p:sldId id="310" r:id="rId14"/>
    <p:sldId id="321" r:id="rId15"/>
    <p:sldId id="348" r:id="rId16"/>
    <p:sldId id="399" r:id="rId17"/>
    <p:sldId id="423" r:id="rId18"/>
    <p:sldId id="432" r:id="rId19"/>
    <p:sldId id="434" r:id="rId20"/>
    <p:sldId id="433" r:id="rId21"/>
    <p:sldId id="424" r:id="rId22"/>
    <p:sldId id="425" r:id="rId23"/>
    <p:sldId id="440" r:id="rId24"/>
    <p:sldId id="426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20A35FF1-62A1-5A42-A1D2-756514C1AA1B}">
          <p14:sldIdLst/>
        </p14:section>
        <p14:section name="Content Slides" id="{295D142A-0911-5242-8846-8B80ECDBE2F6}">
          <p14:sldIdLst>
            <p14:sldId id="280"/>
            <p14:sldId id="282"/>
            <p14:sldId id="289"/>
            <p14:sldId id="296"/>
            <p14:sldId id="294"/>
            <p14:sldId id="305"/>
            <p14:sldId id="306"/>
            <p14:sldId id="309"/>
            <p14:sldId id="310"/>
            <p14:sldId id="321"/>
            <p14:sldId id="348"/>
            <p14:sldId id="399"/>
            <p14:sldId id="423"/>
            <p14:sldId id="432"/>
            <p14:sldId id="434"/>
            <p14:sldId id="433"/>
            <p14:sldId id="424"/>
            <p14:sldId id="425"/>
            <p14:sldId id="440"/>
            <p14:sldId id="426"/>
          </p14:sldIdLst>
        </p14:section>
        <p14:section name="Image Slides" id="{A2565F24-7758-544D-9566-1AA2EAEF675D}">
          <p14:sldIdLst/>
        </p14:section>
        <p14:section name="Section Divider" id="{191F3268-1E7A-384E-B46C-40D6CB17006B}">
          <p14:sldIdLst/>
        </p14:section>
        <p14:section name="Ending Slide" id="{FD84001B-71A2-0E4B-830B-073E77A3BEA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72" userDrawn="1">
          <p15:clr>
            <a:srgbClr val="A4A3A4"/>
          </p15:clr>
        </p15:guide>
        <p15:guide id="2" pos="5376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948" userDrawn="1">
          <p15:clr>
            <a:srgbClr val="A4A3A4"/>
          </p15:clr>
        </p15:guide>
        <p15:guide id="5" orient="horz" pos="2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5500" autoAdjust="0"/>
  </p:normalViewPr>
  <p:slideViewPr>
    <p:cSldViewPr snapToGrid="0" snapToObjects="1">
      <p:cViewPr varScale="1">
        <p:scale>
          <a:sx n="151" d="100"/>
          <a:sy n="151" d="100"/>
        </p:scale>
        <p:origin x="1068" y="53"/>
      </p:cViewPr>
      <p:guideLst>
        <p:guide orient="horz" pos="372"/>
        <p:guide pos="5376"/>
        <p:guide pos="408"/>
        <p:guide orient="horz" pos="948"/>
        <p:guide orient="horz" pos="27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Deck" userId="d0abce2a322c43a5" providerId="LiveId" clId="{D07CAAE1-EC91-4D3F-894A-04A870293963}"/>
    <pc:docChg chg="custSel modSld">
      <pc:chgData name="Stephen Deck" userId="d0abce2a322c43a5" providerId="LiveId" clId="{D07CAAE1-EC91-4D3F-894A-04A870293963}" dt="2018-04-23T12:36:52.574" v="70" actId="20577"/>
      <pc:docMkLst>
        <pc:docMk/>
      </pc:docMkLst>
      <pc:sldChg chg="modSp">
        <pc:chgData name="Stephen Deck" userId="d0abce2a322c43a5" providerId="LiveId" clId="{D07CAAE1-EC91-4D3F-894A-04A870293963}" dt="2018-04-23T12:36:52.574" v="70" actId="20577"/>
        <pc:sldMkLst>
          <pc:docMk/>
          <pc:sldMk cId="765347730" sldId="423"/>
        </pc:sldMkLst>
        <pc:spChg chg="mod">
          <ac:chgData name="Stephen Deck" userId="d0abce2a322c43a5" providerId="LiveId" clId="{D07CAAE1-EC91-4D3F-894A-04A870293963}" dt="2018-04-23T12:36:52.574" v="70" actId="20577"/>
          <ac:spMkLst>
            <pc:docMk/>
            <pc:sldMk cId="765347730" sldId="423"/>
            <ac:spMk id="11" creationId="{CF03DFB5-5A8F-427E-98CE-C343A2ACF58A}"/>
          </ac:spMkLst>
        </pc:spChg>
      </pc:sldChg>
    </pc:docChg>
  </pc:docChgLst>
  <pc:docChgLst>
    <pc:chgData name="Stephen Deck" userId="d0abce2a322c43a5" providerId="LiveId" clId="{ADFD2B2D-6693-472B-9AA3-4F1E67DE2D0B}"/>
    <pc:docChg chg="delSld modSection">
      <pc:chgData name="Stephen Deck" userId="d0abce2a322c43a5" providerId="LiveId" clId="{ADFD2B2D-6693-472B-9AA3-4F1E67DE2D0B}" dt="2018-04-21T12:55:58.489" v="173" actId="2696"/>
      <pc:docMkLst>
        <pc:docMk/>
      </pc:docMkLst>
      <pc:sldMasterChg chg="delSldLayout">
        <pc:chgData name="Stephen Deck" userId="d0abce2a322c43a5" providerId="LiveId" clId="{ADFD2B2D-6693-472B-9AA3-4F1E67DE2D0B}" dt="2018-04-21T12:55:57.902" v="151" actId="2696"/>
        <pc:sldMasterMkLst>
          <pc:docMk/>
          <pc:sldMasterMk cId="1381684232" sldId="2147483660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99DE4-63D3-48BF-8583-A42C6C9977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B301B-C9F4-4831-A436-2FE78787A609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7. Application</a:t>
          </a:r>
        </a:p>
      </dgm:t>
    </dgm:pt>
    <dgm:pt modelId="{D5748755-F2F3-4CBE-BBF6-25A8ABD4D7D1}" type="parTrans" cxnId="{1D88A504-D358-4B1F-A544-298F11D05649}">
      <dgm:prSet/>
      <dgm:spPr/>
      <dgm:t>
        <a:bodyPr/>
        <a:lstStyle/>
        <a:p>
          <a:endParaRPr lang="en-US"/>
        </a:p>
      </dgm:t>
    </dgm:pt>
    <dgm:pt modelId="{84400081-6A00-4DD2-A157-75D5AFFE9896}" type="sibTrans" cxnId="{1D88A504-D358-4B1F-A544-298F11D05649}">
      <dgm:prSet/>
      <dgm:spPr/>
      <dgm:t>
        <a:bodyPr/>
        <a:lstStyle/>
        <a:p>
          <a:endParaRPr lang="en-US"/>
        </a:p>
      </dgm:t>
    </dgm:pt>
    <dgm:pt modelId="{6AE89A06-9639-4FF0-ADEB-E31264630A62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6. Presentation</a:t>
          </a:r>
        </a:p>
      </dgm:t>
    </dgm:pt>
    <dgm:pt modelId="{964C9CF8-E191-460A-A3A5-439362F2EF5F}" type="parTrans" cxnId="{0FFD594F-93F6-4EBC-902D-0200DADD7772}">
      <dgm:prSet/>
      <dgm:spPr/>
      <dgm:t>
        <a:bodyPr/>
        <a:lstStyle/>
        <a:p>
          <a:endParaRPr lang="en-US"/>
        </a:p>
      </dgm:t>
    </dgm:pt>
    <dgm:pt modelId="{7C2CFAC3-5447-4202-BEF7-91F5CD81D814}" type="sibTrans" cxnId="{0FFD594F-93F6-4EBC-902D-0200DADD7772}">
      <dgm:prSet/>
      <dgm:spPr/>
      <dgm:t>
        <a:bodyPr/>
        <a:lstStyle/>
        <a:p>
          <a:endParaRPr lang="en-US"/>
        </a:p>
      </dgm:t>
    </dgm:pt>
    <dgm:pt modelId="{820E5CB3-6EA1-41A2-A7F9-CA9D52B15453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5. Session</a:t>
          </a:r>
        </a:p>
      </dgm:t>
    </dgm:pt>
    <dgm:pt modelId="{176C2B5D-6B64-40BB-AEE7-03A2DB1A32E9}" type="parTrans" cxnId="{5D49A50F-DE32-4038-BACF-C62BAB60595A}">
      <dgm:prSet/>
      <dgm:spPr/>
      <dgm:t>
        <a:bodyPr/>
        <a:lstStyle/>
        <a:p>
          <a:endParaRPr lang="en-US"/>
        </a:p>
      </dgm:t>
    </dgm:pt>
    <dgm:pt modelId="{09F25503-239A-4D00-ACD6-0FEB929C07F4}" type="sibTrans" cxnId="{5D49A50F-DE32-4038-BACF-C62BAB60595A}">
      <dgm:prSet/>
      <dgm:spPr/>
      <dgm:t>
        <a:bodyPr/>
        <a:lstStyle/>
        <a:p>
          <a:endParaRPr lang="en-US"/>
        </a:p>
      </dgm:t>
    </dgm:pt>
    <dgm:pt modelId="{0866B605-490E-4030-B421-5E498CF03829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4. Transport</a:t>
          </a:r>
        </a:p>
      </dgm:t>
    </dgm:pt>
    <dgm:pt modelId="{39034F93-E5C7-4843-8AAF-5ED0DC82A603}" type="parTrans" cxnId="{95121F55-4CD1-400E-B10D-6A757A9F2401}">
      <dgm:prSet/>
      <dgm:spPr/>
      <dgm:t>
        <a:bodyPr/>
        <a:lstStyle/>
        <a:p>
          <a:endParaRPr lang="en-US"/>
        </a:p>
      </dgm:t>
    </dgm:pt>
    <dgm:pt modelId="{635E5538-AFD5-4360-A8A3-D504A5C76A95}" type="sibTrans" cxnId="{95121F55-4CD1-400E-B10D-6A757A9F2401}">
      <dgm:prSet/>
      <dgm:spPr/>
      <dgm:t>
        <a:bodyPr/>
        <a:lstStyle/>
        <a:p>
          <a:endParaRPr lang="en-US"/>
        </a:p>
      </dgm:t>
    </dgm:pt>
    <dgm:pt modelId="{B35D3C42-A6BC-4A5B-A522-86434F27E007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3. Network</a:t>
          </a:r>
        </a:p>
      </dgm:t>
    </dgm:pt>
    <dgm:pt modelId="{B5672D5B-F912-41FE-A3F4-78114D1199E2}" type="parTrans" cxnId="{5C9239E8-56F3-4DF9-AE42-AB617E969C59}">
      <dgm:prSet/>
      <dgm:spPr/>
      <dgm:t>
        <a:bodyPr/>
        <a:lstStyle/>
        <a:p>
          <a:endParaRPr lang="en-US"/>
        </a:p>
      </dgm:t>
    </dgm:pt>
    <dgm:pt modelId="{35C0DC96-AFBE-4451-8B17-15482CA12E59}" type="sibTrans" cxnId="{5C9239E8-56F3-4DF9-AE42-AB617E969C59}">
      <dgm:prSet/>
      <dgm:spPr/>
      <dgm:t>
        <a:bodyPr/>
        <a:lstStyle/>
        <a:p>
          <a:endParaRPr lang="en-US"/>
        </a:p>
      </dgm:t>
    </dgm:pt>
    <dgm:pt modelId="{577A274A-6C00-4C02-94B0-425F59D2B1A7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2. Data Link</a:t>
          </a:r>
        </a:p>
      </dgm:t>
    </dgm:pt>
    <dgm:pt modelId="{9AC38FFB-7A63-4009-B701-1AA11A6359E1}" type="parTrans" cxnId="{C81C71F7-F47F-4334-B231-6F504DCD2F33}">
      <dgm:prSet/>
      <dgm:spPr/>
      <dgm:t>
        <a:bodyPr/>
        <a:lstStyle/>
        <a:p>
          <a:endParaRPr lang="en-US"/>
        </a:p>
      </dgm:t>
    </dgm:pt>
    <dgm:pt modelId="{0510C957-A026-4279-BD08-E2A553E87FFA}" type="sibTrans" cxnId="{C81C71F7-F47F-4334-B231-6F504DCD2F33}">
      <dgm:prSet/>
      <dgm:spPr/>
      <dgm:t>
        <a:bodyPr/>
        <a:lstStyle/>
        <a:p>
          <a:endParaRPr lang="en-US"/>
        </a:p>
      </dgm:t>
    </dgm:pt>
    <dgm:pt modelId="{7B6767D8-4D53-48B8-8610-1C4D97BDA4F8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1. Physical</a:t>
          </a:r>
        </a:p>
      </dgm:t>
    </dgm:pt>
    <dgm:pt modelId="{B6D8489B-E407-42D9-BC5F-A4C6BC6DDF47}" type="parTrans" cxnId="{833B80B6-10A1-41DA-8939-01017786171B}">
      <dgm:prSet/>
      <dgm:spPr/>
      <dgm:t>
        <a:bodyPr/>
        <a:lstStyle/>
        <a:p>
          <a:endParaRPr lang="en-US"/>
        </a:p>
      </dgm:t>
    </dgm:pt>
    <dgm:pt modelId="{FDB13887-B2C8-4BA4-8B6F-6687A43E83DD}" type="sibTrans" cxnId="{833B80B6-10A1-41DA-8939-01017786171B}">
      <dgm:prSet/>
      <dgm:spPr/>
      <dgm:t>
        <a:bodyPr/>
        <a:lstStyle/>
        <a:p>
          <a:endParaRPr lang="en-US"/>
        </a:p>
      </dgm:t>
    </dgm:pt>
    <dgm:pt modelId="{2592F5E8-6EB8-441A-9F57-AF26F2382BA0}" type="pres">
      <dgm:prSet presAssocID="{D0099DE4-63D3-48BF-8583-A42C6C997758}" presName="linear" presStyleCnt="0">
        <dgm:presLayoutVars>
          <dgm:animLvl val="lvl"/>
          <dgm:resizeHandles val="exact"/>
        </dgm:presLayoutVars>
      </dgm:prSet>
      <dgm:spPr/>
    </dgm:pt>
    <dgm:pt modelId="{3803E453-8499-40D9-B86A-5EDB284D533B}" type="pres">
      <dgm:prSet presAssocID="{4AEB301B-C9F4-4831-A436-2FE78787A609}" presName="parentText" presStyleLbl="node1" presStyleIdx="0" presStyleCnt="7" custLinFactY="-5929" custLinFactNeighborX="79018" custLinFactNeighborY="-100000">
        <dgm:presLayoutVars>
          <dgm:chMax val="0"/>
          <dgm:bulletEnabled val="1"/>
        </dgm:presLayoutVars>
      </dgm:prSet>
      <dgm:spPr/>
    </dgm:pt>
    <dgm:pt modelId="{2AFE381D-5BE8-418C-BAD6-D11B058DF11E}" type="pres">
      <dgm:prSet presAssocID="{84400081-6A00-4DD2-A157-75D5AFFE9896}" presName="spacer" presStyleCnt="0"/>
      <dgm:spPr/>
    </dgm:pt>
    <dgm:pt modelId="{8981257C-3B9A-468D-9EE7-3E93DCC5D9B3}" type="pres">
      <dgm:prSet presAssocID="{6AE89A06-9639-4FF0-ADEB-E31264630A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418EB8B-B6FC-408F-8CEA-97CD60C7F4F4}" type="pres">
      <dgm:prSet presAssocID="{7C2CFAC3-5447-4202-BEF7-91F5CD81D814}" presName="spacer" presStyleCnt="0"/>
      <dgm:spPr/>
    </dgm:pt>
    <dgm:pt modelId="{C8D872C6-DC15-4CF2-B495-1DD7157D3C43}" type="pres">
      <dgm:prSet presAssocID="{820E5CB3-6EA1-41A2-A7F9-CA9D52B1545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DBA1DA9-64F8-44FB-B5C6-48837DE79927}" type="pres">
      <dgm:prSet presAssocID="{09F25503-239A-4D00-ACD6-0FEB929C07F4}" presName="spacer" presStyleCnt="0"/>
      <dgm:spPr/>
    </dgm:pt>
    <dgm:pt modelId="{06B82E24-7133-461B-A412-C8A7AFE6A07E}" type="pres">
      <dgm:prSet presAssocID="{0866B605-490E-4030-B421-5E498CF0382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1C9DD8B-B186-4E94-AF43-B3E107C6978C}" type="pres">
      <dgm:prSet presAssocID="{635E5538-AFD5-4360-A8A3-D504A5C76A95}" presName="spacer" presStyleCnt="0"/>
      <dgm:spPr/>
    </dgm:pt>
    <dgm:pt modelId="{1D1F4BB0-0E12-424B-A475-21F2751838AE}" type="pres">
      <dgm:prSet presAssocID="{B35D3C42-A6BC-4A5B-A522-86434F27E00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6BA3DA5-8DCF-44EA-A028-DD5DB7EF60C1}" type="pres">
      <dgm:prSet presAssocID="{35C0DC96-AFBE-4451-8B17-15482CA12E59}" presName="spacer" presStyleCnt="0"/>
      <dgm:spPr/>
    </dgm:pt>
    <dgm:pt modelId="{1FA5CED9-4934-43C0-A13B-B070B9F4CDBC}" type="pres">
      <dgm:prSet presAssocID="{577A274A-6C00-4C02-94B0-425F59D2B1A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6014DEE-17EB-4295-B4DA-D5D56E424DEE}" type="pres">
      <dgm:prSet presAssocID="{0510C957-A026-4279-BD08-E2A553E87FFA}" presName="spacer" presStyleCnt="0"/>
      <dgm:spPr/>
    </dgm:pt>
    <dgm:pt modelId="{A8F23E7F-8774-4995-B1D8-AA5F73CD4C04}" type="pres">
      <dgm:prSet presAssocID="{7B6767D8-4D53-48B8-8610-1C4D97BDA4F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D88A504-D358-4B1F-A544-298F11D05649}" srcId="{D0099DE4-63D3-48BF-8583-A42C6C997758}" destId="{4AEB301B-C9F4-4831-A436-2FE78787A609}" srcOrd="0" destOrd="0" parTransId="{D5748755-F2F3-4CBE-BBF6-25A8ABD4D7D1}" sibTransId="{84400081-6A00-4DD2-A157-75D5AFFE9896}"/>
    <dgm:cxn modelId="{A54FA806-49A4-4701-9DD2-659C3688080A}" type="presOf" srcId="{D0099DE4-63D3-48BF-8583-A42C6C997758}" destId="{2592F5E8-6EB8-441A-9F57-AF26F2382BA0}" srcOrd="0" destOrd="0" presId="urn:microsoft.com/office/officeart/2005/8/layout/vList2"/>
    <dgm:cxn modelId="{5D49A50F-DE32-4038-BACF-C62BAB60595A}" srcId="{D0099DE4-63D3-48BF-8583-A42C6C997758}" destId="{820E5CB3-6EA1-41A2-A7F9-CA9D52B15453}" srcOrd="2" destOrd="0" parTransId="{176C2B5D-6B64-40BB-AEE7-03A2DB1A32E9}" sibTransId="{09F25503-239A-4D00-ACD6-0FEB929C07F4}"/>
    <dgm:cxn modelId="{0FFD594F-93F6-4EBC-902D-0200DADD7772}" srcId="{D0099DE4-63D3-48BF-8583-A42C6C997758}" destId="{6AE89A06-9639-4FF0-ADEB-E31264630A62}" srcOrd="1" destOrd="0" parTransId="{964C9CF8-E191-460A-A3A5-439362F2EF5F}" sibTransId="{7C2CFAC3-5447-4202-BEF7-91F5CD81D814}"/>
    <dgm:cxn modelId="{24D62572-5E17-49B6-BB2C-079277577F51}" type="presOf" srcId="{7B6767D8-4D53-48B8-8610-1C4D97BDA4F8}" destId="{A8F23E7F-8774-4995-B1D8-AA5F73CD4C04}" srcOrd="0" destOrd="0" presId="urn:microsoft.com/office/officeart/2005/8/layout/vList2"/>
    <dgm:cxn modelId="{95121F55-4CD1-400E-B10D-6A757A9F2401}" srcId="{D0099DE4-63D3-48BF-8583-A42C6C997758}" destId="{0866B605-490E-4030-B421-5E498CF03829}" srcOrd="3" destOrd="0" parTransId="{39034F93-E5C7-4843-8AAF-5ED0DC82A603}" sibTransId="{635E5538-AFD5-4360-A8A3-D504A5C76A95}"/>
    <dgm:cxn modelId="{21AF2755-BBBB-4AF6-9035-3F4666EF9E90}" type="presOf" srcId="{577A274A-6C00-4C02-94B0-425F59D2B1A7}" destId="{1FA5CED9-4934-43C0-A13B-B070B9F4CDBC}" srcOrd="0" destOrd="0" presId="urn:microsoft.com/office/officeart/2005/8/layout/vList2"/>
    <dgm:cxn modelId="{432FA378-16B2-4912-9554-F58AAA49CC82}" type="presOf" srcId="{B35D3C42-A6BC-4A5B-A522-86434F27E007}" destId="{1D1F4BB0-0E12-424B-A475-21F2751838AE}" srcOrd="0" destOrd="0" presId="urn:microsoft.com/office/officeart/2005/8/layout/vList2"/>
    <dgm:cxn modelId="{C3D55A8E-C7A1-4A46-A0A5-76ADB9AE1311}" type="presOf" srcId="{4AEB301B-C9F4-4831-A436-2FE78787A609}" destId="{3803E453-8499-40D9-B86A-5EDB284D533B}" srcOrd="0" destOrd="0" presId="urn:microsoft.com/office/officeart/2005/8/layout/vList2"/>
    <dgm:cxn modelId="{23BEEDAC-6D90-4301-B31C-EBD2E8BDD914}" type="presOf" srcId="{0866B605-490E-4030-B421-5E498CF03829}" destId="{06B82E24-7133-461B-A412-C8A7AFE6A07E}" srcOrd="0" destOrd="0" presId="urn:microsoft.com/office/officeart/2005/8/layout/vList2"/>
    <dgm:cxn modelId="{833B80B6-10A1-41DA-8939-01017786171B}" srcId="{D0099DE4-63D3-48BF-8583-A42C6C997758}" destId="{7B6767D8-4D53-48B8-8610-1C4D97BDA4F8}" srcOrd="6" destOrd="0" parTransId="{B6D8489B-E407-42D9-BC5F-A4C6BC6DDF47}" sibTransId="{FDB13887-B2C8-4BA4-8B6F-6687A43E83DD}"/>
    <dgm:cxn modelId="{16B438C0-9D04-4748-B566-F230FF95D917}" type="presOf" srcId="{6AE89A06-9639-4FF0-ADEB-E31264630A62}" destId="{8981257C-3B9A-468D-9EE7-3E93DCC5D9B3}" srcOrd="0" destOrd="0" presId="urn:microsoft.com/office/officeart/2005/8/layout/vList2"/>
    <dgm:cxn modelId="{716CF7C2-FFC3-44B0-9B81-E9FE4017489D}" type="presOf" srcId="{820E5CB3-6EA1-41A2-A7F9-CA9D52B15453}" destId="{C8D872C6-DC15-4CF2-B495-1DD7157D3C43}" srcOrd="0" destOrd="0" presId="urn:microsoft.com/office/officeart/2005/8/layout/vList2"/>
    <dgm:cxn modelId="{5C9239E8-56F3-4DF9-AE42-AB617E969C59}" srcId="{D0099DE4-63D3-48BF-8583-A42C6C997758}" destId="{B35D3C42-A6BC-4A5B-A522-86434F27E007}" srcOrd="4" destOrd="0" parTransId="{B5672D5B-F912-41FE-A3F4-78114D1199E2}" sibTransId="{35C0DC96-AFBE-4451-8B17-15482CA12E59}"/>
    <dgm:cxn modelId="{C81C71F7-F47F-4334-B231-6F504DCD2F33}" srcId="{D0099DE4-63D3-48BF-8583-A42C6C997758}" destId="{577A274A-6C00-4C02-94B0-425F59D2B1A7}" srcOrd="5" destOrd="0" parTransId="{9AC38FFB-7A63-4009-B701-1AA11A6359E1}" sibTransId="{0510C957-A026-4279-BD08-E2A553E87FFA}"/>
    <dgm:cxn modelId="{32D9DC62-223C-4142-B7B9-E5DEC6136488}" type="presParOf" srcId="{2592F5E8-6EB8-441A-9F57-AF26F2382BA0}" destId="{3803E453-8499-40D9-B86A-5EDB284D533B}" srcOrd="0" destOrd="0" presId="urn:microsoft.com/office/officeart/2005/8/layout/vList2"/>
    <dgm:cxn modelId="{0F02810D-B6E4-4F99-80A8-BA7C002931EF}" type="presParOf" srcId="{2592F5E8-6EB8-441A-9F57-AF26F2382BA0}" destId="{2AFE381D-5BE8-418C-BAD6-D11B058DF11E}" srcOrd="1" destOrd="0" presId="urn:microsoft.com/office/officeart/2005/8/layout/vList2"/>
    <dgm:cxn modelId="{9189039F-77AA-483F-9456-CE8FE3ADAD62}" type="presParOf" srcId="{2592F5E8-6EB8-441A-9F57-AF26F2382BA0}" destId="{8981257C-3B9A-468D-9EE7-3E93DCC5D9B3}" srcOrd="2" destOrd="0" presId="urn:microsoft.com/office/officeart/2005/8/layout/vList2"/>
    <dgm:cxn modelId="{9CFB4FB9-8CCB-4595-839F-3B02EC2E485C}" type="presParOf" srcId="{2592F5E8-6EB8-441A-9F57-AF26F2382BA0}" destId="{8418EB8B-B6FC-408F-8CEA-97CD60C7F4F4}" srcOrd="3" destOrd="0" presId="urn:microsoft.com/office/officeart/2005/8/layout/vList2"/>
    <dgm:cxn modelId="{C495F4EC-3012-43C7-AB99-E4277BB9FD21}" type="presParOf" srcId="{2592F5E8-6EB8-441A-9F57-AF26F2382BA0}" destId="{C8D872C6-DC15-4CF2-B495-1DD7157D3C43}" srcOrd="4" destOrd="0" presId="urn:microsoft.com/office/officeart/2005/8/layout/vList2"/>
    <dgm:cxn modelId="{629EFFA1-BF4D-48B8-BE34-7E50AA859464}" type="presParOf" srcId="{2592F5E8-6EB8-441A-9F57-AF26F2382BA0}" destId="{EDBA1DA9-64F8-44FB-B5C6-48837DE79927}" srcOrd="5" destOrd="0" presId="urn:microsoft.com/office/officeart/2005/8/layout/vList2"/>
    <dgm:cxn modelId="{6868B5C3-07EB-49A5-9640-C8A1DEE34155}" type="presParOf" srcId="{2592F5E8-6EB8-441A-9F57-AF26F2382BA0}" destId="{06B82E24-7133-461B-A412-C8A7AFE6A07E}" srcOrd="6" destOrd="0" presId="urn:microsoft.com/office/officeart/2005/8/layout/vList2"/>
    <dgm:cxn modelId="{0B7339D7-205B-46D1-8A09-F54E6987C5D4}" type="presParOf" srcId="{2592F5E8-6EB8-441A-9F57-AF26F2382BA0}" destId="{61C9DD8B-B186-4E94-AF43-B3E107C6978C}" srcOrd="7" destOrd="0" presId="urn:microsoft.com/office/officeart/2005/8/layout/vList2"/>
    <dgm:cxn modelId="{F43901DD-398E-426B-A925-9AFBCB8B17F7}" type="presParOf" srcId="{2592F5E8-6EB8-441A-9F57-AF26F2382BA0}" destId="{1D1F4BB0-0E12-424B-A475-21F2751838AE}" srcOrd="8" destOrd="0" presId="urn:microsoft.com/office/officeart/2005/8/layout/vList2"/>
    <dgm:cxn modelId="{672E89DF-2782-403D-9060-75F374508B12}" type="presParOf" srcId="{2592F5E8-6EB8-441A-9F57-AF26F2382BA0}" destId="{A6BA3DA5-8DCF-44EA-A028-DD5DB7EF60C1}" srcOrd="9" destOrd="0" presId="urn:microsoft.com/office/officeart/2005/8/layout/vList2"/>
    <dgm:cxn modelId="{8E5ED31E-B2BE-43E2-B238-867449E81777}" type="presParOf" srcId="{2592F5E8-6EB8-441A-9F57-AF26F2382BA0}" destId="{1FA5CED9-4934-43C0-A13B-B070B9F4CDBC}" srcOrd="10" destOrd="0" presId="urn:microsoft.com/office/officeart/2005/8/layout/vList2"/>
    <dgm:cxn modelId="{E2F5A74E-B118-4FC2-8FBE-2A07F0D83E90}" type="presParOf" srcId="{2592F5E8-6EB8-441A-9F57-AF26F2382BA0}" destId="{D6014DEE-17EB-4295-B4DA-D5D56E424DEE}" srcOrd="11" destOrd="0" presId="urn:microsoft.com/office/officeart/2005/8/layout/vList2"/>
    <dgm:cxn modelId="{6D5E1404-A2BD-41B8-8C91-5966BABBF9EF}" type="presParOf" srcId="{2592F5E8-6EB8-441A-9F57-AF26F2382BA0}" destId="{A8F23E7F-8774-4995-B1D8-AA5F73CD4C0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099DE4-63D3-48BF-8583-A42C6C9977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B301B-C9F4-4831-A436-2FE78787A609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4. Application</a:t>
          </a:r>
        </a:p>
      </dgm:t>
    </dgm:pt>
    <dgm:pt modelId="{D5748755-F2F3-4CBE-BBF6-25A8ABD4D7D1}" type="parTrans" cxnId="{1D88A504-D358-4B1F-A544-298F11D05649}">
      <dgm:prSet/>
      <dgm:spPr/>
      <dgm:t>
        <a:bodyPr/>
        <a:lstStyle/>
        <a:p>
          <a:endParaRPr lang="en-US"/>
        </a:p>
      </dgm:t>
    </dgm:pt>
    <dgm:pt modelId="{84400081-6A00-4DD2-A157-75D5AFFE9896}" type="sibTrans" cxnId="{1D88A504-D358-4B1F-A544-298F11D05649}">
      <dgm:prSet/>
      <dgm:spPr/>
      <dgm:t>
        <a:bodyPr/>
        <a:lstStyle/>
        <a:p>
          <a:endParaRPr lang="en-US"/>
        </a:p>
      </dgm:t>
    </dgm:pt>
    <dgm:pt modelId="{6AE89A06-9639-4FF0-ADEB-E31264630A62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3. Transport</a:t>
          </a:r>
        </a:p>
      </dgm:t>
    </dgm:pt>
    <dgm:pt modelId="{7C2CFAC3-5447-4202-BEF7-91F5CD81D814}" type="sibTrans" cxnId="{0FFD594F-93F6-4EBC-902D-0200DADD7772}">
      <dgm:prSet/>
      <dgm:spPr/>
      <dgm:t>
        <a:bodyPr/>
        <a:lstStyle/>
        <a:p>
          <a:endParaRPr lang="en-US"/>
        </a:p>
      </dgm:t>
    </dgm:pt>
    <dgm:pt modelId="{964C9CF8-E191-460A-A3A5-439362F2EF5F}" type="parTrans" cxnId="{0FFD594F-93F6-4EBC-902D-0200DADD7772}">
      <dgm:prSet/>
      <dgm:spPr/>
      <dgm:t>
        <a:bodyPr/>
        <a:lstStyle/>
        <a:p>
          <a:endParaRPr lang="en-US"/>
        </a:p>
      </dgm:t>
    </dgm:pt>
    <dgm:pt modelId="{820E5CB3-6EA1-41A2-A7F9-CA9D52B15453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2. Internet</a:t>
          </a:r>
        </a:p>
      </dgm:t>
    </dgm:pt>
    <dgm:pt modelId="{09F25503-239A-4D00-ACD6-0FEB929C07F4}" type="sibTrans" cxnId="{5D49A50F-DE32-4038-BACF-C62BAB60595A}">
      <dgm:prSet/>
      <dgm:spPr/>
      <dgm:t>
        <a:bodyPr/>
        <a:lstStyle/>
        <a:p>
          <a:endParaRPr lang="en-US"/>
        </a:p>
      </dgm:t>
    </dgm:pt>
    <dgm:pt modelId="{176C2B5D-6B64-40BB-AEE7-03A2DB1A32E9}" type="parTrans" cxnId="{5D49A50F-DE32-4038-BACF-C62BAB60595A}">
      <dgm:prSet/>
      <dgm:spPr/>
      <dgm:t>
        <a:bodyPr/>
        <a:lstStyle/>
        <a:p>
          <a:endParaRPr lang="en-US"/>
        </a:p>
      </dgm:t>
    </dgm:pt>
    <dgm:pt modelId="{0866B605-490E-4030-B421-5E498CF03829}">
      <dgm:prSet phldrT="[Text]"/>
      <dgm:spPr>
        <a:solidFill>
          <a:schemeClr val="bg1"/>
        </a:solidFill>
        <a:ln w="1905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1. Network Access</a:t>
          </a:r>
        </a:p>
      </dgm:t>
    </dgm:pt>
    <dgm:pt modelId="{635E5538-AFD5-4360-A8A3-D504A5C76A95}" type="sibTrans" cxnId="{95121F55-4CD1-400E-B10D-6A757A9F2401}">
      <dgm:prSet/>
      <dgm:spPr/>
      <dgm:t>
        <a:bodyPr/>
        <a:lstStyle/>
        <a:p>
          <a:endParaRPr lang="en-US"/>
        </a:p>
      </dgm:t>
    </dgm:pt>
    <dgm:pt modelId="{39034F93-E5C7-4843-8AAF-5ED0DC82A603}" type="parTrans" cxnId="{95121F55-4CD1-400E-B10D-6A757A9F2401}">
      <dgm:prSet/>
      <dgm:spPr/>
      <dgm:t>
        <a:bodyPr/>
        <a:lstStyle/>
        <a:p>
          <a:endParaRPr lang="en-US"/>
        </a:p>
      </dgm:t>
    </dgm:pt>
    <dgm:pt modelId="{2592F5E8-6EB8-441A-9F57-AF26F2382BA0}" type="pres">
      <dgm:prSet presAssocID="{D0099DE4-63D3-48BF-8583-A42C6C997758}" presName="linear" presStyleCnt="0">
        <dgm:presLayoutVars>
          <dgm:animLvl val="lvl"/>
          <dgm:resizeHandles val="exact"/>
        </dgm:presLayoutVars>
      </dgm:prSet>
      <dgm:spPr/>
    </dgm:pt>
    <dgm:pt modelId="{3803E453-8499-40D9-B86A-5EDB284D533B}" type="pres">
      <dgm:prSet presAssocID="{4AEB301B-C9F4-4831-A436-2FE78787A609}" presName="parentText" presStyleLbl="node1" presStyleIdx="0" presStyleCnt="4" custScaleY="290866" custLinFactY="-5929" custLinFactNeighborX="79018" custLinFactNeighborY="-100000">
        <dgm:presLayoutVars>
          <dgm:chMax val="0"/>
          <dgm:bulletEnabled val="1"/>
        </dgm:presLayoutVars>
      </dgm:prSet>
      <dgm:spPr/>
    </dgm:pt>
    <dgm:pt modelId="{2AFE381D-5BE8-418C-BAD6-D11B058DF11E}" type="pres">
      <dgm:prSet presAssocID="{84400081-6A00-4DD2-A157-75D5AFFE9896}" presName="spacer" presStyleCnt="0"/>
      <dgm:spPr/>
    </dgm:pt>
    <dgm:pt modelId="{8981257C-3B9A-468D-9EE7-3E93DCC5D9B3}" type="pres">
      <dgm:prSet presAssocID="{6AE89A06-9639-4FF0-ADEB-E31264630A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18EB8B-B6FC-408F-8CEA-97CD60C7F4F4}" type="pres">
      <dgm:prSet presAssocID="{7C2CFAC3-5447-4202-BEF7-91F5CD81D814}" presName="spacer" presStyleCnt="0"/>
      <dgm:spPr/>
    </dgm:pt>
    <dgm:pt modelId="{C8D872C6-DC15-4CF2-B495-1DD7157D3C43}" type="pres">
      <dgm:prSet presAssocID="{820E5CB3-6EA1-41A2-A7F9-CA9D52B154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BA1DA9-64F8-44FB-B5C6-48837DE79927}" type="pres">
      <dgm:prSet presAssocID="{09F25503-239A-4D00-ACD6-0FEB929C07F4}" presName="spacer" presStyleCnt="0"/>
      <dgm:spPr/>
    </dgm:pt>
    <dgm:pt modelId="{06B82E24-7133-461B-A412-C8A7AFE6A07E}" type="pres">
      <dgm:prSet presAssocID="{0866B605-490E-4030-B421-5E498CF03829}" presName="parentText" presStyleLbl="node1" presStyleIdx="3" presStyleCnt="4" custScaleY="184859">
        <dgm:presLayoutVars>
          <dgm:chMax val="0"/>
          <dgm:bulletEnabled val="1"/>
        </dgm:presLayoutVars>
      </dgm:prSet>
      <dgm:spPr/>
    </dgm:pt>
  </dgm:ptLst>
  <dgm:cxnLst>
    <dgm:cxn modelId="{1D88A504-D358-4B1F-A544-298F11D05649}" srcId="{D0099DE4-63D3-48BF-8583-A42C6C997758}" destId="{4AEB301B-C9F4-4831-A436-2FE78787A609}" srcOrd="0" destOrd="0" parTransId="{D5748755-F2F3-4CBE-BBF6-25A8ABD4D7D1}" sibTransId="{84400081-6A00-4DD2-A157-75D5AFFE9896}"/>
    <dgm:cxn modelId="{A54FA806-49A4-4701-9DD2-659C3688080A}" type="presOf" srcId="{D0099DE4-63D3-48BF-8583-A42C6C997758}" destId="{2592F5E8-6EB8-441A-9F57-AF26F2382BA0}" srcOrd="0" destOrd="0" presId="urn:microsoft.com/office/officeart/2005/8/layout/vList2"/>
    <dgm:cxn modelId="{5D49A50F-DE32-4038-BACF-C62BAB60595A}" srcId="{D0099DE4-63D3-48BF-8583-A42C6C997758}" destId="{820E5CB3-6EA1-41A2-A7F9-CA9D52B15453}" srcOrd="2" destOrd="0" parTransId="{176C2B5D-6B64-40BB-AEE7-03A2DB1A32E9}" sibTransId="{09F25503-239A-4D00-ACD6-0FEB929C07F4}"/>
    <dgm:cxn modelId="{0FFD594F-93F6-4EBC-902D-0200DADD7772}" srcId="{D0099DE4-63D3-48BF-8583-A42C6C997758}" destId="{6AE89A06-9639-4FF0-ADEB-E31264630A62}" srcOrd="1" destOrd="0" parTransId="{964C9CF8-E191-460A-A3A5-439362F2EF5F}" sibTransId="{7C2CFAC3-5447-4202-BEF7-91F5CD81D814}"/>
    <dgm:cxn modelId="{95121F55-4CD1-400E-B10D-6A757A9F2401}" srcId="{D0099DE4-63D3-48BF-8583-A42C6C997758}" destId="{0866B605-490E-4030-B421-5E498CF03829}" srcOrd="3" destOrd="0" parTransId="{39034F93-E5C7-4843-8AAF-5ED0DC82A603}" sibTransId="{635E5538-AFD5-4360-A8A3-D504A5C76A95}"/>
    <dgm:cxn modelId="{C3D55A8E-C7A1-4A46-A0A5-76ADB9AE1311}" type="presOf" srcId="{4AEB301B-C9F4-4831-A436-2FE78787A609}" destId="{3803E453-8499-40D9-B86A-5EDB284D533B}" srcOrd="0" destOrd="0" presId="urn:microsoft.com/office/officeart/2005/8/layout/vList2"/>
    <dgm:cxn modelId="{23BEEDAC-6D90-4301-B31C-EBD2E8BDD914}" type="presOf" srcId="{0866B605-490E-4030-B421-5E498CF03829}" destId="{06B82E24-7133-461B-A412-C8A7AFE6A07E}" srcOrd="0" destOrd="0" presId="urn:microsoft.com/office/officeart/2005/8/layout/vList2"/>
    <dgm:cxn modelId="{16B438C0-9D04-4748-B566-F230FF95D917}" type="presOf" srcId="{6AE89A06-9639-4FF0-ADEB-E31264630A62}" destId="{8981257C-3B9A-468D-9EE7-3E93DCC5D9B3}" srcOrd="0" destOrd="0" presId="urn:microsoft.com/office/officeart/2005/8/layout/vList2"/>
    <dgm:cxn modelId="{716CF7C2-FFC3-44B0-9B81-E9FE4017489D}" type="presOf" srcId="{820E5CB3-6EA1-41A2-A7F9-CA9D52B15453}" destId="{C8D872C6-DC15-4CF2-B495-1DD7157D3C43}" srcOrd="0" destOrd="0" presId="urn:microsoft.com/office/officeart/2005/8/layout/vList2"/>
    <dgm:cxn modelId="{32D9DC62-223C-4142-B7B9-E5DEC6136488}" type="presParOf" srcId="{2592F5E8-6EB8-441A-9F57-AF26F2382BA0}" destId="{3803E453-8499-40D9-B86A-5EDB284D533B}" srcOrd="0" destOrd="0" presId="urn:microsoft.com/office/officeart/2005/8/layout/vList2"/>
    <dgm:cxn modelId="{0F02810D-B6E4-4F99-80A8-BA7C002931EF}" type="presParOf" srcId="{2592F5E8-6EB8-441A-9F57-AF26F2382BA0}" destId="{2AFE381D-5BE8-418C-BAD6-D11B058DF11E}" srcOrd="1" destOrd="0" presId="urn:microsoft.com/office/officeart/2005/8/layout/vList2"/>
    <dgm:cxn modelId="{9189039F-77AA-483F-9456-CE8FE3ADAD62}" type="presParOf" srcId="{2592F5E8-6EB8-441A-9F57-AF26F2382BA0}" destId="{8981257C-3B9A-468D-9EE7-3E93DCC5D9B3}" srcOrd="2" destOrd="0" presId="urn:microsoft.com/office/officeart/2005/8/layout/vList2"/>
    <dgm:cxn modelId="{9CFB4FB9-8CCB-4595-839F-3B02EC2E485C}" type="presParOf" srcId="{2592F5E8-6EB8-441A-9F57-AF26F2382BA0}" destId="{8418EB8B-B6FC-408F-8CEA-97CD60C7F4F4}" srcOrd="3" destOrd="0" presId="urn:microsoft.com/office/officeart/2005/8/layout/vList2"/>
    <dgm:cxn modelId="{C495F4EC-3012-43C7-AB99-E4277BB9FD21}" type="presParOf" srcId="{2592F5E8-6EB8-441A-9F57-AF26F2382BA0}" destId="{C8D872C6-DC15-4CF2-B495-1DD7157D3C43}" srcOrd="4" destOrd="0" presId="urn:microsoft.com/office/officeart/2005/8/layout/vList2"/>
    <dgm:cxn modelId="{629EFFA1-BF4D-48B8-BE34-7E50AA859464}" type="presParOf" srcId="{2592F5E8-6EB8-441A-9F57-AF26F2382BA0}" destId="{EDBA1DA9-64F8-44FB-B5C6-48837DE79927}" srcOrd="5" destOrd="0" presId="urn:microsoft.com/office/officeart/2005/8/layout/vList2"/>
    <dgm:cxn modelId="{6868B5C3-07EB-49A5-9640-C8A1DEE34155}" type="presParOf" srcId="{2592F5E8-6EB8-441A-9F57-AF26F2382BA0}" destId="{06B82E24-7133-461B-A412-C8A7AFE6A0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3E453-8499-40D9-B86A-5EDB284D533B}">
      <dsp:nvSpPr>
        <dsp:cNvPr id="0" name=""/>
        <dsp:cNvSpPr/>
      </dsp:nvSpPr>
      <dsp:spPr>
        <a:xfrm>
          <a:off x="0" y="0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7. Application</a:t>
          </a:r>
        </a:p>
      </dsp:txBody>
      <dsp:txXfrm>
        <a:off x="18277" y="18277"/>
        <a:ext cx="2853902" cy="337846"/>
      </dsp:txXfrm>
    </dsp:sp>
    <dsp:sp modelId="{8981257C-3B9A-468D-9EE7-3E93DCC5D9B3}">
      <dsp:nvSpPr>
        <dsp:cNvPr id="0" name=""/>
        <dsp:cNvSpPr/>
      </dsp:nvSpPr>
      <dsp:spPr>
        <a:xfrm>
          <a:off x="0" y="43592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6. Presentation</a:t>
          </a:r>
        </a:p>
      </dsp:txBody>
      <dsp:txXfrm>
        <a:off x="18277" y="454205"/>
        <a:ext cx="2853902" cy="337846"/>
      </dsp:txXfrm>
    </dsp:sp>
    <dsp:sp modelId="{C8D872C6-DC15-4CF2-B495-1DD7157D3C43}">
      <dsp:nvSpPr>
        <dsp:cNvPr id="0" name=""/>
        <dsp:cNvSpPr/>
      </dsp:nvSpPr>
      <dsp:spPr>
        <a:xfrm>
          <a:off x="0" y="85640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5. Session</a:t>
          </a:r>
        </a:p>
      </dsp:txBody>
      <dsp:txXfrm>
        <a:off x="18277" y="874685"/>
        <a:ext cx="2853902" cy="337846"/>
      </dsp:txXfrm>
    </dsp:sp>
    <dsp:sp modelId="{06B82E24-7133-461B-A412-C8A7AFE6A07E}">
      <dsp:nvSpPr>
        <dsp:cNvPr id="0" name=""/>
        <dsp:cNvSpPr/>
      </dsp:nvSpPr>
      <dsp:spPr>
        <a:xfrm>
          <a:off x="0" y="127688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4. Transport</a:t>
          </a:r>
        </a:p>
      </dsp:txBody>
      <dsp:txXfrm>
        <a:off x="18277" y="1295165"/>
        <a:ext cx="2853902" cy="337846"/>
      </dsp:txXfrm>
    </dsp:sp>
    <dsp:sp modelId="{1D1F4BB0-0E12-424B-A475-21F2751838AE}">
      <dsp:nvSpPr>
        <dsp:cNvPr id="0" name=""/>
        <dsp:cNvSpPr/>
      </dsp:nvSpPr>
      <dsp:spPr>
        <a:xfrm>
          <a:off x="0" y="169736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3. Network</a:t>
          </a:r>
        </a:p>
      </dsp:txBody>
      <dsp:txXfrm>
        <a:off x="18277" y="1715645"/>
        <a:ext cx="2853902" cy="337846"/>
      </dsp:txXfrm>
    </dsp:sp>
    <dsp:sp modelId="{1FA5CED9-4934-43C0-A13B-B070B9F4CDBC}">
      <dsp:nvSpPr>
        <dsp:cNvPr id="0" name=""/>
        <dsp:cNvSpPr/>
      </dsp:nvSpPr>
      <dsp:spPr>
        <a:xfrm>
          <a:off x="0" y="211784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2. Data Link</a:t>
          </a:r>
        </a:p>
      </dsp:txBody>
      <dsp:txXfrm>
        <a:off x="18277" y="2136125"/>
        <a:ext cx="2853902" cy="337846"/>
      </dsp:txXfrm>
    </dsp:sp>
    <dsp:sp modelId="{A8F23E7F-8774-4995-B1D8-AA5F73CD4C04}">
      <dsp:nvSpPr>
        <dsp:cNvPr id="0" name=""/>
        <dsp:cNvSpPr/>
      </dsp:nvSpPr>
      <dsp:spPr>
        <a:xfrm>
          <a:off x="0" y="2538328"/>
          <a:ext cx="2890456" cy="3744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1. Physical</a:t>
          </a:r>
        </a:p>
      </dsp:txBody>
      <dsp:txXfrm>
        <a:off x="18277" y="2556605"/>
        <a:ext cx="2853902" cy="33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3E453-8499-40D9-B86A-5EDB284D533B}">
      <dsp:nvSpPr>
        <dsp:cNvPr id="0" name=""/>
        <dsp:cNvSpPr/>
      </dsp:nvSpPr>
      <dsp:spPr>
        <a:xfrm>
          <a:off x="0" y="0"/>
          <a:ext cx="2890456" cy="1157064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4. Application</a:t>
          </a:r>
        </a:p>
      </dsp:txBody>
      <dsp:txXfrm>
        <a:off x="56483" y="56483"/>
        <a:ext cx="2777490" cy="1044098"/>
      </dsp:txXfrm>
    </dsp:sp>
    <dsp:sp modelId="{8981257C-3B9A-468D-9EE7-3E93DCC5D9B3}">
      <dsp:nvSpPr>
        <dsp:cNvPr id="0" name=""/>
        <dsp:cNvSpPr/>
      </dsp:nvSpPr>
      <dsp:spPr>
        <a:xfrm>
          <a:off x="0" y="1252655"/>
          <a:ext cx="2890456" cy="3978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3. Transport</a:t>
          </a:r>
        </a:p>
      </dsp:txBody>
      <dsp:txXfrm>
        <a:off x="19419" y="1272074"/>
        <a:ext cx="2851618" cy="358962"/>
      </dsp:txXfrm>
    </dsp:sp>
    <dsp:sp modelId="{C8D872C6-DC15-4CF2-B495-1DD7157D3C43}">
      <dsp:nvSpPr>
        <dsp:cNvPr id="0" name=""/>
        <dsp:cNvSpPr/>
      </dsp:nvSpPr>
      <dsp:spPr>
        <a:xfrm>
          <a:off x="0" y="1699415"/>
          <a:ext cx="2890456" cy="39780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2. Internet</a:t>
          </a:r>
        </a:p>
      </dsp:txBody>
      <dsp:txXfrm>
        <a:off x="19419" y="1718834"/>
        <a:ext cx="2851618" cy="358962"/>
      </dsp:txXfrm>
    </dsp:sp>
    <dsp:sp modelId="{06B82E24-7133-461B-A412-C8A7AFE6A07E}">
      <dsp:nvSpPr>
        <dsp:cNvPr id="0" name=""/>
        <dsp:cNvSpPr/>
      </dsp:nvSpPr>
      <dsp:spPr>
        <a:xfrm>
          <a:off x="0" y="2146175"/>
          <a:ext cx="2890456" cy="735369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1. Network Access</a:t>
          </a:r>
        </a:p>
      </dsp:txBody>
      <dsp:txXfrm>
        <a:off x="35898" y="2182073"/>
        <a:ext cx="2818660" cy="66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F0A6AF3A-C228-024A-8C2E-6E0FCC8DEC76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F54EAC9-6F55-7344-9BAC-CED3200D9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 along-side the OSI model</a:t>
            </a:r>
          </a:p>
          <a:p>
            <a:r>
              <a:rPr lang="en-US" dirty="0"/>
              <a:t>Much simpler representation</a:t>
            </a:r>
          </a:p>
          <a:p>
            <a:r>
              <a:rPr lang="en-US" dirty="0"/>
              <a:t>-doesn’t help with ideas like SSL/TLS</a:t>
            </a:r>
          </a:p>
          <a:p>
            <a:r>
              <a:rPr lang="en-US" dirty="0"/>
              <a:t>Will try to remember to use the TCP/IP model in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10 numbers. Arabic numerals (decimal) has 10</a:t>
            </a:r>
          </a:p>
          <a:p>
            <a:r>
              <a:rPr lang="en-US" dirty="0"/>
              <a:t>Use alphabet A-F to make up the difference</a:t>
            </a:r>
          </a:p>
          <a:p>
            <a:r>
              <a:rPr lang="en-US" dirty="0"/>
              <a:t>After F, start over at 1-0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counting is awkward at first</a:t>
            </a:r>
          </a:p>
          <a:p>
            <a:r>
              <a:rPr lang="en-US" dirty="0"/>
              <a:t>Kind of calm and relaxing</a:t>
            </a:r>
          </a:p>
          <a:p>
            <a:r>
              <a:rPr lang="en-US" dirty="0"/>
              <a:t>Mostly memorize 0-F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relevant in most forensics, most attacks, or most engineering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fragmentation – covering if time permits</a:t>
            </a:r>
          </a:p>
          <a:p>
            <a:r>
              <a:rPr lang="en-US" dirty="0"/>
              <a:t>IP header length multiplied by 4 for length in bytes</a:t>
            </a:r>
          </a:p>
          <a:p>
            <a:r>
              <a:rPr lang="en-US" dirty="0"/>
              <a:t>Type of Service – aka differentiated services for ECN</a:t>
            </a:r>
          </a:p>
          <a:p>
            <a:r>
              <a:rPr lang="en-US" dirty="0"/>
              <a:t>TTL Router that changes it to 0 discards</a:t>
            </a:r>
          </a:p>
          <a:p>
            <a:r>
              <a:rPr lang="en-US" dirty="0"/>
              <a:t>Protocol field – determines transport-layer protocol</a:t>
            </a:r>
          </a:p>
          <a:p>
            <a:r>
              <a:rPr lang="en-US" dirty="0"/>
              <a:t>IP options – not common</a:t>
            </a:r>
          </a:p>
          <a:p>
            <a:r>
              <a:rPr lang="en-US" dirty="0"/>
              <a:t>Checksum just detects corruption – not discussing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6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TCP flags</a:t>
            </a:r>
          </a:p>
          <a:p>
            <a:r>
              <a:rPr lang="en-US" dirty="0"/>
              <a:t>Mention TCP Options</a:t>
            </a:r>
          </a:p>
          <a:p>
            <a:r>
              <a:rPr lang="en-US" dirty="0"/>
              <a:t>Sequence number controls which conversation</a:t>
            </a:r>
          </a:p>
          <a:p>
            <a:r>
              <a:rPr lang="en-US" dirty="0"/>
              <a:t>Acknowledgement number controls where we are in conversation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9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767" y="594818"/>
            <a:ext cx="7878634" cy="479769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767" y="1500127"/>
            <a:ext cx="7878634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87056"/>
            <a:ext cx="4648200" cy="36552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7097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1935507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2848286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95013"/>
            <a:ext cx="1996222" cy="6372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935507"/>
            <a:ext cx="76200" cy="11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 rot="16200000">
            <a:off x="6590866" y="2757781"/>
            <a:ext cx="3697765" cy="196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BE </a:t>
            </a:r>
            <a:r>
              <a:rPr lang="en-US" sz="1000" dirty="0"/>
              <a:t>INFORMED.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STRATEGIC.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SECURE.</a:t>
            </a:r>
          </a:p>
        </p:txBody>
      </p:sp>
    </p:spTree>
    <p:extLst>
      <p:ext uri="{BB962C8B-B14F-4D97-AF65-F5344CB8AC3E}">
        <p14:creationId xmlns:p14="http://schemas.microsoft.com/office/powerpoint/2010/main" val="17271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5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485140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3670662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3670662" cy="298367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6858000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>
      <p:ext uri="{BB962C8B-B14F-4D97-AF65-F5344CB8AC3E}">
        <p14:creationId xmlns:p14="http://schemas.microsoft.com/office/powerpoint/2010/main" val="158925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58" y="588557"/>
            <a:ext cx="7978741" cy="70628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797421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488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504951"/>
            <a:ext cx="3867150" cy="288924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896" y="1504951"/>
            <a:ext cx="3867150" cy="28892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495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60" y="589610"/>
            <a:ext cx="7886700" cy="6708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3609" y="1500755"/>
            <a:ext cx="3868737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609" y="2119880"/>
            <a:ext cx="3868737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2521" y="1500755"/>
            <a:ext cx="3887788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521" y="2119880"/>
            <a:ext cx="3887788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7528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37937" y="3062037"/>
            <a:ext cx="0" cy="20814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155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4" y="1894102"/>
            <a:ext cx="3034952" cy="9689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3079660"/>
            <a:ext cx="9143999" cy="198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4"/>
                </a:solidFill>
              </a:rPr>
              <a:t>www.directdefense.com</a:t>
            </a:r>
            <a:endParaRPr lang="en-US" sz="1400" dirty="0">
              <a:solidFill>
                <a:schemeClr val="accent4"/>
              </a:solidFill>
            </a:endParaRPr>
          </a:p>
          <a:p>
            <a:endParaRPr lang="en-US" sz="12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672" y="590549"/>
            <a:ext cx="7885728" cy="7473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97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6" y="4783059"/>
            <a:ext cx="461953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936" y="588161"/>
            <a:ext cx="7878547" cy="653288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63" y="1499832"/>
            <a:ext cx="7885424" cy="112514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6537" y="588243"/>
            <a:ext cx="7886700" cy="727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6538" y="1507826"/>
            <a:ext cx="3868340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38" y="2125760"/>
            <a:ext cx="3868340" cy="2399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501148"/>
            <a:ext cx="388739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9082"/>
            <a:ext cx="3887391" cy="2406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504950"/>
            <a:ext cx="3409188" cy="2945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10800000" flipH="1" flipV="1">
            <a:off x="663562" y="1789352"/>
            <a:ext cx="45719" cy="235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12800" y="1789352"/>
            <a:ext cx="2336800" cy="2350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71900" y="1789352"/>
            <a:ext cx="474464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3771900" y="2407286"/>
            <a:ext cx="4744641" cy="1732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28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173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6008127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 flipH="1">
            <a:off x="1077318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16200000" flipH="1">
            <a:off x="3761352" y="1075338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6200000" flipH="1">
            <a:off x="6445386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672" y="590549"/>
            <a:ext cx="7886700" cy="74734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72" y="1504950"/>
            <a:ext cx="7886700" cy="29792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7" y="4712316"/>
            <a:ext cx="199173" cy="282883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16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3" r:id="rId4"/>
    <p:sldLayoutId id="2147483665" r:id="rId5"/>
    <p:sldLayoutId id="2147483685" r:id="rId6"/>
    <p:sldLayoutId id="2147483664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700" y="586607"/>
            <a:ext cx="7886700" cy="6864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46" y="1504950"/>
            <a:ext cx="7886700" cy="247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999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82" r:id="rId3"/>
    <p:sldLayoutId id="2147483683" r:id="rId4"/>
    <p:sldLayoutId id="2147483680" r:id="rId5"/>
    <p:sldLayoutId id="2147483673" r:id="rId6"/>
    <p:sldLayoutId id="2147483674" r:id="rId7"/>
    <p:sldLayoutId id="2147483675" r:id="rId8"/>
    <p:sldLayoutId id="2147483676" r:id="rId9"/>
    <p:sldLayoutId id="2147483678" r:id="rId10"/>
    <p:sldLayoutId id="214748368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0DF-1F71-44B8-BAC3-FB27C4CC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72" y="590549"/>
            <a:ext cx="7885728" cy="747347"/>
          </a:xfrm>
        </p:spPr>
        <p:txBody>
          <a:bodyPr/>
          <a:lstStyle/>
          <a:p>
            <a:r>
              <a:rPr lang="en-US" dirty="0"/>
              <a:t>The TCP/IP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06A1-977D-4479-BE78-8C99799162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25AE6-3F95-4518-AD4E-071E592DD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</a:t>
            </a:fld>
            <a:endParaRPr lang="en-CA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7439678-08DB-4D65-977F-C32266484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566038"/>
              </p:ext>
            </p:extLst>
          </p:nvPr>
        </p:nvGraphicFramePr>
        <p:xfrm>
          <a:off x="1895603" y="1480762"/>
          <a:ext cx="2890456" cy="292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831EC46-128C-4D92-BC4A-4C43EBEEA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122128"/>
              </p:ext>
            </p:extLst>
          </p:nvPr>
        </p:nvGraphicFramePr>
        <p:xfrm>
          <a:off x="4866154" y="1489990"/>
          <a:ext cx="2890456" cy="292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7414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 (Byte 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Byte 13 in the TCP header contains control flags</a:t>
            </a:r>
          </a:p>
          <a:p>
            <a:r>
              <a:rPr lang="en-US" sz="2800" dirty="0"/>
              <a:t>Help manage the TCP conversation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39FF8-D032-45EB-A372-47C9E49D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03" y="2868136"/>
            <a:ext cx="5780194" cy="12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4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- </a:t>
            </a:r>
            <a:r>
              <a:rPr lang="en-US" dirty="0" err="1"/>
              <a:t>tr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Replaces single character</a:t>
            </a:r>
          </a:p>
          <a:p>
            <a:r>
              <a:rPr lang="en-US" sz="2800" dirty="0" err="1"/>
              <a:t>tr</a:t>
            </a:r>
            <a:r>
              <a:rPr lang="en-US" sz="2800" dirty="0"/>
              <a:t> ‘a’ ‘b’ : replace a with b</a:t>
            </a:r>
          </a:p>
          <a:p>
            <a:r>
              <a:rPr lang="en-US" sz="2800" dirty="0" err="1"/>
              <a:t>tr</a:t>
            </a:r>
            <a:r>
              <a:rPr lang="en-US" sz="2800" dirty="0"/>
              <a:t> -s ‘ ‘ : squeeze repeating characters</a:t>
            </a:r>
          </a:p>
          <a:p>
            <a:r>
              <a:rPr lang="en-US" sz="2800" dirty="0" err="1"/>
              <a:t>tr</a:t>
            </a:r>
            <a:r>
              <a:rPr lang="en-US" sz="2800" dirty="0"/>
              <a:t> -d ‘:‘ : delete character</a:t>
            </a:r>
          </a:p>
          <a:p>
            <a:r>
              <a:rPr lang="en-US" sz="2800" dirty="0"/>
              <a:t>Very handy before cut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5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(ARP)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3E889-ABD5-48A2-8C13-A82600C075CB}"/>
              </a:ext>
            </a:extLst>
          </p:cNvPr>
          <p:cNvSpPr/>
          <p:nvPr/>
        </p:nvSpPr>
        <p:spPr>
          <a:xfrm>
            <a:off x="514065" y="1196861"/>
            <a:ext cx="8020334" cy="93714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DFAF4-E7E1-46F2-BD71-453CB80732D2}"/>
              </a:ext>
            </a:extLst>
          </p:cNvPr>
          <p:cNvSpPr txBox="1"/>
          <p:nvPr/>
        </p:nvSpPr>
        <p:spPr>
          <a:xfrm>
            <a:off x="419665" y="1311519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 Type (Word)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59C49-0835-4539-AD70-F393FACEEC82}"/>
              </a:ext>
            </a:extLst>
          </p:cNvPr>
          <p:cNvSpPr txBox="1"/>
          <p:nvPr/>
        </p:nvSpPr>
        <p:spPr>
          <a:xfrm>
            <a:off x="1207261" y="1307643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Protocol Type (Word)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23A4F-8601-403D-B1C6-F29FCADF57F2}"/>
              </a:ext>
            </a:extLst>
          </p:cNvPr>
          <p:cNvSpPr txBox="1"/>
          <p:nvPr/>
        </p:nvSpPr>
        <p:spPr>
          <a:xfrm>
            <a:off x="2020441" y="1316991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 Size</a:t>
            </a:r>
          </a:p>
          <a:p>
            <a:pPr algn="ctr"/>
            <a:r>
              <a:rPr lang="en-US" dirty="0"/>
              <a:t>(Byte)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DC2A4-EBB8-4461-AD18-1E5FC1F3EEC9}"/>
              </a:ext>
            </a:extLst>
          </p:cNvPr>
          <p:cNvSpPr txBox="1"/>
          <p:nvPr/>
        </p:nvSpPr>
        <p:spPr>
          <a:xfrm>
            <a:off x="2826400" y="1326588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Protocol Size</a:t>
            </a:r>
          </a:p>
          <a:p>
            <a:pPr algn="ctr"/>
            <a:r>
              <a:rPr lang="en-US" dirty="0"/>
              <a:t>(Byte)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D499E-B551-4B1C-9334-EC2F4724987C}"/>
              </a:ext>
            </a:extLst>
          </p:cNvPr>
          <p:cNvSpPr txBox="1"/>
          <p:nvPr/>
        </p:nvSpPr>
        <p:spPr>
          <a:xfrm>
            <a:off x="3557413" y="1326837"/>
            <a:ext cx="10963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Opcode</a:t>
            </a:r>
          </a:p>
          <a:p>
            <a:pPr algn="ctr"/>
            <a:r>
              <a:rPr lang="en-US" dirty="0"/>
              <a:t>(Word)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318DB-81DC-48E1-B698-CA1F53957383}"/>
              </a:ext>
            </a:extLst>
          </p:cNvPr>
          <p:cNvSpPr txBox="1"/>
          <p:nvPr/>
        </p:nvSpPr>
        <p:spPr>
          <a:xfrm>
            <a:off x="4321686" y="1301137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 MAC</a:t>
            </a:r>
          </a:p>
          <a:p>
            <a:pPr algn="ctr"/>
            <a:r>
              <a:rPr lang="en-US" dirty="0"/>
              <a:t>(6 Bytes)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80159-9BC6-416E-B9E8-28E4F767EFDA}"/>
              </a:ext>
            </a:extLst>
          </p:cNvPr>
          <p:cNvSpPr txBox="1"/>
          <p:nvPr/>
        </p:nvSpPr>
        <p:spPr>
          <a:xfrm>
            <a:off x="5198748" y="1320333"/>
            <a:ext cx="10963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 IP</a:t>
            </a:r>
          </a:p>
          <a:p>
            <a:pPr algn="ctr"/>
            <a:r>
              <a:rPr lang="en-US" dirty="0"/>
              <a:t>(4 Bytes)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C3467-6B8C-4849-9594-4C16B80AB18B}"/>
              </a:ext>
            </a:extLst>
          </p:cNvPr>
          <p:cNvSpPr txBox="1"/>
          <p:nvPr/>
        </p:nvSpPr>
        <p:spPr>
          <a:xfrm>
            <a:off x="6279943" y="1301139"/>
            <a:ext cx="10963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(6 Bytes)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3456A-D8D0-44CE-9C6F-2A882704312D}"/>
              </a:ext>
            </a:extLst>
          </p:cNvPr>
          <p:cNvSpPr txBox="1"/>
          <p:nvPr/>
        </p:nvSpPr>
        <p:spPr>
          <a:xfrm>
            <a:off x="7348078" y="1316991"/>
            <a:ext cx="10963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IP</a:t>
            </a:r>
          </a:p>
          <a:p>
            <a:pPr algn="ctr"/>
            <a:r>
              <a:rPr lang="en-US" dirty="0"/>
              <a:t>(4 Bytes)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8DD70B-C7A9-4C5D-A0BD-5DB6D4FA8162}"/>
              </a:ext>
            </a:extLst>
          </p:cNvPr>
          <p:cNvCxnSpPr/>
          <p:nvPr/>
        </p:nvCxnSpPr>
        <p:spPr>
          <a:xfrm>
            <a:off x="7402862" y="1206207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47F80B-B29D-45C9-A096-4313343D8996}"/>
              </a:ext>
            </a:extLst>
          </p:cNvPr>
          <p:cNvCxnSpPr/>
          <p:nvPr/>
        </p:nvCxnSpPr>
        <p:spPr>
          <a:xfrm>
            <a:off x="6244607" y="1196861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4960D4-EEB4-40AE-9824-3F38A4493904}"/>
              </a:ext>
            </a:extLst>
          </p:cNvPr>
          <p:cNvCxnSpPr/>
          <p:nvPr/>
        </p:nvCxnSpPr>
        <p:spPr>
          <a:xfrm>
            <a:off x="5276086" y="1190355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D24C27-0BA8-4DA6-98A5-8E21E42CC896}"/>
              </a:ext>
            </a:extLst>
          </p:cNvPr>
          <p:cNvCxnSpPr/>
          <p:nvPr/>
        </p:nvCxnSpPr>
        <p:spPr>
          <a:xfrm>
            <a:off x="4434474" y="1206207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81D14D-2C7A-4507-92C2-B825147B6B96}"/>
              </a:ext>
            </a:extLst>
          </p:cNvPr>
          <p:cNvCxnSpPr/>
          <p:nvPr/>
        </p:nvCxnSpPr>
        <p:spPr>
          <a:xfrm>
            <a:off x="3761184" y="1204429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617D7F-6928-45E5-AF16-B0CFE79CCC05}"/>
              </a:ext>
            </a:extLst>
          </p:cNvPr>
          <p:cNvCxnSpPr/>
          <p:nvPr/>
        </p:nvCxnSpPr>
        <p:spPr>
          <a:xfrm>
            <a:off x="2996910" y="1206207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44F7D2-D01E-47ED-B215-D4F68D9B9D61}"/>
              </a:ext>
            </a:extLst>
          </p:cNvPr>
          <p:cNvCxnSpPr/>
          <p:nvPr/>
        </p:nvCxnSpPr>
        <p:spPr>
          <a:xfrm>
            <a:off x="2178044" y="1196858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5F9EB-330C-4AE3-8AAF-88780D347374}"/>
              </a:ext>
            </a:extLst>
          </p:cNvPr>
          <p:cNvCxnSpPr/>
          <p:nvPr/>
        </p:nvCxnSpPr>
        <p:spPr>
          <a:xfrm>
            <a:off x="1377375" y="1190355"/>
            <a:ext cx="0" cy="93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01E4C67-7035-42D6-ACDD-011DAD0D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44" y="2236506"/>
            <a:ext cx="5761583" cy="23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External 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Good egress filtering should block most external traffic</a:t>
            </a:r>
          </a:p>
          <a:p>
            <a:r>
              <a:rPr lang="en-US" sz="2800" dirty="0"/>
              <a:t>Permitted traffic should go through an intermediary</a:t>
            </a:r>
          </a:p>
          <a:p>
            <a:pPr lvl="1"/>
            <a:r>
              <a:rPr lang="en-US" sz="2800" dirty="0"/>
              <a:t>TCP:80 (HTTP)</a:t>
            </a:r>
          </a:p>
          <a:p>
            <a:pPr lvl="1"/>
            <a:r>
              <a:rPr lang="en-US" sz="2800" dirty="0"/>
              <a:t>TCP:443 (SSL)</a:t>
            </a:r>
          </a:p>
          <a:p>
            <a:pPr lvl="1"/>
            <a:r>
              <a:rPr lang="en-US" sz="2800" dirty="0"/>
              <a:t>UDP:123 (NTP)</a:t>
            </a:r>
          </a:p>
          <a:p>
            <a:pPr lvl="2"/>
            <a:r>
              <a:rPr lang="en-US" sz="2600" dirty="0"/>
              <a:t>Should be blocked</a:t>
            </a:r>
          </a:p>
          <a:p>
            <a:pPr lvl="1"/>
            <a:r>
              <a:rPr lang="en-US" sz="2800" dirty="0"/>
              <a:t>UDP:53 (DNS)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34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Internal TCP 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22 (SSH)</a:t>
            </a:r>
          </a:p>
          <a:p>
            <a:r>
              <a:rPr lang="en-US" sz="2800" dirty="0"/>
              <a:t>445 (SMB)</a:t>
            </a:r>
          </a:p>
          <a:p>
            <a:r>
              <a:rPr lang="en-US" sz="2800" dirty="0"/>
              <a:t>88 (Kerberos)</a:t>
            </a:r>
          </a:p>
          <a:p>
            <a:r>
              <a:rPr lang="en-US" sz="2800" dirty="0"/>
              <a:t>135 (DCE/RPC)</a:t>
            </a:r>
          </a:p>
          <a:p>
            <a:r>
              <a:rPr lang="en-US" sz="2800" dirty="0"/>
              <a:t>389 (LDAP)</a:t>
            </a:r>
          </a:p>
          <a:p>
            <a:r>
              <a:rPr lang="en-US" sz="2800" dirty="0"/>
              <a:t>636 (LDAPS)</a:t>
            </a:r>
          </a:p>
          <a:p>
            <a:r>
              <a:rPr lang="en-US" sz="2800" dirty="0"/>
              <a:t>993 (IMAPS)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82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Internal TCP 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80 (HTTP)</a:t>
            </a:r>
          </a:p>
          <a:p>
            <a:r>
              <a:rPr lang="en-US" sz="2800" dirty="0"/>
              <a:t>443 (HTTPS)</a:t>
            </a:r>
          </a:p>
          <a:p>
            <a:r>
              <a:rPr lang="en-US" sz="2800" dirty="0"/>
              <a:t>8080 (Alternate HTTP)</a:t>
            </a:r>
          </a:p>
          <a:p>
            <a:r>
              <a:rPr lang="en-US" sz="2800" dirty="0"/>
              <a:t>8443 (Alternate HTTPS)</a:t>
            </a:r>
          </a:p>
          <a:p>
            <a:r>
              <a:rPr lang="en-US" sz="2800" dirty="0"/>
              <a:t>Ephemeral ports (RPC)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60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Internal UDP 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53 (DNS)</a:t>
            </a:r>
          </a:p>
          <a:p>
            <a:r>
              <a:rPr lang="en-US" sz="2800" dirty="0"/>
              <a:t>5355(LLMNR)</a:t>
            </a:r>
          </a:p>
          <a:p>
            <a:r>
              <a:rPr lang="en-US" sz="2800" dirty="0"/>
              <a:t>123(NTP)</a:t>
            </a:r>
            <a:endParaRPr lang="sv-SE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Many sources</a:t>
            </a:r>
          </a:p>
          <a:p>
            <a:pPr lvl="1"/>
            <a:r>
              <a:rPr lang="en-US" sz="2800" dirty="0"/>
              <a:t>Intrusion Detection System</a:t>
            </a:r>
          </a:p>
          <a:p>
            <a:pPr lvl="1"/>
            <a:r>
              <a:rPr lang="en-US" sz="2800" dirty="0"/>
              <a:t>Intrusion Prevention System</a:t>
            </a:r>
          </a:p>
          <a:p>
            <a:pPr lvl="1"/>
            <a:r>
              <a:rPr lang="en-US" sz="2800" dirty="0"/>
              <a:t>Web Application Firewall</a:t>
            </a:r>
          </a:p>
          <a:p>
            <a:r>
              <a:rPr lang="en-US" sz="2800" dirty="0"/>
              <a:t>Signatures are not always great</a:t>
            </a:r>
          </a:p>
          <a:p>
            <a:r>
              <a:rPr lang="en-US" sz="2800" dirty="0"/>
              <a:t>Places to start</a:t>
            </a:r>
          </a:p>
          <a:p>
            <a:pPr lvl="1"/>
            <a:r>
              <a:rPr lang="en-US" sz="2800" dirty="0"/>
              <a:t>Use the source port</a:t>
            </a:r>
            <a:endParaRPr lang="sv-SE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06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Work forward for post infection</a:t>
            </a:r>
          </a:p>
          <a:p>
            <a:pPr lvl="1"/>
            <a:r>
              <a:rPr lang="en-US" sz="2800" dirty="0"/>
              <a:t>Find binary files for analysis</a:t>
            </a:r>
          </a:p>
          <a:p>
            <a:pPr lvl="1"/>
            <a:r>
              <a:rPr lang="en-US" sz="2800" dirty="0"/>
              <a:t>Identify command and control traffic</a:t>
            </a:r>
          </a:p>
          <a:p>
            <a:r>
              <a:rPr lang="en-US" sz="2800" dirty="0"/>
              <a:t>Work backward to find the origin</a:t>
            </a:r>
          </a:p>
          <a:p>
            <a:pPr lvl="1"/>
            <a:r>
              <a:rPr lang="en-US" sz="2800" dirty="0"/>
              <a:t>Often starts with legitimate sites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189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Wireshark display filters</a:t>
            </a:r>
          </a:p>
          <a:p>
            <a:pPr lvl="1"/>
            <a:r>
              <a:rPr lang="en-US" sz="2800" dirty="0" err="1"/>
              <a:t>dns</a:t>
            </a:r>
            <a:r>
              <a:rPr lang="en-US" sz="2800" dirty="0"/>
              <a:t> || </a:t>
            </a:r>
            <a:r>
              <a:rPr lang="en-US" sz="2800" dirty="0" err="1"/>
              <a:t>http.request.full_uri</a:t>
            </a:r>
            <a:r>
              <a:rPr lang="en-US" sz="2800" dirty="0"/>
              <a:t> || </a:t>
            </a:r>
            <a:r>
              <a:rPr lang="en-US" sz="2800" dirty="0" err="1"/>
              <a:t>ssl.handshake.certificate</a:t>
            </a:r>
            <a:endParaRPr lang="en-US" sz="2800" dirty="0"/>
          </a:p>
          <a:p>
            <a:r>
              <a:rPr lang="en-US" sz="2800" dirty="0"/>
              <a:t>Find “odd” URLs </a:t>
            </a:r>
          </a:p>
          <a:p>
            <a:pPr lvl="1"/>
            <a:r>
              <a:rPr lang="en-US" sz="2800" dirty="0"/>
              <a:t>Long alphanumeric strings that are not words</a:t>
            </a:r>
          </a:p>
          <a:p>
            <a:pPr lvl="1"/>
            <a:r>
              <a:rPr lang="en-US" sz="2800" dirty="0"/>
              <a:t>Directed outside of domain</a:t>
            </a:r>
          </a:p>
          <a:p>
            <a:pPr lvl="1"/>
            <a:r>
              <a:rPr lang="en-US" sz="2800" dirty="0"/>
              <a:t>Use “</a:t>
            </a:r>
            <a:r>
              <a:rPr lang="en-US" sz="2800" dirty="0" err="1"/>
              <a:t>referer</a:t>
            </a:r>
            <a:r>
              <a:rPr lang="en-US" sz="2800" dirty="0"/>
              <a:t>” to work backwards</a:t>
            </a:r>
          </a:p>
          <a:p>
            <a:pPr lvl="1"/>
            <a:r>
              <a:rPr lang="en-US" sz="2800" dirty="0"/>
              <a:t>Find redirection call in calling page (URL string)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66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 Hex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</a:t>
            </a:fld>
            <a:endParaRPr lang="en-C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8967A5-4609-4EEF-A1C5-FF91F880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71063"/>
              </p:ext>
            </p:extLst>
          </p:nvPr>
        </p:nvGraphicFramePr>
        <p:xfrm>
          <a:off x="648672" y="964222"/>
          <a:ext cx="3693945" cy="36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705">
                  <a:extLst>
                    <a:ext uri="{9D8B030D-6E8A-4147-A177-3AD203B41FA5}">
                      <a16:colId xmlns:a16="http://schemas.microsoft.com/office/drawing/2014/main" val="4100716509"/>
                    </a:ext>
                  </a:extLst>
                </a:gridCol>
                <a:gridCol w="1869240">
                  <a:extLst>
                    <a:ext uri="{9D8B030D-6E8A-4147-A177-3AD203B41FA5}">
                      <a16:colId xmlns:a16="http://schemas.microsoft.com/office/drawing/2014/main" val="98566846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65202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7343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43383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35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406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25927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7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83538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058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AFB32A-F31C-4DEF-8346-7D7A045BB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57343"/>
              </p:ext>
            </p:extLst>
          </p:nvPr>
        </p:nvGraphicFramePr>
        <p:xfrm>
          <a:off x="4495017" y="964221"/>
          <a:ext cx="3693945" cy="36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705">
                  <a:extLst>
                    <a:ext uri="{9D8B030D-6E8A-4147-A177-3AD203B41FA5}">
                      <a16:colId xmlns:a16="http://schemas.microsoft.com/office/drawing/2014/main" val="4100716509"/>
                    </a:ext>
                  </a:extLst>
                </a:gridCol>
                <a:gridCol w="1869240">
                  <a:extLst>
                    <a:ext uri="{9D8B030D-6E8A-4147-A177-3AD203B41FA5}">
                      <a16:colId xmlns:a16="http://schemas.microsoft.com/office/drawing/2014/main" val="98566846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65202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7343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43383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35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406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25927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7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83538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0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45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Virustotal.com</a:t>
            </a:r>
          </a:p>
          <a:p>
            <a:pPr lvl="1"/>
            <a:r>
              <a:rPr lang="en-US" sz="2800" dirty="0"/>
              <a:t>Binaries or </a:t>
            </a:r>
            <a:r>
              <a:rPr lang="en-US" sz="2800" dirty="0" err="1"/>
              <a:t>pcaps</a:t>
            </a:r>
            <a:endParaRPr lang="en-US" sz="2800" dirty="0"/>
          </a:p>
          <a:p>
            <a:r>
              <a:rPr lang="en-US" sz="2800" dirty="0"/>
              <a:t>Sandboxes</a:t>
            </a:r>
          </a:p>
          <a:p>
            <a:pPr lvl="1"/>
            <a:r>
              <a:rPr lang="en-US" sz="2800" dirty="0"/>
              <a:t>https://zeltser.com/automated-malware-analysis/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98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 Binary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3</a:t>
            </a:fld>
            <a:endParaRPr lang="en-C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8967A5-4609-4EEF-A1C5-FF91F880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66984"/>
              </p:ext>
            </p:extLst>
          </p:nvPr>
        </p:nvGraphicFramePr>
        <p:xfrm>
          <a:off x="609600" y="915196"/>
          <a:ext cx="3693945" cy="36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01">
                  <a:extLst>
                    <a:ext uri="{9D8B030D-6E8A-4147-A177-3AD203B41FA5}">
                      <a16:colId xmlns:a16="http://schemas.microsoft.com/office/drawing/2014/main" val="4100716509"/>
                    </a:ext>
                  </a:extLst>
                </a:gridCol>
                <a:gridCol w="1241172">
                  <a:extLst>
                    <a:ext uri="{9D8B030D-6E8A-4147-A177-3AD203B41FA5}">
                      <a16:colId xmlns:a16="http://schemas.microsoft.com/office/drawing/2014/main" val="98566846"/>
                    </a:ext>
                  </a:extLst>
                </a:gridCol>
                <a:gridCol w="1241172">
                  <a:extLst>
                    <a:ext uri="{9D8B030D-6E8A-4147-A177-3AD203B41FA5}">
                      <a16:colId xmlns:a16="http://schemas.microsoft.com/office/drawing/2014/main" val="3705480604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65202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7343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43383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35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406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25927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7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83538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058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AFB32A-F31C-4DEF-8346-7D7A045BB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25569"/>
              </p:ext>
            </p:extLst>
          </p:nvPr>
        </p:nvGraphicFramePr>
        <p:xfrm>
          <a:off x="4392787" y="915195"/>
          <a:ext cx="3761862" cy="363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322">
                  <a:extLst>
                    <a:ext uri="{9D8B030D-6E8A-4147-A177-3AD203B41FA5}">
                      <a16:colId xmlns:a16="http://schemas.microsoft.com/office/drawing/2014/main" val="4100716509"/>
                    </a:ext>
                  </a:extLst>
                </a:gridCol>
                <a:gridCol w="1229193">
                  <a:extLst>
                    <a:ext uri="{9D8B030D-6E8A-4147-A177-3AD203B41FA5}">
                      <a16:colId xmlns:a16="http://schemas.microsoft.com/office/drawing/2014/main" val="98566846"/>
                    </a:ext>
                  </a:extLst>
                </a:gridCol>
                <a:gridCol w="1446347">
                  <a:extLst>
                    <a:ext uri="{9D8B030D-6E8A-4147-A177-3AD203B41FA5}">
                      <a16:colId xmlns:a16="http://schemas.microsoft.com/office/drawing/2014/main" val="2507045181"/>
                    </a:ext>
                  </a:extLst>
                </a:gridCol>
              </a:tblGrid>
              <a:tr h="404195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65202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73434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43383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35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1406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25927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837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83538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en-US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0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7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Headers – Network Access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1026" name="Picture 2" descr="https://upload.wikimedia.org/wikipedia/commons/thumb/1/13/Ethernet_Type_II_Frame_format.svg/700px-Ethernet_Type_II_Frame_format.svg.png">
            <a:extLst>
              <a:ext uri="{FF2B5EF4-FFF2-40B4-BE49-F238E27FC236}">
                <a16:creationId xmlns:a16="http://schemas.microsoft.com/office/drawing/2014/main" id="{F31F0782-B196-43A4-8C2A-54575DB2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164587"/>
            <a:ext cx="6667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E7FA0-2B72-4034-A3B1-83B1E5D1FFBD}"/>
              </a:ext>
            </a:extLst>
          </p:cNvPr>
          <p:cNvSpPr txBox="1"/>
          <p:nvPr/>
        </p:nvSpPr>
        <p:spPr>
          <a:xfrm>
            <a:off x="2920132" y="2371882"/>
            <a:ext cx="3342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Source: https://en.wikipedia.org/wiki/Ethernet_frame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F046F-5FC7-4477-88B4-BD38FB651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89" y="2628145"/>
            <a:ext cx="6492971" cy="16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9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 – Internet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E7FA0-2B72-4034-A3B1-83B1E5D1FFBD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http://wiki.gnhlug.org/twiki2/pub/Www/IpReference/Packet_Headers_Subnet_Breakdown.xls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A092E-AE9E-48D2-BAF2-8803D6AAE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751" y="909169"/>
            <a:ext cx="6238498" cy="35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4945A-910C-412E-B598-9310FC5D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03" y="964222"/>
            <a:ext cx="6111393" cy="3451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C5E9E-55DD-4C32-AB4E-6E6A4265FFB2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http://wiki.gnhlug.org/twiki2/pub/Www/IpReference/Packet_Headers_Subnet_Breakdown.xls</a:t>
            </a:r>
          </a:p>
        </p:txBody>
      </p:sp>
    </p:spTree>
    <p:extLst>
      <p:ext uri="{BB962C8B-B14F-4D97-AF65-F5344CB8AC3E}">
        <p14:creationId xmlns:p14="http://schemas.microsoft.com/office/powerpoint/2010/main" val="40845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Header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5A0D7-B941-42FF-8A62-1D9BE479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83" y="1558371"/>
            <a:ext cx="6738433" cy="1926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3FB598-28C6-431C-BE15-275156658E91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http://wiki.gnhlug.org/twiki2/pub/Www/IpReference/Packet_Headers_Subnet_Breakdown.xls</a:t>
            </a:r>
          </a:p>
        </p:txBody>
      </p:sp>
    </p:spTree>
    <p:extLst>
      <p:ext uri="{BB962C8B-B14F-4D97-AF65-F5344CB8AC3E}">
        <p14:creationId xmlns:p14="http://schemas.microsoft.com/office/powerpoint/2010/main" val="39396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Header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DEB44-CAF1-4033-B9E5-1D508E1C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11" y="1557530"/>
            <a:ext cx="6781977" cy="1398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D3DCC1-BF24-4819-9F63-57ACF4819751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http://wiki.gnhlug.org/twiki2/pub/Www/IpReference/Packet_Headers_Subnet_Breakdown.xls</a:t>
            </a:r>
          </a:p>
        </p:txBody>
      </p:sp>
    </p:spTree>
    <p:extLst>
      <p:ext uri="{BB962C8B-B14F-4D97-AF65-F5344CB8AC3E}">
        <p14:creationId xmlns:p14="http://schemas.microsoft.com/office/powerpoint/2010/main" val="17569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Header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3DCC1-BF24-4819-9F63-57ACF4819751}"/>
              </a:ext>
            </a:extLst>
          </p:cNvPr>
          <p:cNvSpPr txBox="1"/>
          <p:nvPr/>
        </p:nvSpPr>
        <p:spPr>
          <a:xfrm>
            <a:off x="1702407" y="4425993"/>
            <a:ext cx="5739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http://slideplayer.com/slide/6252793/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0F9C4-DE67-4FF3-A801-50951CE2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07" y="932974"/>
            <a:ext cx="5675135" cy="35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964D6747-99AB-4E4B-80EC-816BBFF0284D}"/>
    </a:ext>
  </a:extLst>
</a:theme>
</file>

<file path=ppt/theme/theme2.xml><?xml version="1.0" encoding="utf-8"?>
<a:theme xmlns:a="http://schemas.openxmlformats.org/drawingml/2006/main" name="Custom Design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B5DDCC67-D501-DE47-8B3D-166CB0B29D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B63D44CCE4914BB34183B062CF6FE1" ma:contentTypeVersion="4" ma:contentTypeDescription="Create a new document." ma:contentTypeScope="" ma:versionID="372159b7c420614f5a61c5a69b0e8b03">
  <xsd:schema xmlns:xsd="http://www.w3.org/2001/XMLSchema" xmlns:xs="http://www.w3.org/2001/XMLSchema" xmlns:p="http://schemas.microsoft.com/office/2006/metadata/properties" xmlns:ns2="3731b75e-6f68-40f4-9d0a-0a5cf2200f93" targetNamespace="http://schemas.microsoft.com/office/2006/metadata/properties" ma:root="true" ma:fieldsID="d64b5b83b0766b47035683cfca990c54" ns2:_="">
    <xsd:import namespace="3731b75e-6f68-40f4-9d0a-0a5cf2200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b75e-6f68-40f4-9d0a-0a5cf2200f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B99817-A09C-4D50-BB92-742174BE1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b75e-6f68-40f4-9d0a-0a5cf2200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BB757E-0932-4635-8D18-732DEBB5D1F8}">
  <ds:schemaRefs>
    <ds:schemaRef ds:uri="http://purl.org/dc/terms/"/>
    <ds:schemaRef ds:uri="http://schemas.openxmlformats.org/package/2006/metadata/core-properties"/>
    <ds:schemaRef ds:uri="3731b75e-6f68-40f4-9d0a-0a5cf2200f9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809629B-DAAE-43CD-9923-A162774A43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4576_DD_PPT_Template_R1_LB-c</Template>
  <TotalTime>77598</TotalTime>
  <Words>841</Words>
  <Application>Microsoft Office PowerPoint</Application>
  <PresentationFormat>On-screen Show (16:9)</PresentationFormat>
  <Paragraphs>279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.AppleSystemUIFont</vt:lpstr>
      <vt:lpstr>Arial</vt:lpstr>
      <vt:lpstr>Arial Regular</vt:lpstr>
      <vt:lpstr>Office Theme</vt:lpstr>
      <vt:lpstr>Custom Design</vt:lpstr>
      <vt:lpstr>The TCP/IP Model</vt:lpstr>
      <vt:lpstr>Counting in Hex</vt:lpstr>
      <vt:lpstr>Counting in Binary</vt:lpstr>
      <vt:lpstr>Ethernet Headers – Network Access Layer</vt:lpstr>
      <vt:lpstr>IPv4 Header – Internet Layer</vt:lpstr>
      <vt:lpstr>TCP Header</vt:lpstr>
      <vt:lpstr>UDP Header</vt:lpstr>
      <vt:lpstr>ICMP Header</vt:lpstr>
      <vt:lpstr>ICMP Header</vt:lpstr>
      <vt:lpstr>TCP Flags (Byte 13)</vt:lpstr>
      <vt:lpstr>Translate - tr</vt:lpstr>
      <vt:lpstr>Address Resolution Protocol (ARP) Format</vt:lpstr>
      <vt:lpstr>Common External Ports</vt:lpstr>
      <vt:lpstr>Common Internal TCP Ports</vt:lpstr>
      <vt:lpstr>Common Internal TCP Ports</vt:lpstr>
      <vt:lpstr>Common Internal UDP Ports</vt:lpstr>
      <vt:lpstr>Alerts</vt:lpstr>
      <vt:lpstr>Continued Analysis</vt:lpstr>
      <vt:lpstr>Useful Techniques</vt:lpstr>
      <vt:lpstr>Automated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COPY LOREM IPSUM DOLOR SIT AMET</dc:title>
  <dc:creator>Jared Lemos</dc:creator>
  <cp:lastModifiedBy>Stephen Deck</cp:lastModifiedBy>
  <cp:revision>194</cp:revision>
  <dcterms:created xsi:type="dcterms:W3CDTF">2017-05-08T14:15:54Z</dcterms:created>
  <dcterms:modified xsi:type="dcterms:W3CDTF">2018-04-23T12:36:58Z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0x01010009B63D44CCE4914BB34183B062CF6FE1</vt:lpwstr>
  </property>
</Properties>
</file>