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  <p:sldMasterId id="2147483671" r:id="rId5"/>
  </p:sldMasterIdLst>
  <p:notesMasterIdLst>
    <p:notesMasterId r:id="rId36"/>
  </p:notesMasterIdLst>
  <p:sldIdLst>
    <p:sldId id="292" r:id="rId6"/>
    <p:sldId id="397" r:id="rId7"/>
    <p:sldId id="398" r:id="rId8"/>
    <p:sldId id="472" r:id="rId9"/>
    <p:sldId id="476" r:id="rId10"/>
    <p:sldId id="475" r:id="rId11"/>
    <p:sldId id="477" r:id="rId12"/>
    <p:sldId id="478" r:id="rId13"/>
    <p:sldId id="474" r:id="rId14"/>
    <p:sldId id="416" r:id="rId15"/>
    <p:sldId id="428" r:id="rId16"/>
    <p:sldId id="441" r:id="rId17"/>
    <p:sldId id="419" r:id="rId18"/>
    <p:sldId id="444" r:id="rId19"/>
    <p:sldId id="445" r:id="rId20"/>
    <p:sldId id="446" r:id="rId21"/>
    <p:sldId id="447" r:id="rId22"/>
    <p:sldId id="420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7" r:id="rId32"/>
    <p:sldId id="456" r:id="rId33"/>
    <p:sldId id="458" r:id="rId34"/>
    <p:sldId id="459" r:id="rId3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20A35FF1-62A1-5A42-A1D2-756514C1AA1B}">
          <p14:sldIdLst/>
        </p14:section>
        <p14:section name="Content Slides" id="{295D142A-0911-5242-8846-8B80ECDBE2F6}">
          <p14:sldIdLst>
            <p14:sldId id="292"/>
            <p14:sldId id="397"/>
            <p14:sldId id="398"/>
            <p14:sldId id="472"/>
            <p14:sldId id="476"/>
            <p14:sldId id="475"/>
            <p14:sldId id="477"/>
            <p14:sldId id="478"/>
            <p14:sldId id="474"/>
            <p14:sldId id="416"/>
            <p14:sldId id="428"/>
            <p14:sldId id="441"/>
            <p14:sldId id="419"/>
            <p14:sldId id="444"/>
            <p14:sldId id="445"/>
            <p14:sldId id="446"/>
            <p14:sldId id="447"/>
            <p14:sldId id="420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7"/>
            <p14:sldId id="456"/>
            <p14:sldId id="458"/>
            <p14:sldId id="459"/>
          </p14:sldIdLst>
        </p14:section>
        <p14:section name="Image Slides" id="{A2565F24-7758-544D-9566-1AA2EAEF675D}">
          <p14:sldIdLst/>
        </p14:section>
        <p14:section name="Section Divider" id="{191F3268-1E7A-384E-B46C-40D6CB17006B}">
          <p14:sldIdLst/>
        </p14:section>
        <p14:section name="Ending Slide" id="{FD84001B-71A2-0E4B-830B-073E77A3BEA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72" userDrawn="1">
          <p15:clr>
            <a:srgbClr val="A4A3A4"/>
          </p15:clr>
        </p15:guide>
        <p15:guide id="2" pos="5376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948" userDrawn="1">
          <p15:clr>
            <a:srgbClr val="A4A3A4"/>
          </p15:clr>
        </p15:guide>
        <p15:guide id="5" orient="horz" pos="27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5500" autoAdjust="0"/>
  </p:normalViewPr>
  <p:slideViewPr>
    <p:cSldViewPr snapToGrid="0" snapToObjects="1">
      <p:cViewPr varScale="1">
        <p:scale>
          <a:sx n="151" d="100"/>
          <a:sy n="151" d="100"/>
        </p:scale>
        <p:origin x="1068" y="53"/>
      </p:cViewPr>
      <p:guideLst>
        <p:guide orient="horz" pos="372"/>
        <p:guide pos="5376"/>
        <p:guide pos="408"/>
        <p:guide orient="horz" pos="948"/>
        <p:guide orient="horz" pos="27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Deck" userId="d0abce2a322c43a5" providerId="LiveId" clId="{ADFD2B2D-6693-472B-9AA3-4F1E67DE2D0B}"/>
    <pc:docChg chg="undo custSel delSld modSld modSection">
      <pc:chgData name="Stephen Deck" userId="d0abce2a322c43a5" providerId="LiveId" clId="{ADFD2B2D-6693-472B-9AA3-4F1E67DE2D0B}" dt="2018-04-22T14:44:21.785" v="291" actId="2696"/>
      <pc:docMkLst>
        <pc:docMk/>
      </pc:docMkLst>
      <pc:sldChg chg="del">
        <pc:chgData name="Stephen Deck" userId="d0abce2a322c43a5" providerId="LiveId" clId="{ADFD2B2D-6693-472B-9AA3-4F1E67DE2D0B}" dt="2018-04-22T14:40:31.891" v="0" actId="2696"/>
        <pc:sldMkLst>
          <pc:docMk/>
          <pc:sldMk cId="1572080917" sldId="257"/>
        </pc:sldMkLst>
      </pc:sldChg>
      <pc:sldChg chg="del">
        <pc:chgData name="Stephen Deck" userId="d0abce2a322c43a5" providerId="LiveId" clId="{ADFD2B2D-6693-472B-9AA3-4F1E67DE2D0B}" dt="2018-04-22T14:40:31.955" v="3" actId="2696"/>
        <pc:sldMkLst>
          <pc:docMk/>
          <pc:sldMk cId="165294115" sldId="260"/>
        </pc:sldMkLst>
      </pc:sldChg>
      <pc:sldChg chg="del">
        <pc:chgData name="Stephen Deck" userId="d0abce2a322c43a5" providerId="LiveId" clId="{ADFD2B2D-6693-472B-9AA3-4F1E67DE2D0B}" dt="2018-04-22T14:44:21.785" v="291" actId="2696"/>
        <pc:sldMkLst>
          <pc:docMk/>
          <pc:sldMk cId="378311860" sldId="266"/>
        </pc:sldMkLst>
      </pc:sldChg>
      <pc:sldChg chg="del">
        <pc:chgData name="Stephen Deck" userId="d0abce2a322c43a5" providerId="LiveId" clId="{ADFD2B2D-6693-472B-9AA3-4F1E67DE2D0B}" dt="2018-04-22T14:42:45.925" v="115" actId="2696"/>
        <pc:sldMkLst>
          <pc:docMk/>
          <pc:sldMk cId="1335843847" sldId="271"/>
        </pc:sldMkLst>
      </pc:sldChg>
      <pc:sldChg chg="del">
        <pc:chgData name="Stephen Deck" userId="d0abce2a322c43a5" providerId="LiveId" clId="{ADFD2B2D-6693-472B-9AA3-4F1E67DE2D0B}" dt="2018-04-22T14:41:25.974" v="61" actId="2696"/>
        <pc:sldMkLst>
          <pc:docMk/>
          <pc:sldMk cId="3003349192" sldId="272"/>
        </pc:sldMkLst>
      </pc:sldChg>
      <pc:sldChg chg="del">
        <pc:chgData name="Stephen Deck" userId="d0abce2a322c43a5" providerId="LiveId" clId="{ADFD2B2D-6693-472B-9AA3-4F1E67DE2D0B}" dt="2018-04-22T14:40:31.907" v="1" actId="2696"/>
        <pc:sldMkLst>
          <pc:docMk/>
          <pc:sldMk cId="2863405215" sldId="273"/>
        </pc:sldMkLst>
      </pc:sldChg>
      <pc:sldChg chg="del">
        <pc:chgData name="Stephen Deck" userId="d0abce2a322c43a5" providerId="LiveId" clId="{ADFD2B2D-6693-472B-9AA3-4F1E67DE2D0B}" dt="2018-04-22T14:40:31.932" v="2" actId="2696"/>
        <pc:sldMkLst>
          <pc:docMk/>
          <pc:sldMk cId="3870661452" sldId="274"/>
        </pc:sldMkLst>
      </pc:sldChg>
      <pc:sldChg chg="del">
        <pc:chgData name="Stephen Deck" userId="d0abce2a322c43a5" providerId="LiveId" clId="{ADFD2B2D-6693-472B-9AA3-4F1E67DE2D0B}" dt="2018-04-22T14:41:25.957" v="60" actId="2696"/>
        <pc:sldMkLst>
          <pc:docMk/>
          <pc:sldMk cId="1027322276" sldId="275"/>
        </pc:sldMkLst>
      </pc:sldChg>
      <pc:sldChg chg="del">
        <pc:chgData name="Stephen Deck" userId="d0abce2a322c43a5" providerId="LiveId" clId="{ADFD2B2D-6693-472B-9AA3-4F1E67DE2D0B}" dt="2018-04-22T14:42:45.908" v="114" actId="2696"/>
        <pc:sldMkLst>
          <pc:docMk/>
          <pc:sldMk cId="2614892075" sldId="276"/>
        </pc:sldMkLst>
      </pc:sldChg>
      <pc:sldChg chg="del">
        <pc:chgData name="Stephen Deck" userId="d0abce2a322c43a5" providerId="LiveId" clId="{ADFD2B2D-6693-472B-9AA3-4F1E67DE2D0B}" dt="2018-04-22T14:40:32.079" v="5" actId="2696"/>
        <pc:sldMkLst>
          <pc:docMk/>
          <pc:sldMk cId="2050610575" sldId="278"/>
        </pc:sldMkLst>
      </pc:sldChg>
      <pc:sldChg chg="del">
        <pc:chgData name="Stephen Deck" userId="d0abce2a322c43a5" providerId="LiveId" clId="{ADFD2B2D-6693-472B-9AA3-4F1E67DE2D0B}" dt="2018-04-22T14:40:32.320" v="9" actId="2696"/>
        <pc:sldMkLst>
          <pc:docMk/>
          <pc:sldMk cId="3167373508" sldId="279"/>
        </pc:sldMkLst>
      </pc:sldChg>
      <pc:sldChg chg="del">
        <pc:chgData name="Stephen Deck" userId="d0abce2a322c43a5" providerId="LiveId" clId="{ADFD2B2D-6693-472B-9AA3-4F1E67DE2D0B}" dt="2018-04-22T14:40:32.201" v="6" actId="2696"/>
        <pc:sldMkLst>
          <pc:docMk/>
          <pc:sldMk cId="2174148818" sldId="280"/>
        </pc:sldMkLst>
      </pc:sldChg>
      <pc:sldChg chg="del">
        <pc:chgData name="Stephen Deck" userId="d0abce2a322c43a5" providerId="LiveId" clId="{ADFD2B2D-6693-472B-9AA3-4F1E67DE2D0B}" dt="2018-04-22T14:40:32.403" v="11" actId="2696"/>
        <pc:sldMkLst>
          <pc:docMk/>
          <pc:sldMk cId="2767271775" sldId="281"/>
        </pc:sldMkLst>
      </pc:sldChg>
      <pc:sldChg chg="del">
        <pc:chgData name="Stephen Deck" userId="d0abce2a322c43a5" providerId="LiveId" clId="{ADFD2B2D-6693-472B-9AA3-4F1E67DE2D0B}" dt="2018-04-22T14:40:32.361" v="10" actId="2696"/>
        <pc:sldMkLst>
          <pc:docMk/>
          <pc:sldMk cId="1444145971" sldId="282"/>
        </pc:sldMkLst>
      </pc:sldChg>
      <pc:sldChg chg="del">
        <pc:chgData name="Stephen Deck" userId="d0abce2a322c43a5" providerId="LiveId" clId="{ADFD2B2D-6693-472B-9AA3-4F1E67DE2D0B}" dt="2018-04-22T14:40:32.260" v="8" actId="2696"/>
        <pc:sldMkLst>
          <pc:docMk/>
          <pc:sldMk cId="2569779248" sldId="283"/>
        </pc:sldMkLst>
      </pc:sldChg>
      <pc:sldChg chg="del">
        <pc:chgData name="Stephen Deck" userId="d0abce2a322c43a5" providerId="LiveId" clId="{ADFD2B2D-6693-472B-9AA3-4F1E67DE2D0B}" dt="2018-04-22T14:40:32.448" v="12" actId="2696"/>
        <pc:sldMkLst>
          <pc:docMk/>
          <pc:sldMk cId="211525463" sldId="284"/>
        </pc:sldMkLst>
      </pc:sldChg>
      <pc:sldChg chg="del">
        <pc:chgData name="Stephen Deck" userId="d0abce2a322c43a5" providerId="LiveId" clId="{ADFD2B2D-6693-472B-9AA3-4F1E67DE2D0B}" dt="2018-04-22T14:40:32.479" v="13" actId="2696"/>
        <pc:sldMkLst>
          <pc:docMk/>
          <pc:sldMk cId="2824500291" sldId="285"/>
        </pc:sldMkLst>
      </pc:sldChg>
      <pc:sldChg chg="del">
        <pc:chgData name="Stephen Deck" userId="d0abce2a322c43a5" providerId="LiveId" clId="{ADFD2B2D-6693-472B-9AA3-4F1E67DE2D0B}" dt="2018-04-22T14:40:32.565" v="14" actId="2696"/>
        <pc:sldMkLst>
          <pc:docMk/>
          <pc:sldMk cId="3681746238" sldId="286"/>
        </pc:sldMkLst>
      </pc:sldChg>
      <pc:sldChg chg="del">
        <pc:chgData name="Stephen Deck" userId="d0abce2a322c43a5" providerId="LiveId" clId="{ADFD2B2D-6693-472B-9AA3-4F1E67DE2D0B}" dt="2018-04-22T14:40:32.688" v="18" actId="2696"/>
        <pc:sldMkLst>
          <pc:docMk/>
          <pc:sldMk cId="3779883294" sldId="287"/>
        </pc:sldMkLst>
      </pc:sldChg>
      <pc:sldChg chg="del">
        <pc:chgData name="Stephen Deck" userId="d0abce2a322c43a5" providerId="LiveId" clId="{ADFD2B2D-6693-472B-9AA3-4F1E67DE2D0B}" dt="2018-04-22T14:40:32.625" v="16" actId="2696"/>
        <pc:sldMkLst>
          <pc:docMk/>
          <pc:sldMk cId="1993731998" sldId="288"/>
        </pc:sldMkLst>
      </pc:sldChg>
      <pc:sldChg chg="del">
        <pc:chgData name="Stephen Deck" userId="d0abce2a322c43a5" providerId="LiveId" clId="{ADFD2B2D-6693-472B-9AA3-4F1E67DE2D0B}" dt="2018-04-22T14:40:32.593" v="15" actId="2696"/>
        <pc:sldMkLst>
          <pc:docMk/>
          <pc:sldMk cId="1790178369" sldId="289"/>
        </pc:sldMkLst>
      </pc:sldChg>
      <pc:sldChg chg="del">
        <pc:chgData name="Stephen Deck" userId="d0abce2a322c43a5" providerId="LiveId" clId="{ADFD2B2D-6693-472B-9AA3-4F1E67DE2D0B}" dt="2018-04-22T14:40:32.656" v="17" actId="2696"/>
        <pc:sldMkLst>
          <pc:docMk/>
          <pc:sldMk cId="3479895894" sldId="290"/>
        </pc:sldMkLst>
      </pc:sldChg>
      <pc:sldChg chg="del">
        <pc:chgData name="Stephen Deck" userId="d0abce2a322c43a5" providerId="LiveId" clId="{ADFD2B2D-6693-472B-9AA3-4F1E67DE2D0B}" dt="2018-04-22T14:40:36.466" v="19" actId="2696"/>
        <pc:sldMkLst>
          <pc:docMk/>
          <pc:sldMk cId="2833572157" sldId="291"/>
        </pc:sldMkLst>
      </pc:sldChg>
      <pc:sldChg chg="del">
        <pc:chgData name="Stephen Deck" userId="d0abce2a322c43a5" providerId="LiveId" clId="{ADFD2B2D-6693-472B-9AA3-4F1E67DE2D0B}" dt="2018-04-22T14:41:07.094" v="20" actId="2696"/>
        <pc:sldMkLst>
          <pc:docMk/>
          <pc:sldMk cId="1817222083" sldId="293"/>
        </pc:sldMkLst>
      </pc:sldChg>
      <pc:sldChg chg="del">
        <pc:chgData name="Stephen Deck" userId="d0abce2a322c43a5" providerId="LiveId" clId="{ADFD2B2D-6693-472B-9AA3-4F1E67DE2D0B}" dt="2018-04-22T14:41:07.154" v="23" actId="2696"/>
        <pc:sldMkLst>
          <pc:docMk/>
          <pc:sldMk cId="782208815" sldId="294"/>
        </pc:sldMkLst>
      </pc:sldChg>
      <pc:sldChg chg="del">
        <pc:chgData name="Stephen Deck" userId="d0abce2a322c43a5" providerId="LiveId" clId="{ADFD2B2D-6693-472B-9AA3-4F1E67DE2D0B}" dt="2018-04-22T14:41:07.375" v="31" actId="2696"/>
        <pc:sldMkLst>
          <pc:docMk/>
          <pc:sldMk cId="2980388268" sldId="295"/>
        </pc:sldMkLst>
      </pc:sldChg>
      <pc:sldChg chg="del">
        <pc:chgData name="Stephen Deck" userId="d0abce2a322c43a5" providerId="LiveId" clId="{ADFD2B2D-6693-472B-9AA3-4F1E67DE2D0B}" dt="2018-04-22T14:41:07.115" v="21" actId="2696"/>
        <pc:sldMkLst>
          <pc:docMk/>
          <pc:sldMk cId="1598195668" sldId="296"/>
        </pc:sldMkLst>
      </pc:sldChg>
      <pc:sldChg chg="del">
        <pc:chgData name="Stephen Deck" userId="d0abce2a322c43a5" providerId="LiveId" clId="{ADFD2B2D-6693-472B-9AA3-4F1E67DE2D0B}" dt="2018-04-22T14:41:07.134" v="22" actId="2696"/>
        <pc:sldMkLst>
          <pc:docMk/>
          <pc:sldMk cId="33891465" sldId="297"/>
        </pc:sldMkLst>
      </pc:sldChg>
      <pc:sldChg chg="del">
        <pc:chgData name="Stephen Deck" userId="d0abce2a322c43a5" providerId="LiveId" clId="{ADFD2B2D-6693-472B-9AA3-4F1E67DE2D0B}" dt="2018-04-22T14:41:07.401" v="32" actId="2696"/>
        <pc:sldMkLst>
          <pc:docMk/>
          <pc:sldMk cId="2403198923" sldId="298"/>
        </pc:sldMkLst>
      </pc:sldChg>
      <pc:sldChg chg="del">
        <pc:chgData name="Stephen Deck" userId="d0abce2a322c43a5" providerId="LiveId" clId="{ADFD2B2D-6693-472B-9AA3-4F1E67DE2D0B}" dt="2018-04-22T14:41:07.661" v="41" actId="2696"/>
        <pc:sldMkLst>
          <pc:docMk/>
          <pc:sldMk cId="4003284301" sldId="299"/>
        </pc:sldMkLst>
      </pc:sldChg>
      <pc:sldChg chg="del">
        <pc:chgData name="Stephen Deck" userId="d0abce2a322c43a5" providerId="LiveId" clId="{ADFD2B2D-6693-472B-9AA3-4F1E67DE2D0B}" dt="2018-04-22T14:41:07.716" v="43" actId="2696"/>
        <pc:sldMkLst>
          <pc:docMk/>
          <pc:sldMk cId="1957513323" sldId="300"/>
        </pc:sldMkLst>
      </pc:sldChg>
      <pc:sldChg chg="del">
        <pc:chgData name="Stephen Deck" userId="d0abce2a322c43a5" providerId="LiveId" clId="{ADFD2B2D-6693-472B-9AA3-4F1E67DE2D0B}" dt="2018-04-22T14:41:07.860" v="48" actId="2696"/>
        <pc:sldMkLst>
          <pc:docMk/>
          <pc:sldMk cId="1226059620" sldId="301"/>
        </pc:sldMkLst>
      </pc:sldChg>
      <pc:sldChg chg="del">
        <pc:chgData name="Stephen Deck" userId="d0abce2a322c43a5" providerId="LiveId" clId="{ADFD2B2D-6693-472B-9AA3-4F1E67DE2D0B}" dt="2018-04-22T14:40:32.225" v="7" actId="2696"/>
        <pc:sldMkLst>
          <pc:docMk/>
          <pc:sldMk cId="1265854071" sldId="303"/>
        </pc:sldMkLst>
      </pc:sldChg>
      <pc:sldChg chg="del">
        <pc:chgData name="Stephen Deck" userId="d0abce2a322c43a5" providerId="LiveId" clId="{ADFD2B2D-6693-472B-9AA3-4F1E67DE2D0B}" dt="2018-04-22T14:40:31.983" v="4" actId="2696"/>
        <pc:sldMkLst>
          <pc:docMk/>
          <pc:sldMk cId="3291766465" sldId="304"/>
        </pc:sldMkLst>
      </pc:sldChg>
      <pc:sldChg chg="del">
        <pc:chgData name="Stephen Deck" userId="d0abce2a322c43a5" providerId="LiveId" clId="{ADFD2B2D-6693-472B-9AA3-4F1E67DE2D0B}" dt="2018-04-22T14:41:07.428" v="33" actId="2696"/>
        <pc:sldMkLst>
          <pc:docMk/>
          <pc:sldMk cId="4084573708" sldId="305"/>
        </pc:sldMkLst>
      </pc:sldChg>
      <pc:sldChg chg="del">
        <pc:chgData name="Stephen Deck" userId="d0abce2a322c43a5" providerId="LiveId" clId="{ADFD2B2D-6693-472B-9AA3-4F1E67DE2D0B}" dt="2018-04-22T14:41:07.692" v="42" actId="2696"/>
        <pc:sldMkLst>
          <pc:docMk/>
          <pc:sldMk cId="3939612792" sldId="306"/>
        </pc:sldMkLst>
      </pc:sldChg>
      <pc:sldChg chg="del">
        <pc:chgData name="Stephen Deck" userId="d0abce2a322c43a5" providerId="LiveId" clId="{ADFD2B2D-6693-472B-9AA3-4F1E67DE2D0B}" dt="2018-04-22T14:41:07.453" v="34" actId="2696"/>
        <pc:sldMkLst>
          <pc:docMk/>
          <pc:sldMk cId="1340069480" sldId="307"/>
        </pc:sldMkLst>
      </pc:sldChg>
      <pc:sldChg chg="del">
        <pc:chgData name="Stephen Deck" userId="d0abce2a322c43a5" providerId="LiveId" clId="{ADFD2B2D-6693-472B-9AA3-4F1E67DE2D0B}" dt="2018-04-22T14:41:07.477" v="35" actId="2696"/>
        <pc:sldMkLst>
          <pc:docMk/>
          <pc:sldMk cId="3214217323" sldId="308"/>
        </pc:sldMkLst>
      </pc:sldChg>
      <pc:sldChg chg="del">
        <pc:chgData name="Stephen Deck" userId="d0abce2a322c43a5" providerId="LiveId" clId="{ADFD2B2D-6693-472B-9AA3-4F1E67DE2D0B}" dt="2018-04-22T14:41:07.743" v="44" actId="2696"/>
        <pc:sldMkLst>
          <pc:docMk/>
          <pc:sldMk cId="175692187" sldId="309"/>
        </pc:sldMkLst>
      </pc:sldChg>
      <pc:sldChg chg="del">
        <pc:chgData name="Stephen Deck" userId="d0abce2a322c43a5" providerId="LiveId" clId="{ADFD2B2D-6693-472B-9AA3-4F1E67DE2D0B}" dt="2018-04-22T14:41:07.778" v="45" actId="2696"/>
        <pc:sldMkLst>
          <pc:docMk/>
          <pc:sldMk cId="192854978" sldId="310"/>
        </pc:sldMkLst>
      </pc:sldChg>
      <pc:sldChg chg="del">
        <pc:chgData name="Stephen Deck" userId="d0abce2a322c43a5" providerId="LiveId" clId="{ADFD2B2D-6693-472B-9AA3-4F1E67DE2D0B}" dt="2018-04-22T14:41:25.994" v="62" actId="2696"/>
        <pc:sldMkLst>
          <pc:docMk/>
          <pc:sldMk cId="3106833495" sldId="311"/>
        </pc:sldMkLst>
      </pc:sldChg>
      <pc:sldChg chg="del">
        <pc:chgData name="Stephen Deck" userId="d0abce2a322c43a5" providerId="LiveId" clId="{ADFD2B2D-6693-472B-9AA3-4F1E67DE2D0B}" dt="2018-04-22T14:41:26.025" v="64" actId="2696"/>
        <pc:sldMkLst>
          <pc:docMk/>
          <pc:sldMk cId="471882139" sldId="312"/>
        </pc:sldMkLst>
      </pc:sldChg>
      <pc:sldChg chg="del">
        <pc:chgData name="Stephen Deck" userId="d0abce2a322c43a5" providerId="LiveId" clId="{ADFD2B2D-6693-472B-9AA3-4F1E67DE2D0B}" dt="2018-04-22T14:41:26.009" v="63" actId="2696"/>
        <pc:sldMkLst>
          <pc:docMk/>
          <pc:sldMk cId="4018591003" sldId="313"/>
        </pc:sldMkLst>
      </pc:sldChg>
      <pc:sldChg chg="del">
        <pc:chgData name="Stephen Deck" userId="d0abce2a322c43a5" providerId="LiveId" clId="{ADFD2B2D-6693-472B-9AA3-4F1E67DE2D0B}" dt="2018-04-22T14:41:26.052" v="65" actId="2696"/>
        <pc:sldMkLst>
          <pc:docMk/>
          <pc:sldMk cId="833029415" sldId="314"/>
        </pc:sldMkLst>
      </pc:sldChg>
      <pc:sldChg chg="del">
        <pc:chgData name="Stephen Deck" userId="d0abce2a322c43a5" providerId="LiveId" clId="{ADFD2B2D-6693-472B-9AA3-4F1E67DE2D0B}" dt="2018-04-22T14:41:26.095" v="66" actId="2696"/>
        <pc:sldMkLst>
          <pc:docMk/>
          <pc:sldMk cId="1889074522" sldId="315"/>
        </pc:sldMkLst>
      </pc:sldChg>
      <pc:sldChg chg="del">
        <pc:chgData name="Stephen Deck" userId="d0abce2a322c43a5" providerId="LiveId" clId="{ADFD2B2D-6693-472B-9AA3-4F1E67DE2D0B}" dt="2018-04-22T14:41:26.128" v="67" actId="2696"/>
        <pc:sldMkLst>
          <pc:docMk/>
          <pc:sldMk cId="3804453732" sldId="316"/>
        </pc:sldMkLst>
      </pc:sldChg>
      <pc:sldChg chg="del">
        <pc:chgData name="Stephen Deck" userId="d0abce2a322c43a5" providerId="LiveId" clId="{ADFD2B2D-6693-472B-9AA3-4F1E67DE2D0B}" dt="2018-04-22T14:41:26.156" v="68" actId="2696"/>
        <pc:sldMkLst>
          <pc:docMk/>
          <pc:sldMk cId="3449299165" sldId="317"/>
        </pc:sldMkLst>
      </pc:sldChg>
      <pc:sldChg chg="del">
        <pc:chgData name="Stephen Deck" userId="d0abce2a322c43a5" providerId="LiveId" clId="{ADFD2B2D-6693-472B-9AA3-4F1E67DE2D0B}" dt="2018-04-22T14:41:26.216" v="70" actId="2696"/>
        <pc:sldMkLst>
          <pc:docMk/>
          <pc:sldMk cId="3525014666" sldId="318"/>
        </pc:sldMkLst>
      </pc:sldChg>
      <pc:sldChg chg="del">
        <pc:chgData name="Stephen Deck" userId="d0abce2a322c43a5" providerId="LiveId" clId="{ADFD2B2D-6693-472B-9AA3-4F1E67DE2D0B}" dt="2018-04-22T14:41:26.243" v="71" actId="2696"/>
        <pc:sldMkLst>
          <pc:docMk/>
          <pc:sldMk cId="626672928" sldId="319"/>
        </pc:sldMkLst>
      </pc:sldChg>
      <pc:sldChg chg="del">
        <pc:chgData name="Stephen Deck" userId="d0abce2a322c43a5" providerId="LiveId" clId="{ADFD2B2D-6693-472B-9AA3-4F1E67DE2D0B}" dt="2018-04-22T14:41:26.266" v="72" actId="2696"/>
        <pc:sldMkLst>
          <pc:docMk/>
          <pc:sldMk cId="562224854" sldId="320"/>
        </pc:sldMkLst>
      </pc:sldChg>
      <pc:sldChg chg="del">
        <pc:chgData name="Stephen Deck" userId="d0abce2a322c43a5" providerId="LiveId" clId="{ADFD2B2D-6693-472B-9AA3-4F1E67DE2D0B}" dt="2018-04-22T14:41:26.189" v="69" actId="2696"/>
        <pc:sldMkLst>
          <pc:docMk/>
          <pc:sldMk cId="3636449866" sldId="321"/>
        </pc:sldMkLst>
      </pc:sldChg>
      <pc:sldChg chg="del">
        <pc:chgData name="Stephen Deck" userId="d0abce2a322c43a5" providerId="LiveId" clId="{ADFD2B2D-6693-472B-9AA3-4F1E67DE2D0B}" dt="2018-04-22T14:41:26.296" v="73" actId="2696"/>
        <pc:sldMkLst>
          <pc:docMk/>
          <pc:sldMk cId="1998398562" sldId="322"/>
        </pc:sldMkLst>
      </pc:sldChg>
      <pc:sldChg chg="del">
        <pc:chgData name="Stephen Deck" userId="d0abce2a322c43a5" providerId="LiveId" clId="{ADFD2B2D-6693-472B-9AA3-4F1E67DE2D0B}" dt="2018-04-22T14:41:26.336" v="74" actId="2696"/>
        <pc:sldMkLst>
          <pc:docMk/>
          <pc:sldMk cId="810221071" sldId="323"/>
        </pc:sldMkLst>
      </pc:sldChg>
      <pc:sldChg chg="del">
        <pc:chgData name="Stephen Deck" userId="d0abce2a322c43a5" providerId="LiveId" clId="{ADFD2B2D-6693-472B-9AA3-4F1E67DE2D0B}" dt="2018-04-22T14:42:04.451" v="77" actId="2696"/>
        <pc:sldMkLst>
          <pc:docMk/>
          <pc:sldMk cId="2930923852" sldId="325"/>
        </pc:sldMkLst>
      </pc:sldChg>
      <pc:sldChg chg="del">
        <pc:chgData name="Stephen Deck" userId="d0abce2a322c43a5" providerId="LiveId" clId="{ADFD2B2D-6693-472B-9AA3-4F1E67DE2D0B}" dt="2018-04-22T14:42:04.464" v="78" actId="2696"/>
        <pc:sldMkLst>
          <pc:docMk/>
          <pc:sldMk cId="1806039039" sldId="326"/>
        </pc:sldMkLst>
      </pc:sldChg>
      <pc:sldChg chg="del">
        <pc:chgData name="Stephen Deck" userId="d0abce2a322c43a5" providerId="LiveId" clId="{ADFD2B2D-6693-472B-9AA3-4F1E67DE2D0B}" dt="2018-04-22T14:42:04.477" v="79" actId="2696"/>
        <pc:sldMkLst>
          <pc:docMk/>
          <pc:sldMk cId="3245239115" sldId="327"/>
        </pc:sldMkLst>
      </pc:sldChg>
      <pc:sldChg chg="del">
        <pc:chgData name="Stephen Deck" userId="d0abce2a322c43a5" providerId="LiveId" clId="{ADFD2B2D-6693-472B-9AA3-4F1E67DE2D0B}" dt="2018-04-22T14:42:04.496" v="80" actId="2696"/>
        <pc:sldMkLst>
          <pc:docMk/>
          <pc:sldMk cId="3846621009" sldId="328"/>
        </pc:sldMkLst>
      </pc:sldChg>
      <pc:sldChg chg="del">
        <pc:chgData name="Stephen Deck" userId="d0abce2a322c43a5" providerId="LiveId" clId="{ADFD2B2D-6693-472B-9AA3-4F1E67DE2D0B}" dt="2018-04-22T14:42:04.536" v="82" actId="2696"/>
        <pc:sldMkLst>
          <pc:docMk/>
          <pc:sldMk cId="916098536" sldId="329"/>
        </pc:sldMkLst>
      </pc:sldChg>
      <pc:sldChg chg="del">
        <pc:chgData name="Stephen Deck" userId="d0abce2a322c43a5" providerId="LiveId" clId="{ADFD2B2D-6693-472B-9AA3-4F1E67DE2D0B}" dt="2018-04-22T14:42:04.514" v="81" actId="2696"/>
        <pc:sldMkLst>
          <pc:docMk/>
          <pc:sldMk cId="256762286" sldId="331"/>
        </pc:sldMkLst>
      </pc:sldChg>
      <pc:sldChg chg="del">
        <pc:chgData name="Stephen Deck" userId="d0abce2a322c43a5" providerId="LiveId" clId="{ADFD2B2D-6693-472B-9AA3-4F1E67DE2D0B}" dt="2018-04-22T14:42:04.549" v="83" actId="2696"/>
        <pc:sldMkLst>
          <pc:docMk/>
          <pc:sldMk cId="1541459879" sldId="332"/>
        </pc:sldMkLst>
      </pc:sldChg>
      <pc:sldChg chg="del">
        <pc:chgData name="Stephen Deck" userId="d0abce2a322c43a5" providerId="LiveId" clId="{ADFD2B2D-6693-472B-9AA3-4F1E67DE2D0B}" dt="2018-04-22T14:42:04.568" v="84" actId="2696"/>
        <pc:sldMkLst>
          <pc:docMk/>
          <pc:sldMk cId="1541239710" sldId="333"/>
        </pc:sldMkLst>
      </pc:sldChg>
      <pc:sldChg chg="del">
        <pc:chgData name="Stephen Deck" userId="d0abce2a322c43a5" providerId="LiveId" clId="{ADFD2B2D-6693-472B-9AA3-4F1E67DE2D0B}" dt="2018-04-22T14:42:04.597" v="85" actId="2696"/>
        <pc:sldMkLst>
          <pc:docMk/>
          <pc:sldMk cId="323435294" sldId="334"/>
        </pc:sldMkLst>
      </pc:sldChg>
      <pc:sldChg chg="del">
        <pc:chgData name="Stephen Deck" userId="d0abce2a322c43a5" providerId="LiveId" clId="{ADFD2B2D-6693-472B-9AA3-4F1E67DE2D0B}" dt="2018-04-22T14:42:04.628" v="86" actId="2696"/>
        <pc:sldMkLst>
          <pc:docMk/>
          <pc:sldMk cId="2348179689" sldId="335"/>
        </pc:sldMkLst>
      </pc:sldChg>
      <pc:sldChg chg="del">
        <pc:chgData name="Stephen Deck" userId="d0abce2a322c43a5" providerId="LiveId" clId="{ADFD2B2D-6693-472B-9AA3-4F1E67DE2D0B}" dt="2018-04-22T14:42:04.662" v="87" actId="2696"/>
        <pc:sldMkLst>
          <pc:docMk/>
          <pc:sldMk cId="2414683238" sldId="336"/>
        </pc:sldMkLst>
      </pc:sldChg>
      <pc:sldChg chg="del">
        <pc:chgData name="Stephen Deck" userId="d0abce2a322c43a5" providerId="LiveId" clId="{ADFD2B2D-6693-472B-9AA3-4F1E67DE2D0B}" dt="2018-04-22T14:42:04.685" v="88" actId="2696"/>
        <pc:sldMkLst>
          <pc:docMk/>
          <pc:sldMk cId="3909953668" sldId="337"/>
        </pc:sldMkLst>
      </pc:sldChg>
      <pc:sldChg chg="del">
        <pc:chgData name="Stephen Deck" userId="d0abce2a322c43a5" providerId="LiveId" clId="{ADFD2B2D-6693-472B-9AA3-4F1E67DE2D0B}" dt="2018-04-22T14:42:04.713" v="89" actId="2696"/>
        <pc:sldMkLst>
          <pc:docMk/>
          <pc:sldMk cId="3891655222" sldId="338"/>
        </pc:sldMkLst>
      </pc:sldChg>
      <pc:sldChg chg="del">
        <pc:chgData name="Stephen Deck" userId="d0abce2a322c43a5" providerId="LiveId" clId="{ADFD2B2D-6693-472B-9AA3-4F1E67DE2D0B}" dt="2018-04-22T14:42:04.739" v="90" actId="2696"/>
        <pc:sldMkLst>
          <pc:docMk/>
          <pc:sldMk cId="1265585465" sldId="339"/>
        </pc:sldMkLst>
      </pc:sldChg>
      <pc:sldChg chg="del">
        <pc:chgData name="Stephen Deck" userId="d0abce2a322c43a5" providerId="LiveId" clId="{ADFD2B2D-6693-472B-9AA3-4F1E67DE2D0B}" dt="2018-04-22T14:42:04.763" v="91" actId="2696"/>
        <pc:sldMkLst>
          <pc:docMk/>
          <pc:sldMk cId="1339859580" sldId="340"/>
        </pc:sldMkLst>
      </pc:sldChg>
      <pc:sldChg chg="del">
        <pc:chgData name="Stephen Deck" userId="d0abce2a322c43a5" providerId="LiveId" clId="{ADFD2B2D-6693-472B-9AA3-4F1E67DE2D0B}" dt="2018-04-22T14:42:04.782" v="92" actId="2696"/>
        <pc:sldMkLst>
          <pc:docMk/>
          <pc:sldMk cId="85330703" sldId="341"/>
        </pc:sldMkLst>
      </pc:sldChg>
      <pc:sldChg chg="del">
        <pc:chgData name="Stephen Deck" userId="d0abce2a322c43a5" providerId="LiveId" clId="{ADFD2B2D-6693-472B-9AA3-4F1E67DE2D0B}" dt="2018-04-22T14:42:04.817" v="93" actId="2696"/>
        <pc:sldMkLst>
          <pc:docMk/>
          <pc:sldMk cId="2012231230" sldId="342"/>
        </pc:sldMkLst>
      </pc:sldChg>
      <pc:sldChg chg="del">
        <pc:chgData name="Stephen Deck" userId="d0abce2a322c43a5" providerId="LiveId" clId="{ADFD2B2D-6693-472B-9AA3-4F1E67DE2D0B}" dt="2018-04-22T14:42:04.864" v="95" actId="2696"/>
        <pc:sldMkLst>
          <pc:docMk/>
          <pc:sldMk cId="3865876980" sldId="343"/>
        </pc:sldMkLst>
      </pc:sldChg>
      <pc:sldChg chg="del">
        <pc:chgData name="Stephen Deck" userId="d0abce2a322c43a5" providerId="LiveId" clId="{ADFD2B2D-6693-472B-9AA3-4F1E67DE2D0B}" dt="2018-04-22T14:42:04.885" v="96" actId="2696"/>
        <pc:sldMkLst>
          <pc:docMk/>
          <pc:sldMk cId="2207310097" sldId="344"/>
        </pc:sldMkLst>
      </pc:sldChg>
      <pc:sldChg chg="del">
        <pc:chgData name="Stephen Deck" userId="d0abce2a322c43a5" providerId="LiveId" clId="{ADFD2B2D-6693-472B-9AA3-4F1E67DE2D0B}" dt="2018-04-22T14:42:04.915" v="97" actId="2696"/>
        <pc:sldMkLst>
          <pc:docMk/>
          <pc:sldMk cId="1312908871" sldId="345"/>
        </pc:sldMkLst>
      </pc:sldChg>
      <pc:sldChg chg="del">
        <pc:chgData name="Stephen Deck" userId="d0abce2a322c43a5" providerId="LiveId" clId="{ADFD2B2D-6693-472B-9AA3-4F1E67DE2D0B}" dt="2018-04-22T14:42:04.945" v="98" actId="2696"/>
        <pc:sldMkLst>
          <pc:docMk/>
          <pc:sldMk cId="2204550597" sldId="346"/>
        </pc:sldMkLst>
      </pc:sldChg>
      <pc:sldChg chg="del">
        <pc:chgData name="Stephen Deck" userId="d0abce2a322c43a5" providerId="LiveId" clId="{ADFD2B2D-6693-472B-9AA3-4F1E67DE2D0B}" dt="2018-04-22T14:42:04.965" v="99" actId="2696"/>
        <pc:sldMkLst>
          <pc:docMk/>
          <pc:sldMk cId="3534747201" sldId="347"/>
        </pc:sldMkLst>
      </pc:sldChg>
      <pc:sldChg chg="del">
        <pc:chgData name="Stephen Deck" userId="d0abce2a322c43a5" providerId="LiveId" clId="{ADFD2B2D-6693-472B-9AA3-4F1E67DE2D0B}" dt="2018-04-22T14:42:05.014" v="101" actId="2696"/>
        <pc:sldMkLst>
          <pc:docMk/>
          <pc:sldMk cId="341658327" sldId="348"/>
        </pc:sldMkLst>
      </pc:sldChg>
      <pc:sldChg chg="del">
        <pc:chgData name="Stephen Deck" userId="d0abce2a322c43a5" providerId="LiveId" clId="{ADFD2B2D-6693-472B-9AA3-4F1E67DE2D0B}" dt="2018-04-22T14:42:04.996" v="100" actId="2696"/>
        <pc:sldMkLst>
          <pc:docMk/>
          <pc:sldMk cId="3948927571" sldId="349"/>
        </pc:sldMkLst>
      </pc:sldChg>
      <pc:sldChg chg="del">
        <pc:chgData name="Stephen Deck" userId="d0abce2a322c43a5" providerId="LiveId" clId="{ADFD2B2D-6693-472B-9AA3-4F1E67DE2D0B}" dt="2018-04-22T14:42:05.040" v="102" actId="2696"/>
        <pc:sldMkLst>
          <pc:docMk/>
          <pc:sldMk cId="2130247399" sldId="350"/>
        </pc:sldMkLst>
      </pc:sldChg>
      <pc:sldChg chg="del">
        <pc:chgData name="Stephen Deck" userId="d0abce2a322c43a5" providerId="LiveId" clId="{ADFD2B2D-6693-472B-9AA3-4F1E67DE2D0B}" dt="2018-04-22T14:42:05.064" v="103" actId="2696"/>
        <pc:sldMkLst>
          <pc:docMk/>
          <pc:sldMk cId="2815884632" sldId="351"/>
        </pc:sldMkLst>
      </pc:sldChg>
      <pc:sldChg chg="del">
        <pc:chgData name="Stephen Deck" userId="d0abce2a322c43a5" providerId="LiveId" clId="{ADFD2B2D-6693-472B-9AA3-4F1E67DE2D0B}" dt="2018-04-22T14:42:05.089" v="104" actId="2696"/>
        <pc:sldMkLst>
          <pc:docMk/>
          <pc:sldMk cId="645903311" sldId="352"/>
        </pc:sldMkLst>
      </pc:sldChg>
      <pc:sldChg chg="del">
        <pc:chgData name="Stephen Deck" userId="d0abce2a322c43a5" providerId="LiveId" clId="{ADFD2B2D-6693-472B-9AA3-4F1E67DE2D0B}" dt="2018-04-22T14:42:05.113" v="105" actId="2696"/>
        <pc:sldMkLst>
          <pc:docMk/>
          <pc:sldMk cId="1351896557" sldId="353"/>
        </pc:sldMkLst>
      </pc:sldChg>
      <pc:sldChg chg="del">
        <pc:chgData name="Stephen Deck" userId="d0abce2a322c43a5" providerId="LiveId" clId="{ADFD2B2D-6693-472B-9AA3-4F1E67DE2D0B}" dt="2018-04-22T14:42:05.145" v="106" actId="2696"/>
        <pc:sldMkLst>
          <pc:docMk/>
          <pc:sldMk cId="1939761547" sldId="354"/>
        </pc:sldMkLst>
      </pc:sldChg>
      <pc:sldChg chg="del">
        <pc:chgData name="Stephen Deck" userId="d0abce2a322c43a5" providerId="LiveId" clId="{ADFD2B2D-6693-472B-9AA3-4F1E67DE2D0B}" dt="2018-04-22T14:42:05.181" v="107" actId="2696"/>
        <pc:sldMkLst>
          <pc:docMk/>
          <pc:sldMk cId="2539611937" sldId="355"/>
        </pc:sldMkLst>
      </pc:sldChg>
      <pc:sldChg chg="del">
        <pc:chgData name="Stephen Deck" userId="d0abce2a322c43a5" providerId="LiveId" clId="{ADFD2B2D-6693-472B-9AA3-4F1E67DE2D0B}" dt="2018-04-22T14:42:05.211" v="108" actId="2696"/>
        <pc:sldMkLst>
          <pc:docMk/>
          <pc:sldMk cId="3237988328" sldId="356"/>
        </pc:sldMkLst>
      </pc:sldChg>
      <pc:sldChg chg="del">
        <pc:chgData name="Stephen Deck" userId="d0abce2a322c43a5" providerId="LiveId" clId="{ADFD2B2D-6693-472B-9AA3-4F1E67DE2D0B}" dt="2018-04-22T14:42:05.237" v="109" actId="2696"/>
        <pc:sldMkLst>
          <pc:docMk/>
          <pc:sldMk cId="775615554" sldId="357"/>
        </pc:sldMkLst>
      </pc:sldChg>
      <pc:sldChg chg="del">
        <pc:chgData name="Stephen Deck" userId="d0abce2a322c43a5" providerId="LiveId" clId="{ADFD2B2D-6693-472B-9AA3-4F1E67DE2D0B}" dt="2018-04-22T14:42:05.332" v="112" actId="2696"/>
        <pc:sldMkLst>
          <pc:docMk/>
          <pc:sldMk cId="1474166215" sldId="358"/>
        </pc:sldMkLst>
      </pc:sldChg>
      <pc:sldChg chg="del">
        <pc:chgData name="Stephen Deck" userId="d0abce2a322c43a5" providerId="LiveId" clId="{ADFD2B2D-6693-472B-9AA3-4F1E67DE2D0B}" dt="2018-04-22T14:42:45.937" v="116" actId="2696"/>
        <pc:sldMkLst>
          <pc:docMk/>
          <pc:sldMk cId="1433789035" sldId="359"/>
        </pc:sldMkLst>
      </pc:sldChg>
      <pc:sldChg chg="del">
        <pc:chgData name="Stephen Deck" userId="d0abce2a322c43a5" providerId="LiveId" clId="{ADFD2B2D-6693-472B-9AA3-4F1E67DE2D0B}" dt="2018-04-22T14:42:45.955" v="117" actId="2696"/>
        <pc:sldMkLst>
          <pc:docMk/>
          <pc:sldMk cId="21829071" sldId="360"/>
        </pc:sldMkLst>
      </pc:sldChg>
      <pc:sldChg chg="del">
        <pc:chgData name="Stephen Deck" userId="d0abce2a322c43a5" providerId="LiveId" clId="{ADFD2B2D-6693-472B-9AA3-4F1E67DE2D0B}" dt="2018-04-22T14:42:46.082" v="121" actId="2696"/>
        <pc:sldMkLst>
          <pc:docMk/>
          <pc:sldMk cId="1914327718" sldId="361"/>
        </pc:sldMkLst>
      </pc:sldChg>
      <pc:sldChg chg="del">
        <pc:chgData name="Stephen Deck" userId="d0abce2a322c43a5" providerId="LiveId" clId="{ADFD2B2D-6693-472B-9AA3-4F1E67DE2D0B}" dt="2018-04-22T14:42:46.105" v="122" actId="2696"/>
        <pc:sldMkLst>
          <pc:docMk/>
          <pc:sldMk cId="399534337" sldId="362"/>
        </pc:sldMkLst>
      </pc:sldChg>
      <pc:sldChg chg="del">
        <pc:chgData name="Stephen Deck" userId="d0abce2a322c43a5" providerId="LiveId" clId="{ADFD2B2D-6693-472B-9AA3-4F1E67DE2D0B}" dt="2018-04-22T14:42:46.132" v="123" actId="2696"/>
        <pc:sldMkLst>
          <pc:docMk/>
          <pc:sldMk cId="2949869000" sldId="363"/>
        </pc:sldMkLst>
      </pc:sldChg>
      <pc:sldChg chg="del">
        <pc:chgData name="Stephen Deck" userId="d0abce2a322c43a5" providerId="LiveId" clId="{ADFD2B2D-6693-472B-9AA3-4F1E67DE2D0B}" dt="2018-04-22T14:42:46.153" v="124" actId="2696"/>
        <pc:sldMkLst>
          <pc:docMk/>
          <pc:sldMk cId="2848570306" sldId="365"/>
        </pc:sldMkLst>
      </pc:sldChg>
      <pc:sldChg chg="del">
        <pc:chgData name="Stephen Deck" userId="d0abce2a322c43a5" providerId="LiveId" clId="{ADFD2B2D-6693-472B-9AA3-4F1E67DE2D0B}" dt="2018-04-22T14:42:46.173" v="125" actId="2696"/>
        <pc:sldMkLst>
          <pc:docMk/>
          <pc:sldMk cId="421450490" sldId="366"/>
        </pc:sldMkLst>
      </pc:sldChg>
      <pc:sldChg chg="del">
        <pc:chgData name="Stephen Deck" userId="d0abce2a322c43a5" providerId="LiveId" clId="{ADFD2B2D-6693-472B-9AA3-4F1E67DE2D0B}" dt="2018-04-22T14:42:46.273" v="129" actId="2696"/>
        <pc:sldMkLst>
          <pc:docMk/>
          <pc:sldMk cId="3564748429" sldId="367"/>
        </pc:sldMkLst>
      </pc:sldChg>
      <pc:sldChg chg="del">
        <pc:chgData name="Stephen Deck" userId="d0abce2a322c43a5" providerId="LiveId" clId="{ADFD2B2D-6693-472B-9AA3-4F1E67DE2D0B}" dt="2018-04-22T14:42:46.247" v="128" actId="2696"/>
        <pc:sldMkLst>
          <pc:docMk/>
          <pc:sldMk cId="2802563986" sldId="368"/>
        </pc:sldMkLst>
      </pc:sldChg>
      <pc:sldChg chg="del">
        <pc:chgData name="Stephen Deck" userId="d0abce2a322c43a5" providerId="LiveId" clId="{ADFD2B2D-6693-472B-9AA3-4F1E67DE2D0B}" dt="2018-04-22T14:42:46.216" v="127" actId="2696"/>
        <pc:sldMkLst>
          <pc:docMk/>
          <pc:sldMk cId="4024902832" sldId="369"/>
        </pc:sldMkLst>
      </pc:sldChg>
      <pc:sldChg chg="del">
        <pc:chgData name="Stephen Deck" userId="d0abce2a322c43a5" providerId="LiveId" clId="{ADFD2B2D-6693-472B-9AA3-4F1E67DE2D0B}" dt="2018-04-22T14:42:46.198" v="126" actId="2696"/>
        <pc:sldMkLst>
          <pc:docMk/>
          <pc:sldMk cId="189293168" sldId="370"/>
        </pc:sldMkLst>
      </pc:sldChg>
      <pc:sldChg chg="del">
        <pc:chgData name="Stephen Deck" userId="d0abce2a322c43a5" providerId="LiveId" clId="{ADFD2B2D-6693-472B-9AA3-4F1E67DE2D0B}" dt="2018-04-22T14:42:46.054" v="120" actId="2696"/>
        <pc:sldMkLst>
          <pc:docMk/>
          <pc:sldMk cId="3188304701" sldId="371"/>
        </pc:sldMkLst>
      </pc:sldChg>
      <pc:sldChg chg="del">
        <pc:chgData name="Stephen Deck" userId="d0abce2a322c43a5" providerId="LiveId" clId="{ADFD2B2D-6693-472B-9AA3-4F1E67DE2D0B}" dt="2018-04-22T14:42:46.328" v="131" actId="2696"/>
        <pc:sldMkLst>
          <pc:docMk/>
          <pc:sldMk cId="2931724535" sldId="372"/>
        </pc:sldMkLst>
      </pc:sldChg>
      <pc:sldChg chg="del">
        <pc:chgData name="Stephen Deck" userId="d0abce2a322c43a5" providerId="LiveId" clId="{ADFD2B2D-6693-472B-9AA3-4F1E67DE2D0B}" dt="2018-04-22T14:42:46.349" v="132" actId="2696"/>
        <pc:sldMkLst>
          <pc:docMk/>
          <pc:sldMk cId="1765812615" sldId="373"/>
        </pc:sldMkLst>
      </pc:sldChg>
      <pc:sldChg chg="del">
        <pc:chgData name="Stephen Deck" userId="d0abce2a322c43a5" providerId="LiveId" clId="{ADFD2B2D-6693-472B-9AA3-4F1E67DE2D0B}" dt="2018-04-22T14:42:46.374" v="133" actId="2696"/>
        <pc:sldMkLst>
          <pc:docMk/>
          <pc:sldMk cId="1744680929" sldId="374"/>
        </pc:sldMkLst>
      </pc:sldChg>
      <pc:sldChg chg="del">
        <pc:chgData name="Stephen Deck" userId="d0abce2a322c43a5" providerId="LiveId" clId="{ADFD2B2D-6693-472B-9AA3-4F1E67DE2D0B}" dt="2018-04-22T14:42:46.400" v="134" actId="2696"/>
        <pc:sldMkLst>
          <pc:docMk/>
          <pc:sldMk cId="1320427239" sldId="375"/>
        </pc:sldMkLst>
      </pc:sldChg>
      <pc:sldChg chg="del">
        <pc:chgData name="Stephen Deck" userId="d0abce2a322c43a5" providerId="LiveId" clId="{ADFD2B2D-6693-472B-9AA3-4F1E67DE2D0B}" dt="2018-04-22T14:42:46.417" v="135" actId="2696"/>
        <pc:sldMkLst>
          <pc:docMk/>
          <pc:sldMk cId="62805852" sldId="376"/>
        </pc:sldMkLst>
      </pc:sldChg>
      <pc:sldChg chg="del">
        <pc:chgData name="Stephen Deck" userId="d0abce2a322c43a5" providerId="LiveId" clId="{ADFD2B2D-6693-472B-9AA3-4F1E67DE2D0B}" dt="2018-04-22T14:42:46.434" v="136" actId="2696"/>
        <pc:sldMkLst>
          <pc:docMk/>
          <pc:sldMk cId="3426848012" sldId="377"/>
        </pc:sldMkLst>
      </pc:sldChg>
      <pc:sldChg chg="del">
        <pc:chgData name="Stephen Deck" userId="d0abce2a322c43a5" providerId="LiveId" clId="{ADFD2B2D-6693-472B-9AA3-4F1E67DE2D0B}" dt="2018-04-22T14:42:46.461" v="137" actId="2696"/>
        <pc:sldMkLst>
          <pc:docMk/>
          <pc:sldMk cId="2528286959" sldId="378"/>
        </pc:sldMkLst>
      </pc:sldChg>
      <pc:sldChg chg="del">
        <pc:chgData name="Stephen Deck" userId="d0abce2a322c43a5" providerId="LiveId" clId="{ADFD2B2D-6693-472B-9AA3-4F1E67DE2D0B}" dt="2018-04-22T14:42:46.500" v="138" actId="2696"/>
        <pc:sldMkLst>
          <pc:docMk/>
          <pc:sldMk cId="3883509570" sldId="379"/>
        </pc:sldMkLst>
      </pc:sldChg>
      <pc:sldChg chg="del">
        <pc:chgData name="Stephen Deck" userId="d0abce2a322c43a5" providerId="LiveId" clId="{ADFD2B2D-6693-472B-9AA3-4F1E67DE2D0B}" dt="2018-04-22T14:42:46.549" v="140" actId="2696"/>
        <pc:sldMkLst>
          <pc:docMk/>
          <pc:sldMk cId="2682376677" sldId="380"/>
        </pc:sldMkLst>
      </pc:sldChg>
      <pc:sldChg chg="del">
        <pc:chgData name="Stephen Deck" userId="d0abce2a322c43a5" providerId="LiveId" clId="{ADFD2B2D-6693-472B-9AA3-4F1E67DE2D0B}" dt="2018-04-22T14:41:07.801" v="46" actId="2696"/>
        <pc:sldMkLst>
          <pc:docMk/>
          <pc:sldMk cId="976370243" sldId="383"/>
        </pc:sldMkLst>
      </pc:sldChg>
      <pc:sldChg chg="del">
        <pc:chgData name="Stephen Deck" userId="d0abce2a322c43a5" providerId="LiveId" clId="{ADFD2B2D-6693-472B-9AA3-4F1E67DE2D0B}" dt="2018-04-22T14:41:07.829" v="47" actId="2696"/>
        <pc:sldMkLst>
          <pc:docMk/>
          <pc:sldMk cId="2484096430" sldId="384"/>
        </pc:sldMkLst>
      </pc:sldChg>
      <pc:sldChg chg="del">
        <pc:chgData name="Stephen Deck" userId="d0abce2a322c43a5" providerId="LiveId" clId="{ADFD2B2D-6693-472B-9AA3-4F1E67DE2D0B}" dt="2018-04-22T14:42:46.569" v="141" actId="2696"/>
        <pc:sldMkLst>
          <pc:docMk/>
          <pc:sldMk cId="2733044924" sldId="386"/>
        </pc:sldMkLst>
      </pc:sldChg>
      <pc:sldChg chg="del">
        <pc:chgData name="Stephen Deck" userId="d0abce2a322c43a5" providerId="LiveId" clId="{ADFD2B2D-6693-472B-9AA3-4F1E67DE2D0B}" dt="2018-04-22T14:42:46.594" v="142" actId="2696"/>
        <pc:sldMkLst>
          <pc:docMk/>
          <pc:sldMk cId="3568275238" sldId="387"/>
        </pc:sldMkLst>
      </pc:sldChg>
      <pc:sldChg chg="del">
        <pc:chgData name="Stephen Deck" userId="d0abce2a322c43a5" providerId="LiveId" clId="{ADFD2B2D-6693-472B-9AA3-4F1E67DE2D0B}" dt="2018-04-22T14:42:46.632" v="144" actId="2696"/>
        <pc:sldMkLst>
          <pc:docMk/>
          <pc:sldMk cId="3220758351" sldId="388"/>
        </pc:sldMkLst>
      </pc:sldChg>
      <pc:sldChg chg="del">
        <pc:chgData name="Stephen Deck" userId="d0abce2a322c43a5" providerId="LiveId" clId="{ADFD2B2D-6693-472B-9AA3-4F1E67DE2D0B}" dt="2018-04-22T14:42:46.614" v="143" actId="2696"/>
        <pc:sldMkLst>
          <pc:docMk/>
          <pc:sldMk cId="1736159326" sldId="389"/>
        </pc:sldMkLst>
      </pc:sldChg>
      <pc:sldChg chg="del">
        <pc:chgData name="Stephen Deck" userId="d0abce2a322c43a5" providerId="LiveId" clId="{ADFD2B2D-6693-472B-9AA3-4F1E67DE2D0B}" dt="2018-04-22T14:42:46.655" v="145" actId="2696"/>
        <pc:sldMkLst>
          <pc:docMk/>
          <pc:sldMk cId="1925846351" sldId="390"/>
        </pc:sldMkLst>
      </pc:sldChg>
      <pc:sldChg chg="del">
        <pc:chgData name="Stephen Deck" userId="d0abce2a322c43a5" providerId="LiveId" clId="{ADFD2B2D-6693-472B-9AA3-4F1E67DE2D0B}" dt="2018-04-22T14:42:47.234" v="169" actId="2696"/>
        <pc:sldMkLst>
          <pc:docMk/>
          <pc:sldMk cId="2505900812" sldId="393"/>
        </pc:sldMkLst>
      </pc:sldChg>
      <pc:sldChg chg="del">
        <pc:chgData name="Stephen Deck" userId="d0abce2a322c43a5" providerId="LiveId" clId="{ADFD2B2D-6693-472B-9AA3-4F1E67DE2D0B}" dt="2018-04-22T14:42:47.299" v="172" actId="2696"/>
        <pc:sldMkLst>
          <pc:docMk/>
          <pc:sldMk cId="536285060" sldId="394"/>
        </pc:sldMkLst>
      </pc:sldChg>
      <pc:sldChg chg="del">
        <pc:chgData name="Stephen Deck" userId="d0abce2a322c43a5" providerId="LiveId" clId="{ADFD2B2D-6693-472B-9AA3-4F1E67DE2D0B}" dt="2018-04-22T14:42:47.313" v="173" actId="2696"/>
        <pc:sldMkLst>
          <pc:docMk/>
          <pc:sldMk cId="3199953633" sldId="395"/>
        </pc:sldMkLst>
      </pc:sldChg>
      <pc:sldChg chg="del">
        <pc:chgData name="Stephen Deck" userId="d0abce2a322c43a5" providerId="LiveId" clId="{ADFD2B2D-6693-472B-9AA3-4F1E67DE2D0B}" dt="2018-04-22T14:41:07.892" v="49" actId="2696"/>
        <pc:sldMkLst>
          <pc:docMk/>
          <pc:sldMk cId="4023169222" sldId="396"/>
        </pc:sldMkLst>
      </pc:sldChg>
      <pc:sldChg chg="modSp">
        <pc:chgData name="Stephen Deck" userId="d0abce2a322c43a5" providerId="LiveId" clId="{ADFD2B2D-6693-472B-9AA3-4F1E67DE2D0B}" dt="2018-04-22T14:41:13.668" v="59" actId="20577"/>
        <pc:sldMkLst>
          <pc:docMk/>
          <pc:sldMk cId="2042551873" sldId="397"/>
        </pc:sldMkLst>
        <pc:spChg chg="mod">
          <ac:chgData name="Stephen Deck" userId="d0abce2a322c43a5" providerId="LiveId" clId="{ADFD2B2D-6693-472B-9AA3-4F1E67DE2D0B}" dt="2018-04-22T14:41:13.668" v="59" actId="20577"/>
          <ac:spMkLst>
            <pc:docMk/>
            <pc:sldMk cId="2042551873" sldId="397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1:29.951" v="76" actId="20577"/>
        <pc:sldMkLst>
          <pc:docMk/>
          <pc:sldMk cId="1830742713" sldId="398"/>
        </pc:sldMkLst>
        <pc:spChg chg="mod">
          <ac:chgData name="Stephen Deck" userId="d0abce2a322c43a5" providerId="LiveId" clId="{ADFD2B2D-6693-472B-9AA3-4F1E67DE2D0B}" dt="2018-04-22T14:41:29.951" v="76" actId="20577"/>
          <ac:spMkLst>
            <pc:docMk/>
            <pc:sldMk cId="1830742713" sldId="398"/>
            <ac:spMk id="2" creationId="{677F66F3-1F8E-42B4-B4F0-1CC6DCC774EB}"/>
          </ac:spMkLst>
        </pc:spChg>
      </pc:sldChg>
      <pc:sldChg chg="del">
        <pc:chgData name="Stephen Deck" userId="d0abce2a322c43a5" providerId="LiveId" clId="{ADFD2B2D-6693-472B-9AA3-4F1E67DE2D0B}" dt="2018-04-22T14:42:46.521" v="139" actId="2696"/>
        <pc:sldMkLst>
          <pc:docMk/>
          <pc:sldMk cId="2351863450" sldId="399"/>
        </pc:sldMkLst>
      </pc:sldChg>
      <pc:sldChg chg="del">
        <pc:chgData name="Stephen Deck" userId="d0abce2a322c43a5" providerId="LiveId" clId="{ADFD2B2D-6693-472B-9AA3-4F1E67DE2D0B}" dt="2018-04-22T14:42:46.786" v="151" actId="2696"/>
        <pc:sldMkLst>
          <pc:docMk/>
          <pc:sldMk cId="2341519082" sldId="400"/>
        </pc:sldMkLst>
      </pc:sldChg>
      <pc:sldChg chg="del">
        <pc:chgData name="Stephen Deck" userId="d0abce2a322c43a5" providerId="LiveId" clId="{ADFD2B2D-6693-472B-9AA3-4F1E67DE2D0B}" dt="2018-04-22T14:41:07.175" v="24" actId="2696"/>
        <pc:sldMkLst>
          <pc:docMk/>
          <pc:sldMk cId="1379903200" sldId="401"/>
        </pc:sldMkLst>
      </pc:sldChg>
      <pc:sldChg chg="del">
        <pc:chgData name="Stephen Deck" userId="d0abce2a322c43a5" providerId="LiveId" clId="{ADFD2B2D-6693-472B-9AA3-4F1E67DE2D0B}" dt="2018-04-22T14:41:07.265" v="27" actId="2696"/>
        <pc:sldMkLst>
          <pc:docMk/>
          <pc:sldMk cId="3968954586" sldId="403"/>
        </pc:sldMkLst>
      </pc:sldChg>
      <pc:sldChg chg="del">
        <pc:chgData name="Stephen Deck" userId="d0abce2a322c43a5" providerId="LiveId" clId="{ADFD2B2D-6693-472B-9AA3-4F1E67DE2D0B}" dt="2018-04-22T14:41:07.291" v="28" actId="2696"/>
        <pc:sldMkLst>
          <pc:docMk/>
          <pc:sldMk cId="2717268728" sldId="404"/>
        </pc:sldMkLst>
      </pc:sldChg>
      <pc:sldChg chg="del">
        <pc:chgData name="Stephen Deck" userId="d0abce2a322c43a5" providerId="LiveId" clId="{ADFD2B2D-6693-472B-9AA3-4F1E67DE2D0B}" dt="2018-04-22T14:41:07.198" v="25" actId="2696"/>
        <pc:sldMkLst>
          <pc:docMk/>
          <pc:sldMk cId="304009755" sldId="406"/>
        </pc:sldMkLst>
      </pc:sldChg>
      <pc:sldChg chg="del">
        <pc:chgData name="Stephen Deck" userId="d0abce2a322c43a5" providerId="LiveId" clId="{ADFD2B2D-6693-472B-9AA3-4F1E67DE2D0B}" dt="2018-04-22T14:41:07.228" v="26" actId="2696"/>
        <pc:sldMkLst>
          <pc:docMk/>
          <pc:sldMk cId="30967562" sldId="407"/>
        </pc:sldMkLst>
      </pc:sldChg>
      <pc:sldChg chg="del">
        <pc:chgData name="Stephen Deck" userId="d0abce2a322c43a5" providerId="LiveId" clId="{ADFD2B2D-6693-472B-9AA3-4F1E67DE2D0B}" dt="2018-04-22T14:42:47.217" v="168" actId="2696"/>
        <pc:sldMkLst>
          <pc:docMk/>
          <pc:sldMk cId="2008997013" sldId="408"/>
        </pc:sldMkLst>
      </pc:sldChg>
      <pc:sldChg chg="del">
        <pc:chgData name="Stephen Deck" userId="d0abce2a322c43a5" providerId="LiveId" clId="{ADFD2B2D-6693-472B-9AA3-4F1E67DE2D0B}" dt="2018-04-22T14:42:46.814" v="152" actId="2696"/>
        <pc:sldMkLst>
          <pc:docMk/>
          <pc:sldMk cId="2771391754" sldId="409"/>
        </pc:sldMkLst>
      </pc:sldChg>
      <pc:sldChg chg="del">
        <pc:chgData name="Stephen Deck" userId="d0abce2a322c43a5" providerId="LiveId" clId="{ADFD2B2D-6693-472B-9AA3-4F1E67DE2D0B}" dt="2018-04-22T14:42:46.835" v="153" actId="2696"/>
        <pc:sldMkLst>
          <pc:docMk/>
          <pc:sldMk cId="159151764" sldId="410"/>
        </pc:sldMkLst>
      </pc:sldChg>
      <pc:sldChg chg="del">
        <pc:chgData name="Stephen Deck" userId="d0abce2a322c43a5" providerId="LiveId" clId="{ADFD2B2D-6693-472B-9AA3-4F1E67DE2D0B}" dt="2018-04-22T14:42:46.860" v="154" actId="2696"/>
        <pc:sldMkLst>
          <pc:docMk/>
          <pc:sldMk cId="2717788714" sldId="411"/>
        </pc:sldMkLst>
      </pc:sldChg>
      <pc:sldChg chg="del">
        <pc:chgData name="Stephen Deck" userId="d0abce2a322c43a5" providerId="LiveId" clId="{ADFD2B2D-6693-472B-9AA3-4F1E67DE2D0B}" dt="2018-04-22T14:42:46.893" v="155" actId="2696"/>
        <pc:sldMkLst>
          <pc:docMk/>
          <pc:sldMk cId="300913623" sldId="412"/>
        </pc:sldMkLst>
      </pc:sldChg>
      <pc:sldChg chg="del">
        <pc:chgData name="Stephen Deck" userId="d0abce2a322c43a5" providerId="LiveId" clId="{ADFD2B2D-6693-472B-9AA3-4F1E67DE2D0B}" dt="2018-04-22T14:42:46.926" v="156" actId="2696"/>
        <pc:sldMkLst>
          <pc:docMk/>
          <pc:sldMk cId="37753624" sldId="413"/>
        </pc:sldMkLst>
      </pc:sldChg>
      <pc:sldChg chg="del">
        <pc:chgData name="Stephen Deck" userId="d0abce2a322c43a5" providerId="LiveId" clId="{ADFD2B2D-6693-472B-9AA3-4F1E67DE2D0B}" dt="2018-04-22T14:42:46.940" v="157" actId="2696"/>
        <pc:sldMkLst>
          <pc:docMk/>
          <pc:sldMk cId="3704253232" sldId="414"/>
        </pc:sldMkLst>
      </pc:sldChg>
      <pc:sldChg chg="del">
        <pc:chgData name="Stephen Deck" userId="d0abce2a322c43a5" providerId="LiveId" clId="{ADFD2B2D-6693-472B-9AA3-4F1E67DE2D0B}" dt="2018-04-22T14:42:47.333" v="174" actId="2696"/>
        <pc:sldMkLst>
          <pc:docMk/>
          <pc:sldMk cId="1412416080" sldId="415"/>
        </pc:sldMkLst>
      </pc:sldChg>
      <pc:sldChg chg="modSp">
        <pc:chgData name="Stephen Deck" userId="d0abce2a322c43a5" providerId="LiveId" clId="{ADFD2B2D-6693-472B-9AA3-4F1E67DE2D0B}" dt="2018-04-22T14:42:53.917" v="194" actId="20577"/>
        <pc:sldMkLst>
          <pc:docMk/>
          <pc:sldMk cId="1684458514" sldId="416"/>
        </pc:sldMkLst>
        <pc:spChg chg="mod">
          <ac:chgData name="Stephen Deck" userId="d0abce2a322c43a5" providerId="LiveId" clId="{ADFD2B2D-6693-472B-9AA3-4F1E67DE2D0B}" dt="2018-04-22T14:42:53.917" v="194" actId="20577"/>
          <ac:spMkLst>
            <pc:docMk/>
            <pc:sldMk cId="1684458514" sldId="416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3:28.650" v="277" actId="20577"/>
        <pc:sldMkLst>
          <pc:docMk/>
          <pc:sldMk cId="2277319544" sldId="419"/>
        </pc:sldMkLst>
        <pc:spChg chg="mod">
          <ac:chgData name="Stephen Deck" userId="d0abce2a322c43a5" providerId="LiveId" clId="{ADFD2B2D-6693-472B-9AA3-4F1E67DE2D0B}" dt="2018-04-22T14:43:28.650" v="277" actId="20577"/>
          <ac:spMkLst>
            <pc:docMk/>
            <pc:sldMk cId="2277319544" sldId="419"/>
            <ac:spMk id="2" creationId="{677F66F3-1F8E-42B4-B4F0-1CC6DCC774EB}"/>
          </ac:spMkLst>
        </pc:spChg>
      </pc:sldChg>
      <pc:sldChg chg="del">
        <pc:chgData name="Stephen Deck" userId="d0abce2a322c43a5" providerId="LiveId" clId="{ADFD2B2D-6693-472B-9AA3-4F1E67DE2D0B}" dt="2018-04-22T14:42:46.962" v="158" actId="2696"/>
        <pc:sldMkLst>
          <pc:docMk/>
          <pc:sldMk cId="1404534399" sldId="422"/>
        </pc:sldMkLst>
      </pc:sldChg>
      <pc:sldChg chg="del">
        <pc:chgData name="Stephen Deck" userId="d0abce2a322c43a5" providerId="LiveId" clId="{ADFD2B2D-6693-472B-9AA3-4F1E67DE2D0B}" dt="2018-04-22T14:42:46.987" v="159" actId="2696"/>
        <pc:sldMkLst>
          <pc:docMk/>
          <pc:sldMk cId="765347730" sldId="423"/>
        </pc:sldMkLst>
      </pc:sldChg>
      <pc:sldChg chg="del">
        <pc:chgData name="Stephen Deck" userId="d0abce2a322c43a5" providerId="LiveId" clId="{ADFD2B2D-6693-472B-9AA3-4F1E67DE2D0B}" dt="2018-04-22T14:42:47.100" v="163" actId="2696"/>
        <pc:sldMkLst>
          <pc:docMk/>
          <pc:sldMk cId="414069689" sldId="424"/>
        </pc:sldMkLst>
      </pc:sldChg>
      <pc:sldChg chg="del">
        <pc:chgData name="Stephen Deck" userId="d0abce2a322c43a5" providerId="LiveId" clId="{ADFD2B2D-6693-472B-9AA3-4F1E67DE2D0B}" dt="2018-04-22T14:42:47.132" v="164" actId="2696"/>
        <pc:sldMkLst>
          <pc:docMk/>
          <pc:sldMk cId="2421899165" sldId="425"/>
        </pc:sldMkLst>
      </pc:sldChg>
      <pc:sldChg chg="del">
        <pc:chgData name="Stephen Deck" userId="d0abce2a322c43a5" providerId="LiveId" clId="{ADFD2B2D-6693-472B-9AA3-4F1E67DE2D0B}" dt="2018-04-22T14:42:47.184" v="166" actId="2696"/>
        <pc:sldMkLst>
          <pc:docMk/>
          <pc:sldMk cId="638987927" sldId="426"/>
        </pc:sldMkLst>
      </pc:sldChg>
      <pc:sldChg chg="del">
        <pc:chgData name="Stephen Deck" userId="d0abce2a322c43a5" providerId="LiveId" clId="{ADFD2B2D-6693-472B-9AA3-4F1E67DE2D0B}" dt="2018-04-22T14:42:47.257" v="170" actId="2696"/>
        <pc:sldMkLst>
          <pc:docMk/>
          <pc:sldMk cId="3948489456" sldId="427"/>
        </pc:sldMkLst>
      </pc:sldChg>
      <pc:sldChg chg="modSp">
        <pc:chgData name="Stephen Deck" userId="d0abce2a322c43a5" providerId="LiveId" clId="{ADFD2B2D-6693-472B-9AA3-4F1E67DE2D0B}" dt="2018-04-22T14:43:03.037" v="219" actId="20577"/>
        <pc:sldMkLst>
          <pc:docMk/>
          <pc:sldMk cId="1132157647" sldId="428"/>
        </pc:sldMkLst>
        <pc:spChg chg="mod">
          <ac:chgData name="Stephen Deck" userId="d0abce2a322c43a5" providerId="LiveId" clId="{ADFD2B2D-6693-472B-9AA3-4F1E67DE2D0B}" dt="2018-04-22T14:43:03.037" v="219" actId="20577"/>
          <ac:spMkLst>
            <pc:docMk/>
            <pc:sldMk cId="1132157647" sldId="428"/>
            <ac:spMk id="2" creationId="{677F66F3-1F8E-42B4-B4F0-1CC6DCC774EB}"/>
          </ac:spMkLst>
        </pc:spChg>
      </pc:sldChg>
      <pc:sldChg chg="del">
        <pc:chgData name="Stephen Deck" userId="d0abce2a322c43a5" providerId="LiveId" clId="{ADFD2B2D-6693-472B-9AA3-4F1E67DE2D0B}" dt="2018-04-22T14:42:47.281" v="171" actId="2696"/>
        <pc:sldMkLst>
          <pc:docMk/>
          <pc:sldMk cId="3157426562" sldId="429"/>
        </pc:sldMkLst>
      </pc:sldChg>
      <pc:sldChg chg="del">
        <pc:chgData name="Stephen Deck" userId="d0abce2a322c43a5" providerId="LiveId" clId="{ADFD2B2D-6693-472B-9AA3-4F1E67DE2D0B}" dt="2018-04-22T14:42:47.017" v="160" actId="2696"/>
        <pc:sldMkLst>
          <pc:docMk/>
          <pc:sldMk cId="382828433" sldId="432"/>
        </pc:sldMkLst>
      </pc:sldChg>
      <pc:sldChg chg="del">
        <pc:chgData name="Stephen Deck" userId="d0abce2a322c43a5" providerId="LiveId" clId="{ADFD2B2D-6693-472B-9AA3-4F1E67DE2D0B}" dt="2018-04-22T14:42:47.072" v="162" actId="2696"/>
        <pc:sldMkLst>
          <pc:docMk/>
          <pc:sldMk cId="25048554" sldId="433"/>
        </pc:sldMkLst>
      </pc:sldChg>
      <pc:sldChg chg="del">
        <pc:chgData name="Stephen Deck" userId="d0abce2a322c43a5" providerId="LiveId" clId="{ADFD2B2D-6693-472B-9AA3-4F1E67DE2D0B}" dt="2018-04-22T14:42:47.044" v="161" actId="2696"/>
        <pc:sldMkLst>
          <pc:docMk/>
          <pc:sldMk cId="1359609486" sldId="434"/>
        </pc:sldMkLst>
      </pc:sldChg>
      <pc:sldChg chg="del">
        <pc:chgData name="Stephen Deck" userId="d0abce2a322c43a5" providerId="LiveId" clId="{ADFD2B2D-6693-472B-9AA3-4F1E67DE2D0B}" dt="2018-04-22T14:42:46.683" v="146" actId="2696"/>
        <pc:sldMkLst>
          <pc:docMk/>
          <pc:sldMk cId="1207566757" sldId="435"/>
        </pc:sldMkLst>
      </pc:sldChg>
      <pc:sldChg chg="del">
        <pc:chgData name="Stephen Deck" userId="d0abce2a322c43a5" providerId="LiveId" clId="{ADFD2B2D-6693-472B-9AA3-4F1E67DE2D0B}" dt="2018-04-22T14:42:46.700" v="147" actId="2696"/>
        <pc:sldMkLst>
          <pc:docMk/>
          <pc:sldMk cId="4059609398" sldId="436"/>
        </pc:sldMkLst>
      </pc:sldChg>
      <pc:sldChg chg="del">
        <pc:chgData name="Stephen Deck" userId="d0abce2a322c43a5" providerId="LiveId" clId="{ADFD2B2D-6693-472B-9AA3-4F1E67DE2D0B}" dt="2018-04-22T14:42:46.723" v="148" actId="2696"/>
        <pc:sldMkLst>
          <pc:docMk/>
          <pc:sldMk cId="770554393" sldId="437"/>
        </pc:sldMkLst>
      </pc:sldChg>
      <pc:sldChg chg="del">
        <pc:chgData name="Stephen Deck" userId="d0abce2a322c43a5" providerId="LiveId" clId="{ADFD2B2D-6693-472B-9AA3-4F1E67DE2D0B}" dt="2018-04-22T14:42:46.744" v="149" actId="2696"/>
        <pc:sldMkLst>
          <pc:docMk/>
          <pc:sldMk cId="2371717314" sldId="438"/>
        </pc:sldMkLst>
      </pc:sldChg>
      <pc:sldChg chg="del">
        <pc:chgData name="Stephen Deck" userId="d0abce2a322c43a5" providerId="LiveId" clId="{ADFD2B2D-6693-472B-9AA3-4F1E67DE2D0B}" dt="2018-04-22T14:42:46.760" v="150" actId="2696"/>
        <pc:sldMkLst>
          <pc:docMk/>
          <pc:sldMk cId="3953669788" sldId="439"/>
        </pc:sldMkLst>
      </pc:sldChg>
      <pc:sldChg chg="del">
        <pc:chgData name="Stephen Deck" userId="d0abce2a322c43a5" providerId="LiveId" clId="{ADFD2B2D-6693-472B-9AA3-4F1E67DE2D0B}" dt="2018-04-22T14:42:47.157" v="165" actId="2696"/>
        <pc:sldMkLst>
          <pc:docMk/>
          <pc:sldMk cId="2733668720" sldId="440"/>
        </pc:sldMkLst>
      </pc:sldChg>
      <pc:sldChg chg="modSp">
        <pc:chgData name="Stephen Deck" userId="d0abce2a322c43a5" providerId="LiveId" clId="{ADFD2B2D-6693-472B-9AA3-4F1E67DE2D0B}" dt="2018-04-22T14:43:13.717" v="234"/>
        <pc:sldMkLst>
          <pc:docMk/>
          <pc:sldMk cId="2742684266" sldId="441"/>
        </pc:sldMkLst>
        <pc:spChg chg="mod">
          <ac:chgData name="Stephen Deck" userId="d0abce2a322c43a5" providerId="LiveId" clId="{ADFD2B2D-6693-472B-9AA3-4F1E67DE2D0B}" dt="2018-04-22T14:43:13.717" v="234"/>
          <ac:spMkLst>
            <pc:docMk/>
            <pc:sldMk cId="2742684266" sldId="441"/>
            <ac:spMk id="2" creationId="{677F66F3-1F8E-42B4-B4F0-1CC6DCC774EB}"/>
          </ac:spMkLst>
        </pc:spChg>
      </pc:sldChg>
      <pc:sldChg chg="del">
        <pc:chgData name="Stephen Deck" userId="d0abce2a322c43a5" providerId="LiveId" clId="{ADFD2B2D-6693-472B-9AA3-4F1E67DE2D0B}" dt="2018-04-22T14:42:46.030" v="119" actId="2696"/>
        <pc:sldMkLst>
          <pc:docMk/>
          <pc:sldMk cId="486904506" sldId="442"/>
        </pc:sldMkLst>
      </pc:sldChg>
      <pc:sldChg chg="del">
        <pc:chgData name="Stephen Deck" userId="d0abce2a322c43a5" providerId="LiveId" clId="{ADFD2B2D-6693-472B-9AA3-4F1E67DE2D0B}" dt="2018-04-22T14:42:46.301" v="130" actId="2696"/>
        <pc:sldMkLst>
          <pc:docMk/>
          <pc:sldMk cId="3110816959" sldId="443"/>
        </pc:sldMkLst>
      </pc:sldChg>
      <pc:sldChg chg="modSp">
        <pc:chgData name="Stephen Deck" userId="d0abce2a322c43a5" providerId="LiveId" clId="{ADFD2B2D-6693-472B-9AA3-4F1E67DE2D0B}" dt="2018-04-22T14:43:47.634" v="284"/>
        <pc:sldMkLst>
          <pc:docMk/>
          <pc:sldMk cId="439708885" sldId="444"/>
        </pc:sldMkLst>
        <pc:spChg chg="mod">
          <ac:chgData name="Stephen Deck" userId="d0abce2a322c43a5" providerId="LiveId" clId="{ADFD2B2D-6693-472B-9AA3-4F1E67DE2D0B}" dt="2018-04-22T14:43:47.634" v="284"/>
          <ac:spMkLst>
            <pc:docMk/>
            <pc:sldMk cId="439708885" sldId="444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3:54.413" v="286"/>
        <pc:sldMkLst>
          <pc:docMk/>
          <pc:sldMk cId="3509323785" sldId="445"/>
        </pc:sldMkLst>
        <pc:spChg chg="mod">
          <ac:chgData name="Stephen Deck" userId="d0abce2a322c43a5" providerId="LiveId" clId="{ADFD2B2D-6693-472B-9AA3-4F1E67DE2D0B}" dt="2018-04-22T14:43:54.413" v="286"/>
          <ac:spMkLst>
            <pc:docMk/>
            <pc:sldMk cId="3509323785" sldId="445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3:59.713" v="288"/>
        <pc:sldMkLst>
          <pc:docMk/>
          <pc:sldMk cId="1179380902" sldId="446"/>
        </pc:sldMkLst>
        <pc:spChg chg="mod">
          <ac:chgData name="Stephen Deck" userId="d0abce2a322c43a5" providerId="LiveId" clId="{ADFD2B2D-6693-472B-9AA3-4F1E67DE2D0B}" dt="2018-04-22T14:43:59.713" v="288"/>
          <ac:spMkLst>
            <pc:docMk/>
            <pc:sldMk cId="1179380902" sldId="446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4:05.299" v="290"/>
        <pc:sldMkLst>
          <pc:docMk/>
          <pc:sldMk cId="1997960080" sldId="447"/>
        </pc:sldMkLst>
        <pc:spChg chg="mod">
          <ac:chgData name="Stephen Deck" userId="d0abce2a322c43a5" providerId="LiveId" clId="{ADFD2B2D-6693-472B-9AA3-4F1E67DE2D0B}" dt="2018-04-22T14:44:05.299" v="290"/>
          <ac:spMkLst>
            <pc:docMk/>
            <pc:sldMk cId="1997960080" sldId="447"/>
            <ac:spMk id="2" creationId="{677F66F3-1F8E-42B4-B4F0-1CC6DCC774EB}"/>
          </ac:spMkLst>
        </pc:spChg>
      </pc:sldChg>
      <pc:sldChg chg="del">
        <pc:chgData name="Stephen Deck" userId="d0abce2a322c43a5" providerId="LiveId" clId="{ADFD2B2D-6693-472B-9AA3-4F1E67DE2D0B}" dt="2018-04-22T14:41:07.343" v="30" actId="2696"/>
        <pc:sldMkLst>
          <pc:docMk/>
          <pc:sldMk cId="2520845146" sldId="460"/>
        </pc:sldMkLst>
      </pc:sldChg>
      <pc:sldChg chg="del">
        <pc:chgData name="Stephen Deck" userId="d0abce2a322c43a5" providerId="LiveId" clId="{ADFD2B2D-6693-472B-9AA3-4F1E67DE2D0B}" dt="2018-04-22T14:41:07.519" v="36" actId="2696"/>
        <pc:sldMkLst>
          <pc:docMk/>
          <pc:sldMk cId="1316418490" sldId="461"/>
        </pc:sldMkLst>
      </pc:sldChg>
      <pc:sldChg chg="del">
        <pc:chgData name="Stephen Deck" userId="d0abce2a322c43a5" providerId="LiveId" clId="{ADFD2B2D-6693-472B-9AA3-4F1E67DE2D0B}" dt="2018-04-22T14:41:07.601" v="39" actId="2696"/>
        <pc:sldMkLst>
          <pc:docMk/>
          <pc:sldMk cId="58854909" sldId="462"/>
        </pc:sldMkLst>
      </pc:sldChg>
      <pc:sldChg chg="del">
        <pc:chgData name="Stephen Deck" userId="d0abce2a322c43a5" providerId="LiveId" clId="{ADFD2B2D-6693-472B-9AA3-4F1E67DE2D0B}" dt="2018-04-22T14:41:07.574" v="38" actId="2696"/>
        <pc:sldMkLst>
          <pc:docMk/>
          <pc:sldMk cId="3244318879" sldId="463"/>
        </pc:sldMkLst>
      </pc:sldChg>
      <pc:sldChg chg="del">
        <pc:chgData name="Stephen Deck" userId="d0abce2a322c43a5" providerId="LiveId" clId="{ADFD2B2D-6693-472B-9AA3-4F1E67DE2D0B}" dt="2018-04-22T14:41:07.545" v="37" actId="2696"/>
        <pc:sldMkLst>
          <pc:docMk/>
          <pc:sldMk cId="1896849846" sldId="464"/>
        </pc:sldMkLst>
      </pc:sldChg>
      <pc:sldChg chg="del">
        <pc:chgData name="Stephen Deck" userId="d0abce2a322c43a5" providerId="LiveId" clId="{ADFD2B2D-6693-472B-9AA3-4F1E67DE2D0B}" dt="2018-04-22T14:42:47.199" v="167" actId="2696"/>
        <pc:sldMkLst>
          <pc:docMk/>
          <pc:sldMk cId="677845411" sldId="465"/>
        </pc:sldMkLst>
      </pc:sldChg>
      <pc:sldChg chg="del">
        <pc:chgData name="Stephen Deck" userId="d0abce2a322c43a5" providerId="LiveId" clId="{ADFD2B2D-6693-472B-9AA3-4F1E67DE2D0B}" dt="2018-04-22T14:42:05.365" v="113" actId="2696"/>
        <pc:sldMkLst>
          <pc:docMk/>
          <pc:sldMk cId="3464729142" sldId="467"/>
        </pc:sldMkLst>
      </pc:sldChg>
      <pc:sldChg chg="del">
        <pc:chgData name="Stephen Deck" userId="d0abce2a322c43a5" providerId="LiveId" clId="{ADFD2B2D-6693-472B-9AA3-4F1E67DE2D0B}" dt="2018-04-22T14:42:04.847" v="94" actId="2696"/>
        <pc:sldMkLst>
          <pc:docMk/>
          <pc:sldMk cId="101173943" sldId="468"/>
        </pc:sldMkLst>
      </pc:sldChg>
      <pc:sldChg chg="del">
        <pc:chgData name="Stephen Deck" userId="d0abce2a322c43a5" providerId="LiveId" clId="{ADFD2B2D-6693-472B-9AA3-4F1E67DE2D0B}" dt="2018-04-22T14:42:05.271" v="110" actId="2696"/>
        <pc:sldMkLst>
          <pc:docMk/>
          <pc:sldMk cId="759969192" sldId="469"/>
        </pc:sldMkLst>
      </pc:sldChg>
      <pc:sldChg chg="del">
        <pc:chgData name="Stephen Deck" userId="d0abce2a322c43a5" providerId="LiveId" clId="{ADFD2B2D-6693-472B-9AA3-4F1E67DE2D0B}" dt="2018-04-22T14:41:07.638" v="40" actId="2696"/>
        <pc:sldMkLst>
          <pc:docMk/>
          <pc:sldMk cId="1192982503" sldId="470"/>
        </pc:sldMkLst>
      </pc:sldChg>
      <pc:sldChg chg="del">
        <pc:chgData name="Stephen Deck" userId="d0abce2a322c43a5" providerId="LiveId" clId="{ADFD2B2D-6693-472B-9AA3-4F1E67DE2D0B}" dt="2018-04-22T14:41:07.318" v="29" actId="2696"/>
        <pc:sldMkLst>
          <pc:docMk/>
          <pc:sldMk cId="3971661310" sldId="471"/>
        </pc:sldMkLst>
      </pc:sldChg>
      <pc:sldChg chg="del">
        <pc:chgData name="Stephen Deck" userId="d0abce2a322c43a5" providerId="LiveId" clId="{ADFD2B2D-6693-472B-9AA3-4F1E67DE2D0B}" dt="2018-04-22T14:42:05.303" v="111" actId="2696"/>
        <pc:sldMkLst>
          <pc:docMk/>
          <pc:sldMk cId="1775319140" sldId="479"/>
        </pc:sldMkLst>
      </pc:sldChg>
      <pc:sldChg chg="del">
        <pc:chgData name="Stephen Deck" userId="d0abce2a322c43a5" providerId="LiveId" clId="{ADFD2B2D-6693-472B-9AA3-4F1E67DE2D0B}" dt="2018-04-22T14:42:45.989" v="118" actId="2696"/>
        <pc:sldMkLst>
          <pc:docMk/>
          <pc:sldMk cId="3764509142" sldId="480"/>
        </pc:sldMkLst>
      </pc:sldChg>
      <pc:sldMasterChg chg="delSldLayout">
        <pc:chgData name="Stephen Deck" userId="d0abce2a322c43a5" providerId="LiveId" clId="{ADFD2B2D-6693-472B-9AA3-4F1E67DE2D0B}" dt="2018-04-22T14:42:47.334" v="175" actId="2696"/>
        <pc:sldMasterMkLst>
          <pc:docMk/>
          <pc:sldMasterMk cId="1381684232" sldId="2147483660"/>
        </pc:sldMasterMkLst>
        <pc:sldLayoutChg chg="del">
          <pc:chgData name="Stephen Deck" userId="d0abce2a322c43a5" providerId="LiveId" clId="{ADFD2B2D-6693-472B-9AA3-4F1E67DE2D0B}" dt="2018-04-22T14:42:47.334" v="175" actId="2696"/>
          <pc:sldLayoutMkLst>
            <pc:docMk/>
            <pc:sldMasterMk cId="1381684232" sldId="2147483660"/>
            <pc:sldLayoutMk cId="1901946306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F0A6AF3A-C228-024A-8C2E-6E0FCC8DEC76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F54EAC9-6F55-7344-9BAC-CED3200D9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4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767" y="594818"/>
            <a:ext cx="7878634" cy="479769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767" y="1500127"/>
            <a:ext cx="7878634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87056"/>
            <a:ext cx="4648200" cy="36552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37097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1935507"/>
            <a:ext cx="6858000" cy="600308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2848286"/>
            <a:ext cx="6858000" cy="12414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21,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95013"/>
            <a:ext cx="1996222" cy="63729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935507"/>
            <a:ext cx="76200" cy="11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 rot="16200000">
            <a:off x="6590866" y="2757781"/>
            <a:ext cx="3697765" cy="196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BE </a:t>
            </a:r>
            <a:r>
              <a:rPr lang="en-US" sz="1000" dirty="0"/>
              <a:t>INFORMED.</a:t>
            </a:r>
            <a:r>
              <a:rPr lang="en-US" sz="1000" dirty="0">
                <a:solidFill>
                  <a:schemeClr val="tx2"/>
                </a:solidFill>
              </a:rPr>
              <a:t> BE </a:t>
            </a:r>
            <a:r>
              <a:rPr lang="en-US" sz="1000" dirty="0"/>
              <a:t>STRATEGIC.</a:t>
            </a:r>
            <a:r>
              <a:rPr lang="en-US" sz="1000" dirty="0">
                <a:solidFill>
                  <a:schemeClr val="tx2"/>
                </a:solidFill>
              </a:rPr>
              <a:t> BE </a:t>
            </a:r>
            <a:r>
              <a:rPr lang="en-US" sz="1000" dirty="0"/>
              <a:t>SECURE.</a:t>
            </a:r>
          </a:p>
        </p:txBody>
      </p:sp>
    </p:spTree>
    <p:extLst>
      <p:ext uri="{BB962C8B-B14F-4D97-AF65-F5344CB8AC3E}">
        <p14:creationId xmlns:p14="http://schemas.microsoft.com/office/powerpoint/2010/main" val="17271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5"/>
            <a:ext cx="6858000" cy="600308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21,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649090" y="1498936"/>
            <a:ext cx="4851400" cy="2552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4"/>
            <a:ext cx="3670662" cy="605179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1500524"/>
            <a:ext cx="3670662" cy="298367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21,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4"/>
            <a:ext cx="6858000" cy="605179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1500524"/>
            <a:ext cx="6858000" cy="12414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21,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21, 2018</a:t>
            </a:fld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54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21,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>
      <p:ext uri="{BB962C8B-B14F-4D97-AF65-F5344CB8AC3E}">
        <p14:creationId xmlns:p14="http://schemas.microsoft.com/office/powerpoint/2010/main" val="1589253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58" y="588557"/>
            <a:ext cx="7978741" cy="706287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21,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/>
          </p:nvPr>
        </p:nvSpPr>
        <p:spPr>
          <a:xfrm>
            <a:off x="649090" y="1498936"/>
            <a:ext cx="7974210" cy="2552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4880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46" y="1504951"/>
            <a:ext cx="3867150" cy="288924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896" y="1504951"/>
            <a:ext cx="3867150" cy="28892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21, 2018</a:t>
            </a:fld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8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2495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60" y="589610"/>
            <a:ext cx="7886700" cy="6708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3609" y="1500755"/>
            <a:ext cx="3868737" cy="619125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609" y="2119880"/>
            <a:ext cx="3868737" cy="230528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2521" y="1500755"/>
            <a:ext cx="3887788" cy="619125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521" y="2119880"/>
            <a:ext cx="3887788" cy="230528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21,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7528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21,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37937" y="3062037"/>
            <a:ext cx="0" cy="208146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155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21,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24" y="1894102"/>
            <a:ext cx="3034952" cy="96890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3079660"/>
            <a:ext cx="9143999" cy="198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4"/>
                </a:solidFill>
              </a:rPr>
              <a:t>www.directdefense.com</a:t>
            </a:r>
            <a:endParaRPr lang="en-US" sz="1400" dirty="0">
              <a:solidFill>
                <a:schemeClr val="accent4"/>
              </a:solidFill>
            </a:endParaRPr>
          </a:p>
          <a:p>
            <a:endParaRPr lang="en-US" sz="12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672" y="590549"/>
            <a:ext cx="7885728" cy="7473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979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6" y="4783059"/>
            <a:ext cx="461953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3936" y="588161"/>
            <a:ext cx="7878547" cy="653288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263" y="1499832"/>
            <a:ext cx="7885424" cy="112514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6537" y="588243"/>
            <a:ext cx="7886700" cy="727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6538" y="1507826"/>
            <a:ext cx="3868340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38" y="2125760"/>
            <a:ext cx="3868340" cy="2399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501148"/>
            <a:ext cx="3887391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9082"/>
            <a:ext cx="3887391" cy="2406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504950"/>
            <a:ext cx="3409188" cy="2945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10800000" flipH="1" flipV="1">
            <a:off x="663562" y="1789352"/>
            <a:ext cx="45719" cy="235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12800" y="1789352"/>
            <a:ext cx="2336800" cy="2350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71900" y="1789352"/>
            <a:ext cx="4744641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3771900" y="2407286"/>
            <a:ext cx="4744641" cy="1732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28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46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1736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6008127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Rectangle 11"/>
          <p:cNvSpPr/>
          <p:nvPr userDrawn="1"/>
        </p:nvSpPr>
        <p:spPr>
          <a:xfrm rot="16200000" flipH="1">
            <a:off x="1077318" y="1075336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16200000" flipH="1">
            <a:off x="3761352" y="1075338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16200000" flipH="1">
            <a:off x="6445386" y="1075336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672" y="590549"/>
            <a:ext cx="7886700" cy="74734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72" y="1504950"/>
            <a:ext cx="7886700" cy="29792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7" y="4712316"/>
            <a:ext cx="199173" cy="282883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16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3" r:id="rId4"/>
    <p:sldLayoutId id="2147483665" r:id="rId5"/>
    <p:sldLayoutId id="2147483685" r:id="rId6"/>
    <p:sldLayoutId id="2147483664" r:id="rId7"/>
    <p:sldLayoutId id="2147483666" r:id="rId8"/>
    <p:sldLayoutId id="2147483667" r:id="rId9"/>
    <p:sldLayoutId id="2147483668" r:id="rId10"/>
    <p:sldLayoutId id="214748366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700" y="586607"/>
            <a:ext cx="7886700" cy="6864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46" y="1504950"/>
            <a:ext cx="7886700" cy="247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21,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999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1" r:id="rId2"/>
    <p:sldLayoutId id="2147483682" r:id="rId3"/>
    <p:sldLayoutId id="2147483683" r:id="rId4"/>
    <p:sldLayoutId id="2147483680" r:id="rId5"/>
    <p:sldLayoutId id="2147483673" r:id="rId6"/>
    <p:sldLayoutId id="2147483674" r:id="rId7"/>
    <p:sldLayoutId id="2147483675" r:id="rId8"/>
    <p:sldLayoutId id="2147483676" r:id="rId9"/>
    <p:sldLayoutId id="2147483678" r:id="rId10"/>
    <p:sldLayoutId id="214748368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2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05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7E2C-F21D-4025-8DE4-3C292A30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000" dirty="0"/>
              <a:t>Convert CAFE to decimal – C=12, A=10, F=15, E=14</a:t>
            </a:r>
          </a:p>
          <a:p>
            <a:pPr marL="0" indent="0">
              <a:buNone/>
            </a:pPr>
            <a:r>
              <a:rPr lang="en-US" sz="2000" dirty="0"/>
              <a:t>12(16</a:t>
            </a:r>
            <a:r>
              <a:rPr lang="en-US" sz="2000" baseline="30000" dirty="0"/>
              <a:t>3</a:t>
            </a:r>
            <a:r>
              <a:rPr lang="en-US" sz="2000" dirty="0"/>
              <a:t>)+10(16</a:t>
            </a:r>
            <a:r>
              <a:rPr lang="en-US" sz="2000" baseline="30000" dirty="0"/>
              <a:t>2</a:t>
            </a:r>
            <a:r>
              <a:rPr lang="en-US" sz="2000" dirty="0"/>
              <a:t>)+15(16</a:t>
            </a:r>
            <a:r>
              <a:rPr lang="en-US" sz="2000" baseline="30000" dirty="0"/>
              <a:t>1</a:t>
            </a:r>
            <a:r>
              <a:rPr lang="en-US" sz="2000" dirty="0"/>
              <a:t>)+14(16</a:t>
            </a:r>
            <a:r>
              <a:rPr lang="en-US" sz="2000" baseline="30000" dirty="0"/>
              <a:t>0</a:t>
            </a:r>
            <a:r>
              <a:rPr lang="en-US" sz="2000" dirty="0"/>
              <a:t>) = </a:t>
            </a:r>
          </a:p>
          <a:p>
            <a:pPr marL="0" indent="0">
              <a:buNone/>
            </a:pPr>
            <a:r>
              <a:rPr lang="en-US" sz="2000" dirty="0"/>
              <a:t>12*4096+10*256+15*16+14 = 51966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Convert 7A69 to binary – 0111 1010 0110 1001</a:t>
            </a:r>
          </a:p>
          <a:p>
            <a:pPr lvl="1"/>
            <a:r>
              <a:rPr lang="en-US" sz="2000" dirty="0"/>
              <a:t>What is the high order nibble of the low order byte in binary?</a:t>
            </a:r>
          </a:p>
          <a:p>
            <a:pPr marL="342900" lvl="1" indent="0">
              <a:buNone/>
            </a:pPr>
            <a:r>
              <a:rPr lang="en-US" sz="2000" dirty="0"/>
              <a:t>0110</a:t>
            </a:r>
          </a:p>
          <a:p>
            <a:pPr lvl="1"/>
            <a:r>
              <a:rPr lang="en-US" sz="2000" dirty="0"/>
              <a:t>What is the low order nibble of the high order byte in hex?</a:t>
            </a:r>
          </a:p>
          <a:p>
            <a:pPr marL="342900" lvl="1" indent="0">
              <a:buNone/>
            </a:pPr>
            <a:r>
              <a:rPr lang="en-US" sz="2000" dirty="0"/>
              <a:t>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951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ch2.pcap (from root-me.org)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Find the FTP password</a:t>
            </a:r>
          </a:p>
          <a:p>
            <a:pPr lvl="1"/>
            <a:r>
              <a:rPr lang="en-US" sz="2800" dirty="0" err="1"/>
              <a:t>ngrep</a:t>
            </a:r>
            <a:r>
              <a:rPr lang="en-US" sz="2800" dirty="0"/>
              <a:t> for PASS</a:t>
            </a:r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7981F-7F4C-4C46-A9EF-21A00AA0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38" y="2534621"/>
            <a:ext cx="8572724" cy="14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5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ch3.pcap (from root-me.org)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Find the twitter password</a:t>
            </a:r>
          </a:p>
          <a:p>
            <a:r>
              <a:rPr lang="en-US" sz="2800" dirty="0" err="1"/>
              <a:t>ngrep</a:t>
            </a:r>
            <a:r>
              <a:rPr lang="en-US" sz="2800" dirty="0"/>
              <a:t> -</a:t>
            </a:r>
            <a:r>
              <a:rPr lang="en-US" sz="2800" dirty="0" err="1"/>
              <a:t>qI</a:t>
            </a:r>
            <a:r>
              <a:rPr lang="en-US" sz="2800" dirty="0"/>
              <a:t> ch3.pcap 'Authorization: Basic' | </a:t>
            </a:r>
            <a:r>
              <a:rPr lang="en-US" sz="2800" dirty="0" err="1"/>
              <a:t>tr</a:t>
            </a:r>
            <a:r>
              <a:rPr lang="en-US" sz="2800" dirty="0"/>
              <a:t> ':' '\n' | grep 'Basic' | cut -f3 -d' ' | cut -f1 -d'.' | base64 –d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534D6-47DF-4113-AA00-6EA925AE3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2" y="3192064"/>
            <a:ext cx="7768687" cy="10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5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2015-03-24-traffic-analysis-exercise.pcap </a:t>
            </a:r>
            <a:br>
              <a:rPr lang="en-US" dirty="0"/>
            </a:br>
            <a:r>
              <a:rPr lang="en-US" dirty="0"/>
              <a:t>(from malware-traffic-analysis.net)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IP address of the infected host</a:t>
            </a:r>
          </a:p>
          <a:p>
            <a:pPr lvl="1"/>
            <a:r>
              <a:rPr lang="en-US" sz="2800" dirty="0"/>
              <a:t>192.168.122.200</a:t>
            </a:r>
          </a:p>
          <a:p>
            <a:r>
              <a:rPr lang="en-US" sz="2800" dirty="0"/>
              <a:t>Which server is probably legitimate, but compromised?</a:t>
            </a:r>
          </a:p>
          <a:p>
            <a:pPr lvl="1"/>
            <a:r>
              <a:rPr lang="en-US" sz="2800" dirty="0"/>
              <a:t>forums.pelicanparts.com</a:t>
            </a:r>
          </a:p>
          <a:p>
            <a:r>
              <a:rPr lang="en-US" sz="2800" dirty="0"/>
              <a:t>What redirection techniques does this exploit kit use?</a:t>
            </a:r>
          </a:p>
          <a:p>
            <a:pPr lvl="1"/>
            <a:r>
              <a:rPr lang="en-US" sz="2800" dirty="0"/>
              <a:t>Script tag injection</a:t>
            </a:r>
          </a:p>
          <a:p>
            <a:r>
              <a:rPr lang="en-US" sz="2800" dirty="0"/>
              <a:t>What types of exploits were served?</a:t>
            </a:r>
          </a:p>
          <a:p>
            <a:pPr lvl="1"/>
            <a:r>
              <a:rPr lang="en-US" sz="2800" dirty="0"/>
              <a:t>Adobe Reader, Flash, Java, Silverlight</a:t>
            </a:r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268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sansholidayhack2013.pcap</a:t>
            </a:r>
            <a:br>
              <a:rPr lang="en-US" dirty="0"/>
            </a:br>
            <a:r>
              <a:rPr lang="en-US" dirty="0"/>
              <a:t>(from SANS holiday hack challenge, 2013)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What are the MACs and IPs of the machines that  ARP cache poison? Is it successful?</a:t>
            </a:r>
          </a:p>
          <a:p>
            <a:pPr lvl="1"/>
            <a:r>
              <a:rPr lang="en-US" sz="2800" dirty="0"/>
              <a:t>00:0c:29:f7:f4:9a - 10.21.22.253 - successful</a:t>
            </a:r>
          </a:p>
          <a:p>
            <a:pPr lvl="1"/>
            <a:r>
              <a:rPr lang="en-US" sz="2800" dirty="0"/>
              <a:t>10.25.22.252 - unsuccessful</a:t>
            </a:r>
          </a:p>
          <a:p>
            <a:r>
              <a:rPr lang="en-US" sz="2800" dirty="0"/>
              <a:t>What are the IPs of the systems that were port scanning?</a:t>
            </a:r>
          </a:p>
          <a:p>
            <a:pPr lvl="1"/>
            <a:r>
              <a:rPr lang="en-US" sz="2800" dirty="0"/>
              <a:t>10.25.22.252,10.21.22.253,10.25.22.253</a:t>
            </a:r>
          </a:p>
          <a:p>
            <a:pPr lvl="1"/>
            <a:r>
              <a:rPr lang="en-US" sz="2800" dirty="0" err="1"/>
              <a:t>tcpdump</a:t>
            </a:r>
            <a:r>
              <a:rPr lang="en-US" sz="2800" dirty="0"/>
              <a:t> -</a:t>
            </a:r>
            <a:r>
              <a:rPr lang="en-US" sz="2800" dirty="0" err="1"/>
              <a:t>nn</a:t>
            </a:r>
            <a:r>
              <a:rPr lang="en-US" sz="2800" dirty="0"/>
              <a:t> -r sansholidayhack2013.pcap '</a:t>
            </a:r>
            <a:r>
              <a:rPr lang="en-US" sz="2800" dirty="0" err="1"/>
              <a:t>tcp</a:t>
            </a:r>
            <a:r>
              <a:rPr lang="en-US" sz="2800" dirty="0"/>
              <a:t>[13]=0x02' | cut -f3,5 -d' ' | </a:t>
            </a:r>
            <a:r>
              <a:rPr lang="en-US" sz="2800" dirty="0" err="1"/>
              <a:t>tr</a:t>
            </a:r>
            <a:r>
              <a:rPr lang="en-US" sz="2800" dirty="0"/>
              <a:t> ' ' '.' | cut -f1-4,6-10 -d'.'  | sort | </a:t>
            </a:r>
            <a:r>
              <a:rPr lang="en-US" sz="2800" dirty="0" err="1"/>
              <a:t>uniq</a:t>
            </a:r>
            <a:r>
              <a:rPr lang="en-US" sz="2800" dirty="0"/>
              <a:t> -c | sort -</a:t>
            </a:r>
            <a:r>
              <a:rPr lang="en-US" sz="2800" dirty="0" err="1"/>
              <a:t>rn</a:t>
            </a:r>
            <a:endParaRPr lang="en-US" sz="2800" dirty="0"/>
          </a:p>
          <a:p>
            <a:pPr lvl="1"/>
            <a:r>
              <a:rPr lang="en-US" sz="2800" dirty="0" err="1"/>
              <a:t>tcpdump</a:t>
            </a:r>
            <a:r>
              <a:rPr lang="en-US" sz="2800" dirty="0"/>
              <a:t> -</a:t>
            </a:r>
            <a:r>
              <a:rPr lang="en-US" sz="2800" dirty="0" err="1"/>
              <a:t>nn</a:t>
            </a:r>
            <a:r>
              <a:rPr lang="en-US" sz="2800" dirty="0"/>
              <a:t> -r sansholidayhack2013.pcap '</a:t>
            </a:r>
            <a:r>
              <a:rPr lang="en-US" sz="2800" dirty="0" err="1"/>
              <a:t>tcp</a:t>
            </a:r>
            <a:r>
              <a:rPr lang="en-US" sz="2800" dirty="0"/>
              <a:t>[13]=0x14' | cut -f5 -d' ' | cut -f1-4 -d'.' | sort | </a:t>
            </a:r>
            <a:r>
              <a:rPr lang="en-US" sz="2800" dirty="0" err="1"/>
              <a:t>uniq</a:t>
            </a:r>
            <a:r>
              <a:rPr lang="en-US" sz="2800" dirty="0"/>
              <a:t> -c | sort -n</a:t>
            </a:r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731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sansholidayhack2013.pcap</a:t>
            </a:r>
            <a:br>
              <a:rPr lang="en-US" dirty="0"/>
            </a:br>
            <a:r>
              <a:rPr lang="en-US" dirty="0"/>
              <a:t>(from SANS holiday hack challenge, 2013)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What systems and protocols did the scans discover?</a:t>
            </a:r>
          </a:p>
          <a:p>
            <a:pPr lvl="1"/>
            <a:r>
              <a:rPr lang="en-US" sz="2800" dirty="0" err="1"/>
              <a:t>tcpdump</a:t>
            </a:r>
            <a:r>
              <a:rPr lang="en-US" sz="2800" dirty="0"/>
              <a:t> -</a:t>
            </a:r>
            <a:r>
              <a:rPr lang="en-US" sz="2800" dirty="0" err="1"/>
              <a:t>nn</a:t>
            </a:r>
            <a:r>
              <a:rPr lang="en-US" sz="2800" dirty="0"/>
              <a:t> -r sansholidayhack2013.pcap '</a:t>
            </a:r>
            <a:r>
              <a:rPr lang="en-US" sz="2800" dirty="0" err="1"/>
              <a:t>tcp</a:t>
            </a:r>
            <a:r>
              <a:rPr lang="en-US" sz="2800" dirty="0"/>
              <a:t>[13]=0x12 &amp;&amp; (</a:t>
            </a:r>
            <a:r>
              <a:rPr lang="en-US" sz="2800" dirty="0" err="1"/>
              <a:t>dst</a:t>
            </a:r>
            <a:r>
              <a:rPr lang="en-US" sz="2800" dirty="0"/>
              <a:t> host 10.25.22.252 || </a:t>
            </a:r>
            <a:r>
              <a:rPr lang="en-US" sz="2800" dirty="0" err="1"/>
              <a:t>dst</a:t>
            </a:r>
            <a:r>
              <a:rPr lang="en-US" sz="2800" dirty="0"/>
              <a:t> host 10.21.22.253 || </a:t>
            </a:r>
            <a:r>
              <a:rPr lang="en-US" sz="2800" dirty="0" err="1"/>
              <a:t>dst</a:t>
            </a:r>
            <a:r>
              <a:rPr lang="en-US" sz="2800" dirty="0"/>
              <a:t> host 10.25.22.253)' | cut -f3 -d' ' | sort | </a:t>
            </a:r>
            <a:r>
              <a:rPr lang="en-US" sz="2800" dirty="0" err="1"/>
              <a:t>uniq</a:t>
            </a:r>
            <a:endParaRPr lang="en-US" sz="2800" dirty="0"/>
          </a:p>
          <a:p>
            <a:r>
              <a:rPr lang="en-US" sz="2800" dirty="0"/>
              <a:t>What account was used in an attack over the SMB protocol?</a:t>
            </a:r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70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sansholidayhack2013.pcap</a:t>
            </a:r>
            <a:br>
              <a:rPr lang="en-US" dirty="0"/>
            </a:br>
            <a:r>
              <a:rPr lang="en-US" dirty="0"/>
              <a:t>(from SANS holiday hack challenge, 2013)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138611-5414-4076-AF8E-CB10905B9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930690"/>
              </p:ext>
            </p:extLst>
          </p:nvPr>
        </p:nvGraphicFramePr>
        <p:xfrm>
          <a:off x="649288" y="1504950"/>
          <a:ext cx="7885112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1278">
                  <a:extLst>
                    <a:ext uri="{9D8B030D-6E8A-4147-A177-3AD203B41FA5}">
                      <a16:colId xmlns:a16="http://schemas.microsoft.com/office/drawing/2014/main" val="929779802"/>
                    </a:ext>
                  </a:extLst>
                </a:gridCol>
                <a:gridCol w="1971278">
                  <a:extLst>
                    <a:ext uri="{9D8B030D-6E8A-4147-A177-3AD203B41FA5}">
                      <a16:colId xmlns:a16="http://schemas.microsoft.com/office/drawing/2014/main" val="4247112801"/>
                    </a:ext>
                  </a:extLst>
                </a:gridCol>
                <a:gridCol w="1971278">
                  <a:extLst>
                    <a:ext uri="{9D8B030D-6E8A-4147-A177-3AD203B41FA5}">
                      <a16:colId xmlns:a16="http://schemas.microsoft.com/office/drawing/2014/main" val="3838720910"/>
                    </a:ext>
                  </a:extLst>
                </a:gridCol>
                <a:gridCol w="1971278">
                  <a:extLst>
                    <a:ext uri="{9D8B030D-6E8A-4147-A177-3AD203B41FA5}">
                      <a16:colId xmlns:a16="http://schemas.microsoft.com/office/drawing/2014/main" val="209396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10.16.11.5.110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10.25.22.22.80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165.254.158.56.80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208.80.154.234.80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0323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10.21.22.22.502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10.25.22.23.80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173.194.43.47.443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208.80.154.240.80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18405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10.21.22.23.502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10.25.22.250.80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192.190.173.45.80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216.22.25.175.80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536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10.21.22.24.502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10.25.22.30.80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192.204.3.75.80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54.230.49.239.80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7509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10.21.22.253.1225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10.25.22.58.4444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199.7.57.72.80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63.245.217.36.80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98482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10.2.2.2.8081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10.25.22.58.445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208.80.154.224.80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69.16.175.10.80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9237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72.167.239.239.80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74.125.226.239.443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82.103.140.42.443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74.125.226.228.80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42700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32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sansholidayhack2013.pcap</a:t>
            </a:r>
            <a:br>
              <a:rPr lang="en-US" dirty="0"/>
            </a:br>
            <a:r>
              <a:rPr lang="en-US" dirty="0"/>
              <a:t>(from SANS holiday hack challenge, 2013)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0A77F1D-8E01-40B3-A6EC-2CDF00371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450128"/>
              </p:ext>
            </p:extLst>
          </p:nvPr>
        </p:nvGraphicFramePr>
        <p:xfrm>
          <a:off x="649288" y="1504950"/>
          <a:ext cx="7885113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28371">
                  <a:extLst>
                    <a:ext uri="{9D8B030D-6E8A-4147-A177-3AD203B41FA5}">
                      <a16:colId xmlns:a16="http://schemas.microsoft.com/office/drawing/2014/main" val="1561414359"/>
                    </a:ext>
                  </a:extLst>
                </a:gridCol>
                <a:gridCol w="2628371">
                  <a:extLst>
                    <a:ext uri="{9D8B030D-6E8A-4147-A177-3AD203B41FA5}">
                      <a16:colId xmlns:a16="http://schemas.microsoft.com/office/drawing/2014/main" val="1258854779"/>
                    </a:ext>
                  </a:extLst>
                </a:gridCol>
                <a:gridCol w="2628371">
                  <a:extLst>
                    <a:ext uri="{9D8B030D-6E8A-4147-A177-3AD203B41FA5}">
                      <a16:colId xmlns:a16="http://schemas.microsoft.com/office/drawing/2014/main" val="47134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72.21.195.198.443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74.125.226.242.443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10.25.22.22.44818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6956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72.21.203.211.80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74.125.226.251.80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165.254.138.136.80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97917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72.21.214.3.443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74.125.22.82.80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208.80.154.225.80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6400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72.21.215.52.80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81.169.180.37.443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69.195.141.178.443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9255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74.125.226.199.443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81.169.180.37.80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82.103.134.102.80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71319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38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sansholidayhack2013.pcap</a:t>
            </a:r>
            <a:br>
              <a:rPr lang="en-US" dirty="0"/>
            </a:br>
            <a:r>
              <a:rPr lang="en-US" dirty="0"/>
              <a:t>(from SANS holiday hack challenge, 2013)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22,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What account was used in an attack over the SMB protocol?</a:t>
            </a:r>
          </a:p>
          <a:p>
            <a:pPr lvl="1"/>
            <a:r>
              <a:rPr lang="en-US" sz="2800" dirty="0" err="1"/>
              <a:t>ernie</a:t>
            </a:r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796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What are the max and minimum SSL/TLS versions supported by 192.168.2.122?</a:t>
            </a:r>
          </a:p>
          <a:p>
            <a:pPr lvl="1"/>
            <a:r>
              <a:rPr lang="en-US" sz="2800" dirty="0"/>
              <a:t>Max: TLS 1.2</a:t>
            </a:r>
          </a:p>
          <a:p>
            <a:pPr lvl="1"/>
            <a:r>
              <a:rPr lang="en-US" sz="2800" dirty="0"/>
              <a:t>Min: TLS 1.0</a:t>
            </a:r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0910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DE1E6-D81F-463D-AFC1-D0ACA65F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035" y="1050903"/>
            <a:ext cx="4699929" cy="34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4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7E2C-F21D-4025-8DE4-3C292A30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8"/>
            <a:ext cx="7885728" cy="315287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What ICMP type and code indicate a ping response?</a:t>
            </a:r>
          </a:p>
          <a:p>
            <a:pPr lvl="1"/>
            <a:r>
              <a:rPr lang="en-US" sz="2000" dirty="0"/>
              <a:t>Type 0, code 0</a:t>
            </a:r>
          </a:p>
          <a:p>
            <a:r>
              <a:rPr lang="en-US" sz="2000" dirty="0"/>
              <a:t>What two bytes start most IPv4 packets?</a:t>
            </a:r>
          </a:p>
          <a:p>
            <a:pPr lvl="1"/>
            <a:r>
              <a:rPr lang="en-US" sz="2000" dirty="0"/>
              <a:t>0x4500</a:t>
            </a:r>
          </a:p>
          <a:p>
            <a:r>
              <a:rPr lang="en-US" sz="2000" dirty="0"/>
              <a:t>What ICMP type might indicate a traceroute?</a:t>
            </a:r>
          </a:p>
          <a:p>
            <a:pPr lvl="1"/>
            <a:r>
              <a:rPr lang="en-US" sz="2000" dirty="0"/>
              <a:t>Type 11</a:t>
            </a:r>
          </a:p>
          <a:p>
            <a:r>
              <a:rPr lang="en-US" sz="2000" dirty="0"/>
              <a:t>What are the sets of flags in a normal TCP 3-way handshake?</a:t>
            </a:r>
          </a:p>
          <a:p>
            <a:pPr lvl="1"/>
            <a:r>
              <a:rPr lang="en-US" sz="2000" dirty="0"/>
              <a:t>SYN, SYN-ACK, ACK</a:t>
            </a:r>
          </a:p>
          <a:p>
            <a:r>
              <a:rPr lang="en-US" sz="2000" dirty="0"/>
              <a:t>What are the two common methods of terminating a TCP connection?</a:t>
            </a:r>
          </a:p>
          <a:p>
            <a:pPr lvl="1"/>
            <a:r>
              <a:rPr lang="en-US" sz="2000" dirty="0"/>
              <a:t>FIN, RST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255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1</a:t>
            </a:r>
          </a:p>
          <a:p>
            <a:pPr lvl="1"/>
            <a:r>
              <a:rPr lang="en-US" sz="2800" dirty="0" err="1"/>
              <a:t>http.request.full_uri</a:t>
            </a:r>
            <a:r>
              <a:rPr lang="en-US" sz="2800" dirty="0"/>
              <a:t> contains “flag”</a:t>
            </a:r>
          </a:p>
          <a:p>
            <a:r>
              <a:rPr lang="en-US" sz="2800" dirty="0"/>
              <a:t>Flag 2</a:t>
            </a:r>
          </a:p>
          <a:p>
            <a:pPr lvl="1"/>
            <a:r>
              <a:rPr lang="en-US" sz="2800" dirty="0" err="1"/>
              <a:t>ngrep</a:t>
            </a:r>
            <a:r>
              <a:rPr lang="en-US" sz="2800" dirty="0"/>
              <a:t> -</a:t>
            </a:r>
            <a:r>
              <a:rPr lang="en-US" sz="2800" dirty="0" err="1"/>
              <a:t>qI</a:t>
            </a:r>
            <a:r>
              <a:rPr lang="en-US" sz="2800" dirty="0"/>
              <a:t> </a:t>
            </a:r>
            <a:r>
              <a:rPr lang="en-US" sz="2800" dirty="0" err="1"/>
              <a:t>packet_intro.pcap</a:t>
            </a:r>
            <a:r>
              <a:rPr lang="en-US" sz="2800" dirty="0"/>
              <a:t> ‘flag2’</a:t>
            </a:r>
          </a:p>
          <a:p>
            <a:endParaRPr lang="en-US" sz="28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FDA39-9182-4D23-8A71-D88394EC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2" y="2823143"/>
            <a:ext cx="8338675" cy="19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6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21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2</a:t>
            </a:r>
          </a:p>
          <a:p>
            <a:pPr lvl="1"/>
            <a:r>
              <a:rPr lang="en-US" sz="2800" dirty="0" err="1"/>
              <a:t>ngrep</a:t>
            </a:r>
            <a:r>
              <a:rPr lang="en-US" sz="2800" dirty="0"/>
              <a:t> -</a:t>
            </a:r>
            <a:r>
              <a:rPr lang="en-US" sz="2800" dirty="0" err="1"/>
              <a:t>qI</a:t>
            </a:r>
            <a:r>
              <a:rPr lang="en-US" sz="2800" dirty="0"/>
              <a:t> </a:t>
            </a:r>
            <a:r>
              <a:rPr lang="en-US" sz="2800" dirty="0" err="1"/>
              <a:t>packet_intro.pcap</a:t>
            </a:r>
            <a:r>
              <a:rPr lang="en-US" sz="2800" dirty="0"/>
              <a:t> ‘flag2’</a:t>
            </a:r>
          </a:p>
          <a:p>
            <a:endParaRPr lang="en-US" sz="28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FDA39-9182-4D23-8A71-D88394EC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8" y="2469852"/>
            <a:ext cx="8338675" cy="19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0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3</a:t>
            </a:r>
          </a:p>
          <a:p>
            <a:pPr lvl="1"/>
            <a:r>
              <a:rPr lang="sv-SE" sz="2800" dirty="0"/>
              <a:t>ngrep -qI packet_intro.pcap 'flag3'</a:t>
            </a:r>
            <a:endParaRPr lang="en-US" sz="28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F06F6-21C8-44C3-9A80-D3C67080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3" y="2349260"/>
            <a:ext cx="8262473" cy="23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04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23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4</a:t>
            </a:r>
          </a:p>
          <a:p>
            <a:pPr lvl="1"/>
            <a:r>
              <a:rPr lang="sv-SE" sz="2800" dirty="0"/>
              <a:t>echo "flag" | base64</a:t>
            </a:r>
          </a:p>
          <a:p>
            <a:pPr lvl="1"/>
            <a:r>
              <a:rPr lang="en-US" sz="2800" dirty="0" err="1"/>
              <a:t>ngrep</a:t>
            </a:r>
            <a:r>
              <a:rPr lang="en-US" sz="2800" dirty="0"/>
              <a:t> -</a:t>
            </a:r>
            <a:r>
              <a:rPr lang="en-US" sz="2800" dirty="0" err="1"/>
              <a:t>qI</a:t>
            </a:r>
            <a:r>
              <a:rPr lang="en-US" sz="2800" dirty="0"/>
              <a:t> </a:t>
            </a:r>
            <a:r>
              <a:rPr lang="en-US" sz="2800" dirty="0" err="1"/>
              <a:t>packet_intro.pcap</a:t>
            </a:r>
            <a:r>
              <a:rPr lang="en-US" sz="2800" dirty="0"/>
              <a:t> '</a:t>
            </a:r>
            <a:r>
              <a:rPr lang="en-US" sz="2800" dirty="0" err="1"/>
              <a:t>ZmxhZ</a:t>
            </a:r>
            <a:r>
              <a:rPr lang="en-US" sz="2800" dirty="0"/>
              <a:t>’</a:t>
            </a:r>
          </a:p>
          <a:p>
            <a:pPr lvl="1"/>
            <a:r>
              <a:rPr lang="en-US" sz="2800" dirty="0" err="1"/>
              <a:t>ngrep</a:t>
            </a:r>
            <a:r>
              <a:rPr lang="en-US" sz="2800" dirty="0"/>
              <a:t> -</a:t>
            </a:r>
            <a:r>
              <a:rPr lang="en-US" sz="2800" dirty="0" err="1"/>
              <a:t>qI</a:t>
            </a:r>
            <a:r>
              <a:rPr lang="en-US" sz="2800" dirty="0"/>
              <a:t> </a:t>
            </a:r>
            <a:r>
              <a:rPr lang="en-US" sz="2800" dirty="0" err="1"/>
              <a:t>packet_intro.pcap</a:t>
            </a:r>
            <a:r>
              <a:rPr lang="en-US" sz="2800" dirty="0"/>
              <a:t> '</a:t>
            </a:r>
            <a:r>
              <a:rPr lang="en-US" sz="2800" dirty="0" err="1"/>
              <a:t>ZmxhZ</a:t>
            </a:r>
            <a:r>
              <a:rPr lang="en-US" sz="2800" dirty="0"/>
              <a:t>' | grep '</a:t>
            </a:r>
            <a:r>
              <a:rPr lang="en-US" sz="2800" dirty="0" err="1"/>
              <a:t>ZmxhZ</a:t>
            </a:r>
            <a:r>
              <a:rPr lang="en-US" sz="2800" dirty="0"/>
              <a:t>' | </a:t>
            </a:r>
            <a:r>
              <a:rPr lang="en-US" sz="2800" dirty="0" err="1"/>
              <a:t>tr</a:t>
            </a:r>
            <a:r>
              <a:rPr lang="en-US" sz="2800" dirty="0"/>
              <a:t> -s ' ' | cut -f3 -d' ' | cut -f2- -d'=' | base64 -d</a:t>
            </a:r>
          </a:p>
        </p:txBody>
      </p:sp>
    </p:spTree>
    <p:extLst>
      <p:ext uri="{BB962C8B-B14F-4D97-AF65-F5344CB8AC3E}">
        <p14:creationId xmlns:p14="http://schemas.microsoft.com/office/powerpoint/2010/main" val="16267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24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8BC35-BC11-40B9-8D31-07593EC5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337896"/>
            <a:ext cx="8742004" cy="27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37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25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5</a:t>
            </a:r>
          </a:p>
          <a:p>
            <a:pPr lvl="1"/>
            <a:r>
              <a:rPr lang="sv-SE" sz="2800" dirty="0"/>
              <a:t>echo "flag5" | xxd -ps</a:t>
            </a:r>
          </a:p>
          <a:p>
            <a:pPr lvl="1"/>
            <a:r>
              <a:rPr lang="sv-SE" sz="2800" dirty="0"/>
              <a:t>ngrep -qI packet_intro.pcap '666c616735’</a:t>
            </a:r>
          </a:p>
          <a:p>
            <a:pPr lvl="1"/>
            <a:r>
              <a:rPr lang="pt-BR" sz="2800" dirty="0" err="1"/>
              <a:t>printf</a:t>
            </a:r>
            <a:r>
              <a:rPr lang="pt-BR" sz="2800" dirty="0"/>
              <a:t> "666c6167353a6436386663373231646133316565663932663565373939616466643534653139" | </a:t>
            </a:r>
            <a:r>
              <a:rPr lang="pt-BR" sz="2800" dirty="0" err="1"/>
              <a:t>xxd</a:t>
            </a:r>
            <a:r>
              <a:rPr lang="pt-BR" sz="2800" dirty="0"/>
              <a:t> -r -p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03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BD80-BF76-446A-8A89-2B88B8D3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4DD2-FCF8-42FE-8AC2-EC30C17E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8" y="1135523"/>
            <a:ext cx="8459263" cy="32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1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27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6</a:t>
            </a:r>
          </a:p>
          <a:p>
            <a:pPr lvl="1"/>
            <a:r>
              <a:rPr lang="sv-SE" sz="2800" dirty="0"/>
              <a:t>tshark -r packet_intro.pcap -T fields -e icmp.type -Y 'icmp' | xargs printf '%x' | xxd -r -p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2310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BD80-BF76-446A-8A89-2B88B8D3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1234A-0F09-4229-AE79-85AF120D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80" y="1690206"/>
            <a:ext cx="7820239" cy="26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08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29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7</a:t>
            </a:r>
          </a:p>
          <a:p>
            <a:pPr lvl="1"/>
            <a:r>
              <a:rPr lang="sv-SE" sz="2800" dirty="0"/>
              <a:t>tcpdump -r packet_intro.pcap -nnA  'icmp' | grep '\.\.' | cut -f4 -d'-'   | grep -v '@\.\.\.\.\.\.z' | tr -d '\n'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057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 -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128970"/>
            <a:ext cx="7885728" cy="3547961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Find SYN-ACK packets</a:t>
            </a:r>
          </a:p>
          <a:p>
            <a:pPr lvl="1"/>
            <a:r>
              <a:rPr lang="en-US" sz="2800" dirty="0" err="1"/>
              <a:t>tcp</a:t>
            </a:r>
            <a:r>
              <a:rPr lang="en-US" sz="2800" dirty="0"/>
              <a:t>[13]=0x12</a:t>
            </a:r>
          </a:p>
          <a:p>
            <a:r>
              <a:rPr lang="en-US" sz="2800" dirty="0"/>
              <a:t>Find packets with a source port of 80</a:t>
            </a:r>
          </a:p>
          <a:p>
            <a:pPr lvl="1"/>
            <a:r>
              <a:rPr lang="en-US" sz="2800" dirty="0" err="1"/>
              <a:t>src</a:t>
            </a:r>
            <a:r>
              <a:rPr lang="en-US" sz="2800" dirty="0"/>
              <a:t> port 80</a:t>
            </a:r>
          </a:p>
          <a:p>
            <a:pPr lvl="1"/>
            <a:r>
              <a:rPr lang="en-US" sz="2800" dirty="0" err="1"/>
              <a:t>udp</a:t>
            </a:r>
            <a:r>
              <a:rPr lang="en-US" sz="2800" dirty="0"/>
              <a:t>[0:2]=80 || </a:t>
            </a:r>
            <a:r>
              <a:rPr lang="en-US" sz="2800" dirty="0" err="1"/>
              <a:t>tcp</a:t>
            </a:r>
            <a:r>
              <a:rPr lang="en-US" sz="2800" dirty="0"/>
              <a:t>[0:2]=80</a:t>
            </a:r>
          </a:p>
          <a:p>
            <a:r>
              <a:rPr lang="en-US" sz="2800" dirty="0"/>
              <a:t>Find packets with all TCP flags set</a:t>
            </a:r>
          </a:p>
          <a:p>
            <a:pPr lvl="1"/>
            <a:r>
              <a:rPr lang="en-US" sz="2800" dirty="0" err="1"/>
              <a:t>tcp</a:t>
            </a:r>
            <a:r>
              <a:rPr lang="en-US" sz="2800" dirty="0"/>
              <a:t>[13]=0xff</a:t>
            </a:r>
          </a:p>
          <a:p>
            <a:r>
              <a:rPr lang="en-US" sz="2800" dirty="0"/>
              <a:t>Find all UDP packets with a destination port of 123</a:t>
            </a:r>
          </a:p>
          <a:p>
            <a:pPr lvl="1"/>
            <a:r>
              <a:rPr lang="en-US" sz="2800" dirty="0" err="1"/>
              <a:t>udp</a:t>
            </a:r>
            <a:r>
              <a:rPr lang="en-US" sz="2800" dirty="0"/>
              <a:t>[2:2]=123</a:t>
            </a:r>
          </a:p>
          <a:p>
            <a:pPr lvl="1"/>
            <a:r>
              <a:rPr lang="en-US" sz="2800" dirty="0" err="1"/>
              <a:t>udp</a:t>
            </a:r>
            <a:r>
              <a:rPr lang="en-US" sz="2800" dirty="0"/>
              <a:t> &amp;&amp; </a:t>
            </a:r>
            <a:r>
              <a:rPr lang="en-US" sz="2800" dirty="0" err="1"/>
              <a:t>dst</a:t>
            </a:r>
            <a:r>
              <a:rPr lang="en-US" sz="2800" dirty="0"/>
              <a:t> port 123</a:t>
            </a:r>
          </a:p>
          <a:p>
            <a:r>
              <a:rPr lang="en-US" sz="2800" dirty="0"/>
              <a:t>Find all type 3 code 3 ICMP packets</a:t>
            </a:r>
          </a:p>
          <a:p>
            <a:pPr lvl="1"/>
            <a:r>
              <a:rPr lang="en-US" sz="2800" dirty="0" err="1"/>
              <a:t>icmp</a:t>
            </a:r>
            <a:r>
              <a:rPr lang="en-US" sz="2800" dirty="0"/>
              <a:t>[0]=3 &amp;&amp; </a:t>
            </a:r>
            <a:r>
              <a:rPr lang="en-US" sz="2800" dirty="0" err="1"/>
              <a:t>icmp</a:t>
            </a:r>
            <a:r>
              <a:rPr lang="en-US" sz="2800" dirty="0"/>
              <a:t>[1]=3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742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BD80-BF76-446A-8A89-2B88B8D3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3AED9-F153-4621-81E2-DFCFA9A2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7" y="1743741"/>
            <a:ext cx="8583685" cy="14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 – Fragmentation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000" dirty="0" err="1"/>
              <a:t>frags.pcap</a:t>
            </a:r>
            <a:endParaRPr lang="en-US" sz="2000" dirty="0"/>
          </a:p>
          <a:p>
            <a:pPr lvl="1"/>
            <a:r>
              <a:rPr lang="en-US" sz="2000" dirty="0"/>
              <a:t>Why might only 1 host have responded to the ICMP echo request?</a:t>
            </a:r>
          </a:p>
          <a:p>
            <a:pPr lvl="2"/>
            <a:r>
              <a:rPr lang="en-US" sz="1800" dirty="0"/>
              <a:t>Fragmented ICMP blocked by Google, but not by local router</a:t>
            </a:r>
          </a:p>
          <a:p>
            <a:r>
              <a:rPr lang="en-US" sz="2000" dirty="0"/>
              <a:t>frags2.pcap</a:t>
            </a:r>
          </a:p>
          <a:p>
            <a:pPr lvl="1"/>
            <a:r>
              <a:rPr lang="en-US" sz="2000" dirty="0"/>
              <a:t>What was the server’s response code?</a:t>
            </a:r>
          </a:p>
          <a:p>
            <a:pPr lvl="2"/>
            <a:r>
              <a:rPr lang="en-US" sz="1800" dirty="0"/>
              <a:t>301</a:t>
            </a:r>
          </a:p>
          <a:p>
            <a:pPr lvl="1"/>
            <a:r>
              <a:rPr lang="en-US" sz="2000" dirty="0"/>
              <a:t>What URL was probably requested?</a:t>
            </a:r>
          </a:p>
          <a:p>
            <a:pPr lvl="2"/>
            <a:r>
              <a:rPr lang="en-US" sz="1800" dirty="0"/>
              <a:t>www.google.com</a:t>
            </a:r>
          </a:p>
        </p:txBody>
      </p:sp>
    </p:spTree>
    <p:extLst>
      <p:ext uri="{BB962C8B-B14F-4D97-AF65-F5344CB8AC3E}">
        <p14:creationId xmlns:p14="http://schemas.microsoft.com/office/powerpoint/2010/main" val="15188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 – Scanning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 err="1"/>
              <a:t>nmap.pcap</a:t>
            </a:r>
            <a:endParaRPr lang="en-US" sz="2800" dirty="0"/>
          </a:p>
          <a:p>
            <a:pPr lvl="1"/>
            <a:r>
              <a:rPr lang="en-US" sz="2800" dirty="0"/>
              <a:t>Which host was performing scanning?</a:t>
            </a:r>
          </a:p>
          <a:p>
            <a:pPr lvl="2"/>
            <a:r>
              <a:rPr lang="en-US" sz="2400" dirty="0"/>
              <a:t>192.168.2.175</a:t>
            </a:r>
          </a:p>
          <a:p>
            <a:pPr lvl="2"/>
            <a:r>
              <a:rPr lang="en-US" sz="2400" dirty="0" err="1"/>
              <a:t>tcpdump</a:t>
            </a:r>
            <a:r>
              <a:rPr lang="en-US" sz="2400" dirty="0"/>
              <a:t> -r </a:t>
            </a:r>
            <a:r>
              <a:rPr lang="en-US" sz="2400" dirty="0" err="1"/>
              <a:t>nmap.pcap</a:t>
            </a:r>
            <a:r>
              <a:rPr lang="en-US" sz="2400" dirty="0"/>
              <a:t> -</a:t>
            </a:r>
            <a:r>
              <a:rPr lang="en-US" sz="2400" dirty="0" err="1"/>
              <a:t>nn</a:t>
            </a:r>
            <a:r>
              <a:rPr lang="en-US" sz="2400" dirty="0"/>
              <a:t> '</a:t>
            </a:r>
            <a:r>
              <a:rPr lang="en-US" sz="2400" dirty="0" err="1"/>
              <a:t>tcp</a:t>
            </a:r>
            <a:r>
              <a:rPr lang="en-US" sz="2400" dirty="0"/>
              <a:t>[13]=0x02' | cut -f3 -d' ' | cut -f1-4 -d '.' | sort | </a:t>
            </a:r>
            <a:r>
              <a:rPr lang="en-US" sz="2400" dirty="0" err="1"/>
              <a:t>uniq</a:t>
            </a:r>
            <a:r>
              <a:rPr lang="en-US" sz="2400" dirty="0"/>
              <a:t> -c | sort -n</a:t>
            </a:r>
          </a:p>
          <a:p>
            <a:pPr lvl="2"/>
            <a:endParaRPr lang="en-US" sz="18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6CA13-C6DB-474D-9827-7FA86FD5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61" y="3545996"/>
            <a:ext cx="5715149" cy="10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 – Scanning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 err="1"/>
              <a:t>nmap.pcap</a:t>
            </a:r>
            <a:endParaRPr lang="en-US" sz="2800" dirty="0"/>
          </a:p>
          <a:p>
            <a:pPr lvl="1"/>
            <a:r>
              <a:rPr lang="en-US" sz="2800" dirty="0"/>
              <a:t>Which host was the scan target?</a:t>
            </a:r>
          </a:p>
          <a:p>
            <a:pPr lvl="2"/>
            <a:r>
              <a:rPr lang="en-US" sz="2400" dirty="0"/>
              <a:t>192.168.2.75</a:t>
            </a:r>
          </a:p>
          <a:p>
            <a:pPr lvl="2"/>
            <a:r>
              <a:rPr lang="en-US" sz="2400" dirty="0" err="1"/>
              <a:t>tcpdump</a:t>
            </a:r>
            <a:r>
              <a:rPr lang="en-US" sz="2400" dirty="0"/>
              <a:t> -r </a:t>
            </a:r>
            <a:r>
              <a:rPr lang="en-US" sz="2400" dirty="0" err="1"/>
              <a:t>nmap.pcap</a:t>
            </a:r>
            <a:r>
              <a:rPr lang="en-US" sz="2400" dirty="0"/>
              <a:t> -</a:t>
            </a:r>
            <a:r>
              <a:rPr lang="en-US" sz="2400" dirty="0" err="1"/>
              <a:t>nn</a:t>
            </a:r>
            <a:r>
              <a:rPr lang="en-US" sz="2400" dirty="0"/>
              <a:t> '</a:t>
            </a:r>
            <a:r>
              <a:rPr lang="en-US" sz="2400" dirty="0" err="1"/>
              <a:t>tcp</a:t>
            </a:r>
            <a:r>
              <a:rPr lang="en-US" sz="2400" dirty="0"/>
              <a:t>[13]=0x02' | cut -f5 -d' ' | cut -f1-4 -d '.' | sort | </a:t>
            </a:r>
            <a:r>
              <a:rPr lang="en-US" sz="2400" dirty="0" err="1"/>
              <a:t>uniq</a:t>
            </a:r>
            <a:r>
              <a:rPr lang="en-US" sz="2400" dirty="0"/>
              <a:t> -c | sort –n</a:t>
            </a:r>
          </a:p>
          <a:p>
            <a:pPr lvl="2"/>
            <a:endParaRPr lang="en-US" sz="18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EB47D-7918-4EF9-8C6E-A47F8950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90" y="3495257"/>
            <a:ext cx="5698820" cy="9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 – Scanning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000" dirty="0" err="1"/>
              <a:t>nmap.pcap</a:t>
            </a:r>
            <a:endParaRPr lang="en-US" sz="2000" dirty="0"/>
          </a:p>
          <a:p>
            <a:pPr lvl="1"/>
            <a:r>
              <a:rPr lang="en-US" sz="2000" dirty="0"/>
              <a:t>How many TCP ports were scanned?</a:t>
            </a:r>
          </a:p>
          <a:p>
            <a:pPr lvl="2"/>
            <a:r>
              <a:rPr lang="en-US" sz="1800" dirty="0"/>
              <a:t>1000</a:t>
            </a:r>
          </a:p>
          <a:p>
            <a:pPr lvl="2"/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tcpdump</a:t>
            </a:r>
            <a:r>
              <a:rPr lang="en-US" sz="1800" dirty="0"/>
              <a:t> -r </a:t>
            </a:r>
            <a:r>
              <a:rPr lang="en-US" sz="1800" dirty="0" err="1"/>
              <a:t>nmap.pcap</a:t>
            </a:r>
            <a:r>
              <a:rPr lang="en-US" sz="1800" dirty="0"/>
              <a:t> -</a:t>
            </a:r>
            <a:r>
              <a:rPr lang="en-US" sz="1800" dirty="0" err="1"/>
              <a:t>nn</a:t>
            </a:r>
            <a:r>
              <a:rPr lang="en-US" sz="1800" dirty="0"/>
              <a:t> '</a:t>
            </a:r>
            <a:r>
              <a:rPr lang="en-US" sz="1800" dirty="0" err="1"/>
              <a:t>tcp</a:t>
            </a:r>
            <a:r>
              <a:rPr lang="en-US" sz="1800" dirty="0"/>
              <a:t>[13]=0x02 &amp;&amp; </a:t>
            </a:r>
            <a:r>
              <a:rPr lang="en-US" sz="1800" dirty="0" err="1"/>
              <a:t>src</a:t>
            </a:r>
            <a:r>
              <a:rPr lang="en-US" sz="1800" dirty="0"/>
              <a:t> host 192.168.2.175 &amp;&amp; </a:t>
            </a:r>
            <a:r>
              <a:rPr lang="en-US" sz="1800" dirty="0" err="1"/>
              <a:t>dst</a:t>
            </a:r>
            <a:r>
              <a:rPr lang="en-US" sz="1800" dirty="0"/>
              <a:t> host 192.168.2.75'| cut -f 5 -d' ' | cut -f5 -d'.'| cut -f1 -d':' | sort | </a:t>
            </a:r>
            <a:r>
              <a:rPr lang="en-US" sz="1800" dirty="0" err="1"/>
              <a:t>uniq</a:t>
            </a:r>
            <a:r>
              <a:rPr lang="en-US" sz="1800" dirty="0"/>
              <a:t> | </a:t>
            </a:r>
            <a:r>
              <a:rPr lang="en-US" sz="1800" dirty="0" err="1"/>
              <a:t>wc</a:t>
            </a:r>
            <a:r>
              <a:rPr lang="en-US" sz="1800" dirty="0"/>
              <a:t> –l</a:t>
            </a:r>
          </a:p>
          <a:p>
            <a:pPr lvl="1"/>
            <a:r>
              <a:rPr lang="en-US" sz="2000" dirty="0"/>
              <a:t>How many UDP ports were scanned?</a:t>
            </a:r>
          </a:p>
          <a:p>
            <a:pPr lvl="2"/>
            <a:r>
              <a:rPr lang="en-US" sz="1800" dirty="0"/>
              <a:t>30</a:t>
            </a:r>
          </a:p>
          <a:p>
            <a:pPr lvl="2"/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tcpdump</a:t>
            </a:r>
            <a:r>
              <a:rPr lang="en-US" sz="1800" dirty="0"/>
              <a:t> -r </a:t>
            </a:r>
            <a:r>
              <a:rPr lang="en-US" sz="1800" dirty="0" err="1"/>
              <a:t>nmap.pcap</a:t>
            </a:r>
            <a:r>
              <a:rPr lang="en-US" sz="1800" dirty="0"/>
              <a:t> -</a:t>
            </a:r>
            <a:r>
              <a:rPr lang="en-US" sz="1800" dirty="0" err="1"/>
              <a:t>nn</a:t>
            </a:r>
            <a:r>
              <a:rPr lang="en-US" sz="1800" dirty="0"/>
              <a:t> '</a:t>
            </a:r>
            <a:r>
              <a:rPr lang="en-US" sz="1800" dirty="0" err="1"/>
              <a:t>udp</a:t>
            </a:r>
            <a:r>
              <a:rPr lang="en-US" sz="1800" dirty="0"/>
              <a:t> &amp;&amp; </a:t>
            </a:r>
            <a:r>
              <a:rPr lang="en-US" sz="1800" dirty="0" err="1"/>
              <a:t>src</a:t>
            </a:r>
            <a:r>
              <a:rPr lang="en-US" sz="1800" dirty="0"/>
              <a:t> host 192.168.2.175 &amp;&amp; </a:t>
            </a:r>
            <a:r>
              <a:rPr lang="en-US" sz="1800" dirty="0" err="1"/>
              <a:t>dst</a:t>
            </a:r>
            <a:r>
              <a:rPr lang="en-US" sz="1800" dirty="0"/>
              <a:t> host 192.168.2.75'| cut -f 5 -d' ' | cut -f5 -d'.'| cut -f1 -d':' | sort | </a:t>
            </a:r>
            <a:r>
              <a:rPr lang="en-US" sz="1800" dirty="0" err="1"/>
              <a:t>uniq</a:t>
            </a:r>
            <a:r>
              <a:rPr lang="en-US" sz="1800" dirty="0"/>
              <a:t> | </a:t>
            </a:r>
            <a:r>
              <a:rPr lang="en-US" sz="1800" dirty="0" err="1"/>
              <a:t>wc</a:t>
            </a:r>
            <a:r>
              <a:rPr lang="en-US" sz="1800" dirty="0"/>
              <a:t> -l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633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 – Scanning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4830354" cy="3171982"/>
          </a:xfrm>
        </p:spPr>
        <p:txBody>
          <a:bodyPr>
            <a:normAutofit/>
          </a:bodyPr>
          <a:lstStyle/>
          <a:p>
            <a:r>
              <a:rPr lang="en-US" sz="2000" dirty="0" err="1"/>
              <a:t>nmap.pcap</a:t>
            </a:r>
            <a:endParaRPr lang="en-US" sz="2000" dirty="0"/>
          </a:p>
          <a:p>
            <a:pPr lvl="1"/>
            <a:r>
              <a:rPr lang="en-US" sz="2000" dirty="0"/>
              <a:t>Which TCP ports were open?</a:t>
            </a:r>
          </a:p>
          <a:p>
            <a:pPr lvl="2"/>
            <a:r>
              <a:rPr lang="en-US" sz="1800" dirty="0"/>
              <a:t>1025,1026,1027,1031,1032,1034,135,139,2869,3306,445,5357</a:t>
            </a:r>
          </a:p>
          <a:p>
            <a:pPr lvl="2"/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tcpdump</a:t>
            </a:r>
            <a:r>
              <a:rPr lang="en-US" sz="1800" dirty="0"/>
              <a:t> -r </a:t>
            </a:r>
            <a:r>
              <a:rPr lang="en-US" sz="1800" dirty="0" err="1"/>
              <a:t>nmap.pcap</a:t>
            </a:r>
            <a:r>
              <a:rPr lang="en-US" sz="1800" dirty="0"/>
              <a:t> -</a:t>
            </a:r>
            <a:r>
              <a:rPr lang="en-US" sz="1800" dirty="0" err="1"/>
              <a:t>nn</a:t>
            </a:r>
            <a:r>
              <a:rPr lang="en-US" sz="1800" dirty="0"/>
              <a:t> '</a:t>
            </a:r>
            <a:r>
              <a:rPr lang="en-US" sz="1800" dirty="0" err="1"/>
              <a:t>tcp</a:t>
            </a:r>
            <a:r>
              <a:rPr lang="en-US" sz="1800" dirty="0"/>
              <a:t>[13]=0x12 &amp;&amp; </a:t>
            </a:r>
            <a:r>
              <a:rPr lang="en-US" sz="1800" dirty="0" err="1"/>
              <a:t>dst</a:t>
            </a:r>
            <a:r>
              <a:rPr lang="en-US" sz="1800" dirty="0"/>
              <a:t> host 192.168.2.175 &amp;&amp; </a:t>
            </a:r>
            <a:r>
              <a:rPr lang="en-US" sz="1800" dirty="0" err="1"/>
              <a:t>src</a:t>
            </a:r>
            <a:r>
              <a:rPr lang="en-US" sz="1800" dirty="0"/>
              <a:t> host 192.168.2.75'| cut -f 3 -d' ' | cut -f5 -d'.'| cut -f1 -d':' | sort | </a:t>
            </a:r>
            <a:r>
              <a:rPr lang="en-US" sz="1800" dirty="0" err="1"/>
              <a:t>uniq</a:t>
            </a:r>
            <a:r>
              <a:rPr lang="en-US" sz="1800" dirty="0"/>
              <a:t> 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CF686-143E-45B6-828A-333B501C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65" y="1504949"/>
            <a:ext cx="2667070" cy="25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9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 – Scanning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21,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3469815" cy="3171982"/>
          </a:xfrm>
        </p:spPr>
        <p:txBody>
          <a:bodyPr>
            <a:normAutofit/>
          </a:bodyPr>
          <a:lstStyle/>
          <a:p>
            <a:r>
              <a:rPr lang="en-US" sz="2000" dirty="0" err="1"/>
              <a:t>nmap.pcap</a:t>
            </a:r>
            <a:endParaRPr lang="en-US" sz="2000" dirty="0"/>
          </a:p>
          <a:p>
            <a:pPr lvl="1"/>
            <a:r>
              <a:rPr lang="en-US" sz="2000" dirty="0"/>
              <a:t>What may have caused the scan behavior after 12:04:10?</a:t>
            </a:r>
          </a:p>
          <a:p>
            <a:pPr lvl="1"/>
            <a:r>
              <a:rPr lang="en-US" sz="2000" dirty="0"/>
              <a:t>Firewall enabled that does not reset connections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14A70-64EF-44BC-B727-0C15C426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42" y="1337896"/>
            <a:ext cx="4136680" cy="328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8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rectDefense">
      <a:dk1>
        <a:srgbClr val="232121"/>
      </a:dk1>
      <a:lt1>
        <a:srgbClr val="FFFFFF"/>
      </a:lt1>
      <a:dk2>
        <a:srgbClr val="666B6D"/>
      </a:dk2>
      <a:lt2>
        <a:srgbClr val="D2D2D1"/>
      </a:lt2>
      <a:accent1>
        <a:srgbClr val="232121"/>
      </a:accent1>
      <a:accent2>
        <a:srgbClr val="D2D2D1"/>
      </a:accent2>
      <a:accent3>
        <a:srgbClr val="666B6D"/>
      </a:accent3>
      <a:accent4>
        <a:srgbClr val="00ACE4"/>
      </a:accent4>
      <a:accent5>
        <a:srgbClr val="FD5D1A"/>
      </a:accent5>
      <a:accent6>
        <a:srgbClr val="9CD3EC"/>
      </a:accent6>
      <a:hlink>
        <a:srgbClr val="00ACE4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76_DD_PPT_Template_R1_LB-MP" id="{A26E19FC-6F2F-254D-8835-1B26796CA5D7}" vid="{964D6747-99AB-4E4B-80EC-816BBFF0284D}"/>
    </a:ext>
  </a:extLst>
</a:theme>
</file>

<file path=ppt/theme/theme2.xml><?xml version="1.0" encoding="utf-8"?>
<a:theme xmlns:a="http://schemas.openxmlformats.org/drawingml/2006/main" name="Custom Design">
  <a:themeElements>
    <a:clrScheme name="DirectDefense">
      <a:dk1>
        <a:srgbClr val="232121"/>
      </a:dk1>
      <a:lt1>
        <a:srgbClr val="FFFFFF"/>
      </a:lt1>
      <a:dk2>
        <a:srgbClr val="666B6D"/>
      </a:dk2>
      <a:lt2>
        <a:srgbClr val="D2D2D1"/>
      </a:lt2>
      <a:accent1>
        <a:srgbClr val="232121"/>
      </a:accent1>
      <a:accent2>
        <a:srgbClr val="D2D2D1"/>
      </a:accent2>
      <a:accent3>
        <a:srgbClr val="666B6D"/>
      </a:accent3>
      <a:accent4>
        <a:srgbClr val="00ACE4"/>
      </a:accent4>
      <a:accent5>
        <a:srgbClr val="FD5D1A"/>
      </a:accent5>
      <a:accent6>
        <a:srgbClr val="9CD3EC"/>
      </a:accent6>
      <a:hlink>
        <a:srgbClr val="00ACE4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76_DD_PPT_Template_R1_LB-MP" id="{A26E19FC-6F2F-254D-8835-1B26796CA5D7}" vid="{B5DDCC67-D501-DE47-8B3D-166CB0B29D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B63D44CCE4914BB34183B062CF6FE1" ma:contentTypeVersion="4" ma:contentTypeDescription="Create a new document." ma:contentTypeScope="" ma:versionID="372159b7c420614f5a61c5a69b0e8b03">
  <xsd:schema xmlns:xsd="http://www.w3.org/2001/XMLSchema" xmlns:xs="http://www.w3.org/2001/XMLSchema" xmlns:p="http://schemas.microsoft.com/office/2006/metadata/properties" xmlns:ns2="3731b75e-6f68-40f4-9d0a-0a5cf2200f93" targetNamespace="http://schemas.microsoft.com/office/2006/metadata/properties" ma:root="true" ma:fieldsID="d64b5b83b0766b47035683cfca990c54" ns2:_="">
    <xsd:import namespace="3731b75e-6f68-40f4-9d0a-0a5cf2200f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b75e-6f68-40f4-9d0a-0a5cf2200f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B99817-A09C-4D50-BB92-742174BE12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b75e-6f68-40f4-9d0a-0a5cf2200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09629B-DAAE-43CD-9923-A162774A43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BB757E-0932-4635-8D18-732DEBB5D1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3731b75e-6f68-40f4-9d0a-0a5cf2200f93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4576_DD_PPT_Template_R1_LB-c</Template>
  <TotalTime>77933</TotalTime>
  <Words>1341</Words>
  <Application>Microsoft Office PowerPoint</Application>
  <PresentationFormat>On-screen Show (16:9)</PresentationFormat>
  <Paragraphs>244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.AppleSystemUIFont</vt:lpstr>
      <vt:lpstr>Arial</vt:lpstr>
      <vt:lpstr>Arial Regular</vt:lpstr>
      <vt:lpstr>Calibri</vt:lpstr>
      <vt:lpstr>Office Theme</vt:lpstr>
      <vt:lpstr>Custom Design</vt:lpstr>
      <vt:lpstr>Knowledge Check - Answers</vt:lpstr>
      <vt:lpstr>Knowledge Check - Answers</vt:lpstr>
      <vt:lpstr>Knowledge Check - Answers</vt:lpstr>
      <vt:lpstr>Practical Exercise – Fragmentation Answers</vt:lpstr>
      <vt:lpstr>Practical Exercise – Scanning Answers</vt:lpstr>
      <vt:lpstr>Practical Exercise – Scanning Answers</vt:lpstr>
      <vt:lpstr>Practical Exercise – Scanning Answers</vt:lpstr>
      <vt:lpstr>Practical Exercise – Scanning Answers</vt:lpstr>
      <vt:lpstr>Practical Exercise – Scanning Answers</vt:lpstr>
      <vt:lpstr>ch2.pcap (from root-me.org)</vt:lpstr>
      <vt:lpstr>ch3.pcap (from root-me.org)</vt:lpstr>
      <vt:lpstr>2015-03-24-traffic-analysis-exercise.pcap  (from malware-traffic-analysis.net)</vt:lpstr>
      <vt:lpstr>sansholidayhack2013.pcap (from SANS holiday hack challenge, 2013)</vt:lpstr>
      <vt:lpstr>sansholidayhack2013.pcap (from SANS holiday hack challenge, 2013)</vt:lpstr>
      <vt:lpstr>sansholidayhack2013.pcap (from SANS holiday hack challenge, 2013)</vt:lpstr>
      <vt:lpstr>sansholidayhack2013.pcap (from SANS holiday hack challenge, 2013)</vt:lpstr>
      <vt:lpstr>sansholidayhack2013.pcap (from SANS holiday hack challenge, 2013)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COPY LOREM IPSUM DOLOR SIT AMET</dc:title>
  <dc:creator>Jared Lemos</dc:creator>
  <cp:lastModifiedBy>Stephen Deck</cp:lastModifiedBy>
  <cp:revision>199</cp:revision>
  <dcterms:created xsi:type="dcterms:W3CDTF">2017-05-08T14:15:54Z</dcterms:created>
  <dcterms:modified xsi:type="dcterms:W3CDTF">2018-04-22T14:44:24Z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0x01010009B63D44CCE4914BB34183B062CF6FE1</vt:lpwstr>
  </property>
</Properties>
</file>