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  <p:sldMasterId id="2147483671" r:id="rId5"/>
  </p:sldMasterIdLst>
  <p:notesMasterIdLst>
    <p:notesMasterId r:id="rId26"/>
  </p:notesMasterIdLst>
  <p:sldIdLst>
    <p:sldId id="280" r:id="rId6"/>
    <p:sldId id="282" r:id="rId7"/>
    <p:sldId id="289" r:id="rId8"/>
    <p:sldId id="296" r:id="rId9"/>
    <p:sldId id="294" r:id="rId10"/>
    <p:sldId id="305" r:id="rId11"/>
    <p:sldId id="306" r:id="rId12"/>
    <p:sldId id="309" r:id="rId13"/>
    <p:sldId id="310" r:id="rId14"/>
    <p:sldId id="321" r:id="rId15"/>
    <p:sldId id="348" r:id="rId16"/>
    <p:sldId id="399" r:id="rId17"/>
    <p:sldId id="423" r:id="rId18"/>
    <p:sldId id="432" r:id="rId19"/>
    <p:sldId id="434" r:id="rId20"/>
    <p:sldId id="433" r:id="rId21"/>
    <p:sldId id="424" r:id="rId22"/>
    <p:sldId id="425" r:id="rId23"/>
    <p:sldId id="440" r:id="rId24"/>
    <p:sldId id="426" r:id="rId2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20A35FF1-62A1-5A42-A1D2-756514C1AA1B}">
          <p14:sldIdLst/>
        </p14:section>
        <p14:section name="Content Slides" id="{295D142A-0911-5242-8846-8B80ECDBE2F6}">
          <p14:sldIdLst>
            <p14:sldId id="280"/>
            <p14:sldId id="282"/>
            <p14:sldId id="289"/>
            <p14:sldId id="296"/>
            <p14:sldId id="294"/>
            <p14:sldId id="305"/>
            <p14:sldId id="306"/>
            <p14:sldId id="309"/>
            <p14:sldId id="310"/>
            <p14:sldId id="321"/>
            <p14:sldId id="348"/>
            <p14:sldId id="399"/>
            <p14:sldId id="423"/>
            <p14:sldId id="432"/>
            <p14:sldId id="434"/>
            <p14:sldId id="433"/>
            <p14:sldId id="424"/>
            <p14:sldId id="425"/>
            <p14:sldId id="440"/>
            <p14:sldId id="426"/>
          </p14:sldIdLst>
        </p14:section>
        <p14:section name="Image Slides" id="{A2565F24-7758-544D-9566-1AA2EAEF675D}">
          <p14:sldIdLst/>
        </p14:section>
        <p14:section name="Section Divider" id="{191F3268-1E7A-384E-B46C-40D6CB17006B}">
          <p14:sldIdLst/>
        </p14:section>
        <p14:section name="Ending Slide" id="{FD84001B-71A2-0E4B-830B-073E77A3BEA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72" userDrawn="1">
          <p15:clr>
            <a:srgbClr val="A4A3A4"/>
          </p15:clr>
        </p15:guide>
        <p15:guide id="2" pos="5376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orient="horz" pos="948" userDrawn="1">
          <p15:clr>
            <a:srgbClr val="A4A3A4"/>
          </p15:clr>
        </p15:guide>
        <p15:guide id="5" orient="horz" pos="27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85500" autoAdjust="0"/>
  </p:normalViewPr>
  <p:slideViewPr>
    <p:cSldViewPr snapToGrid="0" snapToObjects="1">
      <p:cViewPr varScale="1">
        <p:scale>
          <a:sx n="148" d="100"/>
          <a:sy n="148" d="100"/>
        </p:scale>
        <p:origin x="1152" y="79"/>
      </p:cViewPr>
      <p:guideLst>
        <p:guide orient="horz" pos="372"/>
        <p:guide pos="5376"/>
        <p:guide pos="408"/>
        <p:guide orient="horz" pos="948"/>
        <p:guide orient="horz" pos="27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Deck" userId="d0abce2a322c43a5" providerId="LiveId" clId="{ADFD2B2D-6693-472B-9AA3-4F1E67DE2D0B}"/>
    <pc:docChg chg="delSld modSection">
      <pc:chgData name="Stephen Deck" userId="d0abce2a322c43a5" providerId="LiveId" clId="{ADFD2B2D-6693-472B-9AA3-4F1E67DE2D0B}" dt="2018-04-21T12:55:58.489" v="173" actId="2696"/>
      <pc:docMkLst>
        <pc:docMk/>
      </pc:docMkLst>
      <pc:sldChg chg="del">
        <pc:chgData name="Stephen Deck" userId="d0abce2a322c43a5" providerId="LiveId" clId="{ADFD2B2D-6693-472B-9AA3-4F1E67DE2D0B}" dt="2018-04-21T12:16:21.864" v="0" actId="2696"/>
        <pc:sldMkLst>
          <pc:docMk/>
          <pc:sldMk cId="1572080917" sldId="257"/>
        </pc:sldMkLst>
      </pc:sldChg>
      <pc:sldChg chg="del">
        <pc:chgData name="Stephen Deck" userId="d0abce2a322c43a5" providerId="LiveId" clId="{ADFD2B2D-6693-472B-9AA3-4F1E67DE2D0B}" dt="2018-04-21T12:16:21.995" v="3" actId="2696"/>
        <pc:sldMkLst>
          <pc:docMk/>
          <pc:sldMk cId="165294115" sldId="260"/>
        </pc:sldMkLst>
      </pc:sldChg>
      <pc:sldChg chg="del">
        <pc:chgData name="Stephen Deck" userId="d0abce2a322c43a5" providerId="LiveId" clId="{ADFD2B2D-6693-472B-9AA3-4F1E67DE2D0B}" dt="2018-04-21T12:55:58.489" v="173" actId="2696"/>
        <pc:sldMkLst>
          <pc:docMk/>
          <pc:sldMk cId="378311860" sldId="266"/>
        </pc:sldMkLst>
      </pc:sldChg>
      <pc:sldChg chg="del">
        <pc:chgData name="Stephen Deck" userId="d0abce2a322c43a5" providerId="LiveId" clId="{ADFD2B2D-6693-472B-9AA3-4F1E67DE2D0B}" dt="2018-04-21T12:23:59.044" v="101" actId="2696"/>
        <pc:sldMkLst>
          <pc:docMk/>
          <pc:sldMk cId="1335843847" sldId="271"/>
        </pc:sldMkLst>
      </pc:sldChg>
      <pc:sldChg chg="del">
        <pc:chgData name="Stephen Deck" userId="d0abce2a322c43a5" providerId="LiveId" clId="{ADFD2B2D-6693-472B-9AA3-4F1E67DE2D0B}" dt="2018-04-21T12:17:34.410" v="44" actId="2696"/>
        <pc:sldMkLst>
          <pc:docMk/>
          <pc:sldMk cId="3003349192" sldId="272"/>
        </pc:sldMkLst>
      </pc:sldChg>
      <pc:sldChg chg="del">
        <pc:chgData name="Stephen Deck" userId="d0abce2a322c43a5" providerId="LiveId" clId="{ADFD2B2D-6693-472B-9AA3-4F1E67DE2D0B}" dt="2018-04-21T12:16:21.897" v="1" actId="2696"/>
        <pc:sldMkLst>
          <pc:docMk/>
          <pc:sldMk cId="2863405215" sldId="273"/>
        </pc:sldMkLst>
      </pc:sldChg>
      <pc:sldChg chg="del">
        <pc:chgData name="Stephen Deck" userId="d0abce2a322c43a5" providerId="LiveId" clId="{ADFD2B2D-6693-472B-9AA3-4F1E67DE2D0B}" dt="2018-04-21T12:16:21.939" v="2" actId="2696"/>
        <pc:sldMkLst>
          <pc:docMk/>
          <pc:sldMk cId="3870661452" sldId="274"/>
        </pc:sldMkLst>
      </pc:sldChg>
      <pc:sldChg chg="del">
        <pc:chgData name="Stephen Deck" userId="d0abce2a322c43a5" providerId="LiveId" clId="{ADFD2B2D-6693-472B-9AA3-4F1E67DE2D0B}" dt="2018-04-21T12:17:34.363" v="43" actId="2696"/>
        <pc:sldMkLst>
          <pc:docMk/>
          <pc:sldMk cId="1027322276" sldId="275"/>
        </pc:sldMkLst>
      </pc:sldChg>
      <pc:sldChg chg="del">
        <pc:chgData name="Stephen Deck" userId="d0abce2a322c43a5" providerId="LiveId" clId="{ADFD2B2D-6693-472B-9AA3-4F1E67DE2D0B}" dt="2018-04-21T12:23:59.007" v="100" actId="2696"/>
        <pc:sldMkLst>
          <pc:docMk/>
          <pc:sldMk cId="2614892075" sldId="276"/>
        </pc:sldMkLst>
      </pc:sldChg>
      <pc:sldChg chg="del">
        <pc:chgData name="Stephen Deck" userId="d0abce2a322c43a5" providerId="LiveId" clId="{ADFD2B2D-6693-472B-9AA3-4F1E67DE2D0B}" dt="2018-04-21T12:16:22.111" v="5" actId="2696"/>
        <pc:sldMkLst>
          <pc:docMk/>
          <pc:sldMk cId="2050610575" sldId="278"/>
        </pc:sldMkLst>
      </pc:sldChg>
      <pc:sldChg chg="del">
        <pc:chgData name="Stephen Deck" userId="d0abce2a322c43a5" providerId="LiveId" clId="{ADFD2B2D-6693-472B-9AA3-4F1E67DE2D0B}" dt="2018-04-21T12:16:27.633" v="8" actId="2696"/>
        <pc:sldMkLst>
          <pc:docMk/>
          <pc:sldMk cId="3167373508" sldId="279"/>
        </pc:sldMkLst>
      </pc:sldChg>
      <pc:sldChg chg="del">
        <pc:chgData name="Stephen Deck" userId="d0abce2a322c43a5" providerId="LiveId" clId="{ADFD2B2D-6693-472B-9AA3-4F1E67DE2D0B}" dt="2018-04-21T12:16:32.833" v="9" actId="2696"/>
        <pc:sldMkLst>
          <pc:docMk/>
          <pc:sldMk cId="2767271775" sldId="281"/>
        </pc:sldMkLst>
      </pc:sldChg>
      <pc:sldChg chg="del">
        <pc:chgData name="Stephen Deck" userId="d0abce2a322c43a5" providerId="LiveId" clId="{ADFD2B2D-6693-472B-9AA3-4F1E67DE2D0B}" dt="2018-04-21T12:16:27.578" v="7" actId="2696"/>
        <pc:sldMkLst>
          <pc:docMk/>
          <pc:sldMk cId="2569779248" sldId="283"/>
        </pc:sldMkLst>
      </pc:sldChg>
      <pc:sldChg chg="del">
        <pc:chgData name="Stephen Deck" userId="d0abce2a322c43a5" providerId="LiveId" clId="{ADFD2B2D-6693-472B-9AA3-4F1E67DE2D0B}" dt="2018-04-21T12:16:32.879" v="10" actId="2696"/>
        <pc:sldMkLst>
          <pc:docMk/>
          <pc:sldMk cId="211525463" sldId="284"/>
        </pc:sldMkLst>
      </pc:sldChg>
      <pc:sldChg chg="del">
        <pc:chgData name="Stephen Deck" userId="d0abce2a322c43a5" providerId="LiveId" clId="{ADFD2B2D-6693-472B-9AA3-4F1E67DE2D0B}" dt="2018-04-21T12:16:32.924" v="11" actId="2696"/>
        <pc:sldMkLst>
          <pc:docMk/>
          <pc:sldMk cId="2824500291" sldId="285"/>
        </pc:sldMkLst>
      </pc:sldChg>
      <pc:sldChg chg="del">
        <pc:chgData name="Stephen Deck" userId="d0abce2a322c43a5" providerId="LiveId" clId="{ADFD2B2D-6693-472B-9AA3-4F1E67DE2D0B}" dt="2018-04-21T12:16:32.999" v="12" actId="2696"/>
        <pc:sldMkLst>
          <pc:docMk/>
          <pc:sldMk cId="3681746238" sldId="286"/>
        </pc:sldMkLst>
      </pc:sldChg>
      <pc:sldChg chg="del">
        <pc:chgData name="Stephen Deck" userId="d0abce2a322c43a5" providerId="LiveId" clId="{ADFD2B2D-6693-472B-9AA3-4F1E67DE2D0B}" dt="2018-04-21T12:16:42.966" v="15" actId="2696"/>
        <pc:sldMkLst>
          <pc:docMk/>
          <pc:sldMk cId="3779883294" sldId="287"/>
        </pc:sldMkLst>
      </pc:sldChg>
      <pc:sldChg chg="del">
        <pc:chgData name="Stephen Deck" userId="d0abce2a322c43a5" providerId="LiveId" clId="{ADFD2B2D-6693-472B-9AA3-4F1E67DE2D0B}" dt="2018-04-21T12:16:42.876" v="13" actId="2696"/>
        <pc:sldMkLst>
          <pc:docMk/>
          <pc:sldMk cId="1993731998" sldId="288"/>
        </pc:sldMkLst>
      </pc:sldChg>
      <pc:sldChg chg="del">
        <pc:chgData name="Stephen Deck" userId="d0abce2a322c43a5" providerId="LiveId" clId="{ADFD2B2D-6693-472B-9AA3-4F1E67DE2D0B}" dt="2018-04-21T12:16:42.924" v="14" actId="2696"/>
        <pc:sldMkLst>
          <pc:docMk/>
          <pc:sldMk cId="3479895894" sldId="290"/>
        </pc:sldMkLst>
      </pc:sldChg>
      <pc:sldChg chg="del">
        <pc:chgData name="Stephen Deck" userId="d0abce2a322c43a5" providerId="LiveId" clId="{ADFD2B2D-6693-472B-9AA3-4F1E67DE2D0B}" dt="2018-04-21T12:16:43.012" v="16" actId="2696"/>
        <pc:sldMkLst>
          <pc:docMk/>
          <pc:sldMk cId="2833572157" sldId="291"/>
        </pc:sldMkLst>
      </pc:sldChg>
      <pc:sldChg chg="del">
        <pc:chgData name="Stephen Deck" userId="d0abce2a322c43a5" providerId="LiveId" clId="{ADFD2B2D-6693-472B-9AA3-4F1E67DE2D0B}" dt="2018-04-21T12:16:43.065" v="17" actId="2696"/>
        <pc:sldMkLst>
          <pc:docMk/>
          <pc:sldMk cId="2639511707" sldId="292"/>
        </pc:sldMkLst>
      </pc:sldChg>
      <pc:sldChg chg="del">
        <pc:chgData name="Stephen Deck" userId="d0abce2a322c43a5" providerId="LiveId" clId="{ADFD2B2D-6693-472B-9AA3-4F1E67DE2D0B}" dt="2018-04-21T12:16:43.103" v="18" actId="2696"/>
        <pc:sldMkLst>
          <pc:docMk/>
          <pc:sldMk cId="1817222083" sldId="293"/>
        </pc:sldMkLst>
      </pc:sldChg>
      <pc:sldChg chg="del">
        <pc:chgData name="Stephen Deck" userId="d0abce2a322c43a5" providerId="LiveId" clId="{ADFD2B2D-6693-472B-9AA3-4F1E67DE2D0B}" dt="2018-04-21T12:16:55.033" v="27" actId="2696"/>
        <pc:sldMkLst>
          <pc:docMk/>
          <pc:sldMk cId="2980388268" sldId="295"/>
        </pc:sldMkLst>
      </pc:sldChg>
      <pc:sldChg chg="del">
        <pc:chgData name="Stephen Deck" userId="d0abce2a322c43a5" providerId="LiveId" clId="{ADFD2B2D-6693-472B-9AA3-4F1E67DE2D0B}" dt="2018-04-21T12:16:45.947" v="19" actId="2696"/>
        <pc:sldMkLst>
          <pc:docMk/>
          <pc:sldMk cId="33891465" sldId="297"/>
        </pc:sldMkLst>
      </pc:sldChg>
      <pc:sldChg chg="del">
        <pc:chgData name="Stephen Deck" userId="d0abce2a322c43a5" providerId="LiveId" clId="{ADFD2B2D-6693-472B-9AA3-4F1E67DE2D0B}" dt="2018-04-21T12:16:55.069" v="28" actId="2696"/>
        <pc:sldMkLst>
          <pc:docMk/>
          <pc:sldMk cId="2403198923" sldId="298"/>
        </pc:sldMkLst>
      </pc:sldChg>
      <pc:sldChg chg="del">
        <pc:chgData name="Stephen Deck" userId="d0abce2a322c43a5" providerId="LiveId" clId="{ADFD2B2D-6693-472B-9AA3-4F1E67DE2D0B}" dt="2018-04-21T12:17:01.906" v="36" actId="2696"/>
        <pc:sldMkLst>
          <pc:docMk/>
          <pc:sldMk cId="4003284301" sldId="299"/>
        </pc:sldMkLst>
      </pc:sldChg>
      <pc:sldChg chg="del">
        <pc:chgData name="Stephen Deck" userId="d0abce2a322c43a5" providerId="LiveId" clId="{ADFD2B2D-6693-472B-9AA3-4F1E67DE2D0B}" dt="2018-04-21T12:17:04.827" v="37" actId="2696"/>
        <pc:sldMkLst>
          <pc:docMk/>
          <pc:sldMk cId="1957513323" sldId="300"/>
        </pc:sldMkLst>
      </pc:sldChg>
      <pc:sldChg chg="del">
        <pc:chgData name="Stephen Deck" userId="d0abce2a322c43a5" providerId="LiveId" clId="{ADFD2B2D-6693-472B-9AA3-4F1E67DE2D0B}" dt="2018-04-21T12:17:22.458" v="40" actId="2696"/>
        <pc:sldMkLst>
          <pc:docMk/>
          <pc:sldMk cId="1226059620" sldId="301"/>
        </pc:sldMkLst>
      </pc:sldChg>
      <pc:sldChg chg="del">
        <pc:chgData name="Stephen Deck" userId="d0abce2a322c43a5" providerId="LiveId" clId="{ADFD2B2D-6693-472B-9AA3-4F1E67DE2D0B}" dt="2018-04-21T12:16:27.526" v="6" actId="2696"/>
        <pc:sldMkLst>
          <pc:docMk/>
          <pc:sldMk cId="1265854071" sldId="303"/>
        </pc:sldMkLst>
      </pc:sldChg>
      <pc:sldChg chg="del">
        <pc:chgData name="Stephen Deck" userId="d0abce2a322c43a5" providerId="LiveId" clId="{ADFD2B2D-6693-472B-9AA3-4F1E67DE2D0B}" dt="2018-04-21T12:16:22.050" v="4" actId="2696"/>
        <pc:sldMkLst>
          <pc:docMk/>
          <pc:sldMk cId="3291766465" sldId="304"/>
        </pc:sldMkLst>
      </pc:sldChg>
      <pc:sldChg chg="del">
        <pc:chgData name="Stephen Deck" userId="d0abce2a322c43a5" providerId="LiveId" clId="{ADFD2B2D-6693-472B-9AA3-4F1E67DE2D0B}" dt="2018-04-21T12:17:01.587" v="29" actId="2696"/>
        <pc:sldMkLst>
          <pc:docMk/>
          <pc:sldMk cId="1340069480" sldId="307"/>
        </pc:sldMkLst>
      </pc:sldChg>
      <pc:sldChg chg="del">
        <pc:chgData name="Stephen Deck" userId="d0abce2a322c43a5" providerId="LiveId" clId="{ADFD2B2D-6693-472B-9AA3-4F1E67DE2D0B}" dt="2018-04-21T12:17:01.632" v="30" actId="2696"/>
        <pc:sldMkLst>
          <pc:docMk/>
          <pc:sldMk cId="3214217323" sldId="308"/>
        </pc:sldMkLst>
      </pc:sldChg>
      <pc:sldChg chg="del">
        <pc:chgData name="Stephen Deck" userId="d0abce2a322c43a5" providerId="LiveId" clId="{ADFD2B2D-6693-472B-9AA3-4F1E67DE2D0B}" dt="2018-04-21T12:17:34.456" v="45" actId="2696"/>
        <pc:sldMkLst>
          <pc:docMk/>
          <pc:sldMk cId="3106833495" sldId="311"/>
        </pc:sldMkLst>
      </pc:sldChg>
      <pc:sldChg chg="del">
        <pc:chgData name="Stephen Deck" userId="d0abce2a322c43a5" providerId="LiveId" clId="{ADFD2B2D-6693-472B-9AA3-4F1E67DE2D0B}" dt="2018-04-21T12:17:34.551" v="47" actId="2696"/>
        <pc:sldMkLst>
          <pc:docMk/>
          <pc:sldMk cId="471882139" sldId="312"/>
        </pc:sldMkLst>
      </pc:sldChg>
      <pc:sldChg chg="del">
        <pc:chgData name="Stephen Deck" userId="d0abce2a322c43a5" providerId="LiveId" clId="{ADFD2B2D-6693-472B-9AA3-4F1E67DE2D0B}" dt="2018-04-21T12:17:34.502" v="46" actId="2696"/>
        <pc:sldMkLst>
          <pc:docMk/>
          <pc:sldMk cId="4018591003" sldId="313"/>
        </pc:sldMkLst>
      </pc:sldChg>
      <pc:sldChg chg="del">
        <pc:chgData name="Stephen Deck" userId="d0abce2a322c43a5" providerId="LiveId" clId="{ADFD2B2D-6693-472B-9AA3-4F1E67DE2D0B}" dt="2018-04-21T12:17:34.597" v="48" actId="2696"/>
        <pc:sldMkLst>
          <pc:docMk/>
          <pc:sldMk cId="833029415" sldId="314"/>
        </pc:sldMkLst>
      </pc:sldChg>
      <pc:sldChg chg="del">
        <pc:chgData name="Stephen Deck" userId="d0abce2a322c43a5" providerId="LiveId" clId="{ADFD2B2D-6693-472B-9AA3-4F1E67DE2D0B}" dt="2018-04-21T12:17:34.641" v="49" actId="2696"/>
        <pc:sldMkLst>
          <pc:docMk/>
          <pc:sldMk cId="1889074522" sldId="315"/>
        </pc:sldMkLst>
      </pc:sldChg>
      <pc:sldChg chg="del">
        <pc:chgData name="Stephen Deck" userId="d0abce2a322c43a5" providerId="LiveId" clId="{ADFD2B2D-6693-472B-9AA3-4F1E67DE2D0B}" dt="2018-04-21T12:17:34.690" v="50" actId="2696"/>
        <pc:sldMkLst>
          <pc:docMk/>
          <pc:sldMk cId="3804453732" sldId="316"/>
        </pc:sldMkLst>
      </pc:sldChg>
      <pc:sldChg chg="del">
        <pc:chgData name="Stephen Deck" userId="d0abce2a322c43a5" providerId="LiveId" clId="{ADFD2B2D-6693-472B-9AA3-4F1E67DE2D0B}" dt="2018-04-21T12:17:34.736" v="51" actId="2696"/>
        <pc:sldMkLst>
          <pc:docMk/>
          <pc:sldMk cId="3449299165" sldId="317"/>
        </pc:sldMkLst>
      </pc:sldChg>
      <pc:sldChg chg="del">
        <pc:chgData name="Stephen Deck" userId="d0abce2a322c43a5" providerId="LiveId" clId="{ADFD2B2D-6693-472B-9AA3-4F1E67DE2D0B}" dt="2018-04-21T12:18:06.129" v="52" actId="2696"/>
        <pc:sldMkLst>
          <pc:docMk/>
          <pc:sldMk cId="3525014666" sldId="318"/>
        </pc:sldMkLst>
      </pc:sldChg>
      <pc:sldChg chg="del">
        <pc:chgData name="Stephen Deck" userId="d0abce2a322c43a5" providerId="LiveId" clId="{ADFD2B2D-6693-472B-9AA3-4F1E67DE2D0B}" dt="2018-04-21T12:18:06.172" v="53" actId="2696"/>
        <pc:sldMkLst>
          <pc:docMk/>
          <pc:sldMk cId="626672928" sldId="319"/>
        </pc:sldMkLst>
      </pc:sldChg>
      <pc:sldChg chg="del">
        <pc:chgData name="Stephen Deck" userId="d0abce2a322c43a5" providerId="LiveId" clId="{ADFD2B2D-6693-472B-9AA3-4F1E67DE2D0B}" dt="2018-04-21T12:18:06.232" v="54" actId="2696"/>
        <pc:sldMkLst>
          <pc:docMk/>
          <pc:sldMk cId="562224854" sldId="320"/>
        </pc:sldMkLst>
      </pc:sldChg>
      <pc:sldChg chg="del">
        <pc:chgData name="Stephen Deck" userId="d0abce2a322c43a5" providerId="LiveId" clId="{ADFD2B2D-6693-472B-9AA3-4F1E67DE2D0B}" dt="2018-04-21T12:18:06.284" v="55" actId="2696"/>
        <pc:sldMkLst>
          <pc:docMk/>
          <pc:sldMk cId="1998398562" sldId="322"/>
        </pc:sldMkLst>
      </pc:sldChg>
      <pc:sldChg chg="del">
        <pc:chgData name="Stephen Deck" userId="d0abce2a322c43a5" providerId="LiveId" clId="{ADFD2B2D-6693-472B-9AA3-4F1E67DE2D0B}" dt="2018-04-21T12:18:06.341" v="56" actId="2696"/>
        <pc:sldMkLst>
          <pc:docMk/>
          <pc:sldMk cId="810221071" sldId="323"/>
        </pc:sldMkLst>
      </pc:sldChg>
      <pc:sldChg chg="del">
        <pc:chgData name="Stephen Deck" userId="d0abce2a322c43a5" providerId="LiveId" clId="{ADFD2B2D-6693-472B-9AA3-4F1E67DE2D0B}" dt="2018-04-21T12:18:06.426" v="58" actId="2696"/>
        <pc:sldMkLst>
          <pc:docMk/>
          <pc:sldMk cId="2930923852" sldId="325"/>
        </pc:sldMkLst>
      </pc:sldChg>
      <pc:sldChg chg="del">
        <pc:chgData name="Stephen Deck" userId="d0abce2a322c43a5" providerId="LiveId" clId="{ADFD2B2D-6693-472B-9AA3-4F1E67DE2D0B}" dt="2018-04-21T12:18:06.466" v="59" actId="2696"/>
        <pc:sldMkLst>
          <pc:docMk/>
          <pc:sldMk cId="1806039039" sldId="326"/>
        </pc:sldMkLst>
      </pc:sldChg>
      <pc:sldChg chg="del">
        <pc:chgData name="Stephen Deck" userId="d0abce2a322c43a5" providerId="LiveId" clId="{ADFD2B2D-6693-472B-9AA3-4F1E67DE2D0B}" dt="2018-04-21T12:18:06.517" v="60" actId="2696"/>
        <pc:sldMkLst>
          <pc:docMk/>
          <pc:sldMk cId="3245239115" sldId="327"/>
        </pc:sldMkLst>
      </pc:sldChg>
      <pc:sldChg chg="del">
        <pc:chgData name="Stephen Deck" userId="d0abce2a322c43a5" providerId="LiveId" clId="{ADFD2B2D-6693-472B-9AA3-4F1E67DE2D0B}" dt="2018-04-21T12:18:06.561" v="61" actId="2696"/>
        <pc:sldMkLst>
          <pc:docMk/>
          <pc:sldMk cId="3846621009" sldId="328"/>
        </pc:sldMkLst>
      </pc:sldChg>
      <pc:sldChg chg="del">
        <pc:chgData name="Stephen Deck" userId="d0abce2a322c43a5" providerId="LiveId" clId="{ADFD2B2D-6693-472B-9AA3-4F1E67DE2D0B}" dt="2018-04-21T12:18:06.643" v="63" actId="2696"/>
        <pc:sldMkLst>
          <pc:docMk/>
          <pc:sldMk cId="916098536" sldId="329"/>
        </pc:sldMkLst>
      </pc:sldChg>
      <pc:sldChg chg="del">
        <pc:chgData name="Stephen Deck" userId="d0abce2a322c43a5" providerId="LiveId" clId="{ADFD2B2D-6693-472B-9AA3-4F1E67DE2D0B}" dt="2018-04-21T12:18:06.605" v="62" actId="2696"/>
        <pc:sldMkLst>
          <pc:docMk/>
          <pc:sldMk cId="256762286" sldId="331"/>
        </pc:sldMkLst>
      </pc:sldChg>
      <pc:sldChg chg="del">
        <pc:chgData name="Stephen Deck" userId="d0abce2a322c43a5" providerId="LiveId" clId="{ADFD2B2D-6693-472B-9AA3-4F1E67DE2D0B}" dt="2018-04-21T12:18:06.683" v="64" actId="2696"/>
        <pc:sldMkLst>
          <pc:docMk/>
          <pc:sldMk cId="1541459879" sldId="332"/>
        </pc:sldMkLst>
      </pc:sldChg>
      <pc:sldChg chg="del">
        <pc:chgData name="Stephen Deck" userId="d0abce2a322c43a5" providerId="LiveId" clId="{ADFD2B2D-6693-472B-9AA3-4F1E67DE2D0B}" dt="2018-04-21T12:18:06.732" v="65" actId="2696"/>
        <pc:sldMkLst>
          <pc:docMk/>
          <pc:sldMk cId="1541239710" sldId="333"/>
        </pc:sldMkLst>
      </pc:sldChg>
      <pc:sldChg chg="del">
        <pc:chgData name="Stephen Deck" userId="d0abce2a322c43a5" providerId="LiveId" clId="{ADFD2B2D-6693-472B-9AA3-4F1E67DE2D0B}" dt="2018-04-21T12:18:06.771" v="66" actId="2696"/>
        <pc:sldMkLst>
          <pc:docMk/>
          <pc:sldMk cId="323435294" sldId="334"/>
        </pc:sldMkLst>
      </pc:sldChg>
      <pc:sldChg chg="del">
        <pc:chgData name="Stephen Deck" userId="d0abce2a322c43a5" providerId="LiveId" clId="{ADFD2B2D-6693-472B-9AA3-4F1E67DE2D0B}" dt="2018-04-21T12:18:06.815" v="67" actId="2696"/>
        <pc:sldMkLst>
          <pc:docMk/>
          <pc:sldMk cId="2348179689" sldId="335"/>
        </pc:sldMkLst>
      </pc:sldChg>
      <pc:sldChg chg="del">
        <pc:chgData name="Stephen Deck" userId="d0abce2a322c43a5" providerId="LiveId" clId="{ADFD2B2D-6693-472B-9AA3-4F1E67DE2D0B}" dt="2018-04-21T12:18:06.866" v="68" actId="2696"/>
        <pc:sldMkLst>
          <pc:docMk/>
          <pc:sldMk cId="2414683238" sldId="336"/>
        </pc:sldMkLst>
      </pc:sldChg>
      <pc:sldChg chg="del">
        <pc:chgData name="Stephen Deck" userId="d0abce2a322c43a5" providerId="LiveId" clId="{ADFD2B2D-6693-472B-9AA3-4F1E67DE2D0B}" dt="2018-04-21T12:18:06.906" v="69" actId="2696"/>
        <pc:sldMkLst>
          <pc:docMk/>
          <pc:sldMk cId="3909953668" sldId="337"/>
        </pc:sldMkLst>
      </pc:sldChg>
      <pc:sldChg chg="del">
        <pc:chgData name="Stephen Deck" userId="d0abce2a322c43a5" providerId="LiveId" clId="{ADFD2B2D-6693-472B-9AA3-4F1E67DE2D0B}" dt="2018-04-21T12:18:06.948" v="70" actId="2696"/>
        <pc:sldMkLst>
          <pc:docMk/>
          <pc:sldMk cId="3891655222" sldId="338"/>
        </pc:sldMkLst>
      </pc:sldChg>
      <pc:sldChg chg="del">
        <pc:chgData name="Stephen Deck" userId="d0abce2a322c43a5" providerId="LiveId" clId="{ADFD2B2D-6693-472B-9AA3-4F1E67DE2D0B}" dt="2018-04-21T12:18:06.989" v="71" actId="2696"/>
        <pc:sldMkLst>
          <pc:docMk/>
          <pc:sldMk cId="1265585465" sldId="339"/>
        </pc:sldMkLst>
      </pc:sldChg>
      <pc:sldChg chg="del">
        <pc:chgData name="Stephen Deck" userId="d0abce2a322c43a5" providerId="LiveId" clId="{ADFD2B2D-6693-472B-9AA3-4F1E67DE2D0B}" dt="2018-04-21T12:18:07.036" v="72" actId="2696"/>
        <pc:sldMkLst>
          <pc:docMk/>
          <pc:sldMk cId="1339859580" sldId="340"/>
        </pc:sldMkLst>
      </pc:sldChg>
      <pc:sldChg chg="del">
        <pc:chgData name="Stephen Deck" userId="d0abce2a322c43a5" providerId="LiveId" clId="{ADFD2B2D-6693-472B-9AA3-4F1E67DE2D0B}" dt="2018-04-21T12:18:07.093" v="73" actId="2696"/>
        <pc:sldMkLst>
          <pc:docMk/>
          <pc:sldMk cId="85330703" sldId="341"/>
        </pc:sldMkLst>
      </pc:sldChg>
      <pc:sldChg chg="del">
        <pc:chgData name="Stephen Deck" userId="d0abce2a322c43a5" providerId="LiveId" clId="{ADFD2B2D-6693-472B-9AA3-4F1E67DE2D0B}" dt="2018-04-21T12:18:07.150" v="74" actId="2696"/>
        <pc:sldMkLst>
          <pc:docMk/>
          <pc:sldMk cId="2012231230" sldId="342"/>
        </pc:sldMkLst>
      </pc:sldChg>
      <pc:sldChg chg="del">
        <pc:chgData name="Stephen Deck" userId="d0abce2a322c43a5" providerId="LiveId" clId="{ADFD2B2D-6693-472B-9AA3-4F1E67DE2D0B}" dt="2018-04-21T12:18:07.241" v="76" actId="2696"/>
        <pc:sldMkLst>
          <pc:docMk/>
          <pc:sldMk cId="3865876980" sldId="343"/>
        </pc:sldMkLst>
      </pc:sldChg>
      <pc:sldChg chg="del">
        <pc:chgData name="Stephen Deck" userId="d0abce2a322c43a5" providerId="LiveId" clId="{ADFD2B2D-6693-472B-9AA3-4F1E67DE2D0B}" dt="2018-04-21T12:18:07.278" v="77" actId="2696"/>
        <pc:sldMkLst>
          <pc:docMk/>
          <pc:sldMk cId="2207310097" sldId="344"/>
        </pc:sldMkLst>
      </pc:sldChg>
      <pc:sldChg chg="del">
        <pc:chgData name="Stephen Deck" userId="d0abce2a322c43a5" providerId="LiveId" clId="{ADFD2B2D-6693-472B-9AA3-4F1E67DE2D0B}" dt="2018-04-21T12:18:07.319" v="78" actId="2696"/>
        <pc:sldMkLst>
          <pc:docMk/>
          <pc:sldMk cId="1312908871" sldId="345"/>
        </pc:sldMkLst>
      </pc:sldChg>
      <pc:sldChg chg="del">
        <pc:chgData name="Stephen Deck" userId="d0abce2a322c43a5" providerId="LiveId" clId="{ADFD2B2D-6693-472B-9AA3-4F1E67DE2D0B}" dt="2018-04-21T12:23:04.569" v="79" actId="2696"/>
        <pc:sldMkLst>
          <pc:docMk/>
          <pc:sldMk cId="2204550597" sldId="346"/>
        </pc:sldMkLst>
      </pc:sldChg>
      <pc:sldChg chg="del">
        <pc:chgData name="Stephen Deck" userId="d0abce2a322c43a5" providerId="LiveId" clId="{ADFD2B2D-6693-472B-9AA3-4F1E67DE2D0B}" dt="2018-04-21T12:23:04.605" v="80" actId="2696"/>
        <pc:sldMkLst>
          <pc:docMk/>
          <pc:sldMk cId="3534747201" sldId="347"/>
        </pc:sldMkLst>
      </pc:sldChg>
      <pc:sldChg chg="del">
        <pc:chgData name="Stephen Deck" userId="d0abce2a322c43a5" providerId="LiveId" clId="{ADFD2B2D-6693-472B-9AA3-4F1E67DE2D0B}" dt="2018-04-21T12:23:04.648" v="81" actId="2696"/>
        <pc:sldMkLst>
          <pc:docMk/>
          <pc:sldMk cId="3948927571" sldId="349"/>
        </pc:sldMkLst>
      </pc:sldChg>
      <pc:sldChg chg="del">
        <pc:chgData name="Stephen Deck" userId="d0abce2a322c43a5" providerId="LiveId" clId="{ADFD2B2D-6693-472B-9AA3-4F1E67DE2D0B}" dt="2018-04-21T12:23:58.241" v="82" actId="2696"/>
        <pc:sldMkLst>
          <pc:docMk/>
          <pc:sldMk cId="2130247399" sldId="350"/>
        </pc:sldMkLst>
      </pc:sldChg>
      <pc:sldChg chg="del">
        <pc:chgData name="Stephen Deck" userId="d0abce2a322c43a5" providerId="LiveId" clId="{ADFD2B2D-6693-472B-9AA3-4F1E67DE2D0B}" dt="2018-04-21T12:23:58.277" v="83" actId="2696"/>
        <pc:sldMkLst>
          <pc:docMk/>
          <pc:sldMk cId="2815884632" sldId="351"/>
        </pc:sldMkLst>
      </pc:sldChg>
      <pc:sldChg chg="del">
        <pc:chgData name="Stephen Deck" userId="d0abce2a322c43a5" providerId="LiveId" clId="{ADFD2B2D-6693-472B-9AA3-4F1E67DE2D0B}" dt="2018-04-21T12:23:58.319" v="84" actId="2696"/>
        <pc:sldMkLst>
          <pc:docMk/>
          <pc:sldMk cId="645903311" sldId="352"/>
        </pc:sldMkLst>
      </pc:sldChg>
      <pc:sldChg chg="del">
        <pc:chgData name="Stephen Deck" userId="d0abce2a322c43a5" providerId="LiveId" clId="{ADFD2B2D-6693-472B-9AA3-4F1E67DE2D0B}" dt="2018-04-21T12:23:58.356" v="85" actId="2696"/>
        <pc:sldMkLst>
          <pc:docMk/>
          <pc:sldMk cId="1351896557" sldId="353"/>
        </pc:sldMkLst>
      </pc:sldChg>
      <pc:sldChg chg="del">
        <pc:chgData name="Stephen Deck" userId="d0abce2a322c43a5" providerId="LiveId" clId="{ADFD2B2D-6693-472B-9AA3-4F1E67DE2D0B}" dt="2018-04-21T12:23:58.389" v="86" actId="2696"/>
        <pc:sldMkLst>
          <pc:docMk/>
          <pc:sldMk cId="1939761547" sldId="354"/>
        </pc:sldMkLst>
      </pc:sldChg>
      <pc:sldChg chg="del">
        <pc:chgData name="Stephen Deck" userId="d0abce2a322c43a5" providerId="LiveId" clId="{ADFD2B2D-6693-472B-9AA3-4F1E67DE2D0B}" dt="2018-04-21T12:23:58.432" v="87" actId="2696"/>
        <pc:sldMkLst>
          <pc:docMk/>
          <pc:sldMk cId="2539611937" sldId="355"/>
        </pc:sldMkLst>
      </pc:sldChg>
      <pc:sldChg chg="del">
        <pc:chgData name="Stephen Deck" userId="d0abce2a322c43a5" providerId="LiveId" clId="{ADFD2B2D-6693-472B-9AA3-4F1E67DE2D0B}" dt="2018-04-21T12:23:58.466" v="88" actId="2696"/>
        <pc:sldMkLst>
          <pc:docMk/>
          <pc:sldMk cId="3237988328" sldId="356"/>
        </pc:sldMkLst>
      </pc:sldChg>
      <pc:sldChg chg="del">
        <pc:chgData name="Stephen Deck" userId="d0abce2a322c43a5" providerId="LiveId" clId="{ADFD2B2D-6693-472B-9AA3-4F1E67DE2D0B}" dt="2018-04-21T12:23:58.509" v="89" actId="2696"/>
        <pc:sldMkLst>
          <pc:docMk/>
          <pc:sldMk cId="775615554" sldId="357"/>
        </pc:sldMkLst>
      </pc:sldChg>
      <pc:sldChg chg="del">
        <pc:chgData name="Stephen Deck" userId="d0abce2a322c43a5" providerId="LiveId" clId="{ADFD2B2D-6693-472B-9AA3-4F1E67DE2D0B}" dt="2018-04-21T12:23:58.640" v="92" actId="2696"/>
        <pc:sldMkLst>
          <pc:docMk/>
          <pc:sldMk cId="1474166215" sldId="358"/>
        </pc:sldMkLst>
      </pc:sldChg>
      <pc:sldChg chg="del">
        <pc:chgData name="Stephen Deck" userId="d0abce2a322c43a5" providerId="LiveId" clId="{ADFD2B2D-6693-472B-9AA3-4F1E67DE2D0B}" dt="2018-04-21T12:23:59.079" v="102" actId="2696"/>
        <pc:sldMkLst>
          <pc:docMk/>
          <pc:sldMk cId="1433789035" sldId="359"/>
        </pc:sldMkLst>
      </pc:sldChg>
      <pc:sldChg chg="del">
        <pc:chgData name="Stephen Deck" userId="d0abce2a322c43a5" providerId="LiveId" clId="{ADFD2B2D-6693-472B-9AA3-4F1E67DE2D0B}" dt="2018-04-21T12:23:59.121" v="103" actId="2696"/>
        <pc:sldMkLst>
          <pc:docMk/>
          <pc:sldMk cId="21829071" sldId="360"/>
        </pc:sldMkLst>
      </pc:sldChg>
      <pc:sldChg chg="del">
        <pc:chgData name="Stephen Deck" userId="d0abce2a322c43a5" providerId="LiveId" clId="{ADFD2B2D-6693-472B-9AA3-4F1E67DE2D0B}" dt="2018-04-21T12:23:59.234" v="106" actId="2696"/>
        <pc:sldMkLst>
          <pc:docMk/>
          <pc:sldMk cId="1914327718" sldId="361"/>
        </pc:sldMkLst>
      </pc:sldChg>
      <pc:sldChg chg="del">
        <pc:chgData name="Stephen Deck" userId="d0abce2a322c43a5" providerId="LiveId" clId="{ADFD2B2D-6693-472B-9AA3-4F1E67DE2D0B}" dt="2018-04-21T12:23:59.265" v="107" actId="2696"/>
        <pc:sldMkLst>
          <pc:docMk/>
          <pc:sldMk cId="399534337" sldId="362"/>
        </pc:sldMkLst>
      </pc:sldChg>
      <pc:sldChg chg="del">
        <pc:chgData name="Stephen Deck" userId="d0abce2a322c43a5" providerId="LiveId" clId="{ADFD2B2D-6693-472B-9AA3-4F1E67DE2D0B}" dt="2018-04-21T12:23:59.297" v="108" actId="2696"/>
        <pc:sldMkLst>
          <pc:docMk/>
          <pc:sldMk cId="2949869000" sldId="363"/>
        </pc:sldMkLst>
      </pc:sldChg>
      <pc:sldChg chg="del">
        <pc:chgData name="Stephen Deck" userId="d0abce2a322c43a5" providerId="LiveId" clId="{ADFD2B2D-6693-472B-9AA3-4F1E67DE2D0B}" dt="2018-04-21T12:23:59.326" v="109" actId="2696"/>
        <pc:sldMkLst>
          <pc:docMk/>
          <pc:sldMk cId="2848570306" sldId="365"/>
        </pc:sldMkLst>
      </pc:sldChg>
      <pc:sldChg chg="del">
        <pc:chgData name="Stephen Deck" userId="d0abce2a322c43a5" providerId="LiveId" clId="{ADFD2B2D-6693-472B-9AA3-4F1E67DE2D0B}" dt="2018-04-21T12:23:59.354" v="110" actId="2696"/>
        <pc:sldMkLst>
          <pc:docMk/>
          <pc:sldMk cId="421450490" sldId="366"/>
        </pc:sldMkLst>
      </pc:sldChg>
      <pc:sldChg chg="del">
        <pc:chgData name="Stephen Deck" userId="d0abce2a322c43a5" providerId="LiveId" clId="{ADFD2B2D-6693-472B-9AA3-4F1E67DE2D0B}" dt="2018-04-21T12:23:59.490" v="114" actId="2696"/>
        <pc:sldMkLst>
          <pc:docMk/>
          <pc:sldMk cId="3564748429" sldId="367"/>
        </pc:sldMkLst>
      </pc:sldChg>
      <pc:sldChg chg="del">
        <pc:chgData name="Stephen Deck" userId="d0abce2a322c43a5" providerId="LiveId" clId="{ADFD2B2D-6693-472B-9AA3-4F1E67DE2D0B}" dt="2018-04-21T12:23:59.454" v="113" actId="2696"/>
        <pc:sldMkLst>
          <pc:docMk/>
          <pc:sldMk cId="2802563986" sldId="368"/>
        </pc:sldMkLst>
      </pc:sldChg>
      <pc:sldChg chg="del">
        <pc:chgData name="Stephen Deck" userId="d0abce2a322c43a5" providerId="LiveId" clId="{ADFD2B2D-6693-472B-9AA3-4F1E67DE2D0B}" dt="2018-04-21T12:23:59.419" v="112" actId="2696"/>
        <pc:sldMkLst>
          <pc:docMk/>
          <pc:sldMk cId="4024902832" sldId="369"/>
        </pc:sldMkLst>
      </pc:sldChg>
      <pc:sldChg chg="del">
        <pc:chgData name="Stephen Deck" userId="d0abce2a322c43a5" providerId="LiveId" clId="{ADFD2B2D-6693-472B-9AA3-4F1E67DE2D0B}" dt="2018-04-21T12:23:59.388" v="111" actId="2696"/>
        <pc:sldMkLst>
          <pc:docMk/>
          <pc:sldMk cId="189293168" sldId="370"/>
        </pc:sldMkLst>
      </pc:sldChg>
      <pc:sldChg chg="del">
        <pc:chgData name="Stephen Deck" userId="d0abce2a322c43a5" providerId="LiveId" clId="{ADFD2B2D-6693-472B-9AA3-4F1E67DE2D0B}" dt="2018-04-21T12:23:59.196" v="105" actId="2696"/>
        <pc:sldMkLst>
          <pc:docMk/>
          <pc:sldMk cId="3188304701" sldId="371"/>
        </pc:sldMkLst>
      </pc:sldChg>
      <pc:sldChg chg="del">
        <pc:chgData name="Stephen Deck" userId="d0abce2a322c43a5" providerId="LiveId" clId="{ADFD2B2D-6693-472B-9AA3-4F1E67DE2D0B}" dt="2018-04-21T12:23:59.563" v="116" actId="2696"/>
        <pc:sldMkLst>
          <pc:docMk/>
          <pc:sldMk cId="2931724535" sldId="372"/>
        </pc:sldMkLst>
      </pc:sldChg>
      <pc:sldChg chg="del">
        <pc:chgData name="Stephen Deck" userId="d0abce2a322c43a5" providerId="LiveId" clId="{ADFD2B2D-6693-472B-9AA3-4F1E67DE2D0B}" dt="2018-04-21T12:23:59.590" v="117" actId="2696"/>
        <pc:sldMkLst>
          <pc:docMk/>
          <pc:sldMk cId="1765812615" sldId="373"/>
        </pc:sldMkLst>
      </pc:sldChg>
      <pc:sldChg chg="del">
        <pc:chgData name="Stephen Deck" userId="d0abce2a322c43a5" providerId="LiveId" clId="{ADFD2B2D-6693-472B-9AA3-4F1E67DE2D0B}" dt="2018-04-21T12:23:59.626" v="118" actId="2696"/>
        <pc:sldMkLst>
          <pc:docMk/>
          <pc:sldMk cId="1744680929" sldId="374"/>
        </pc:sldMkLst>
      </pc:sldChg>
      <pc:sldChg chg="del">
        <pc:chgData name="Stephen Deck" userId="d0abce2a322c43a5" providerId="LiveId" clId="{ADFD2B2D-6693-472B-9AA3-4F1E67DE2D0B}" dt="2018-04-21T12:23:59.660" v="119" actId="2696"/>
        <pc:sldMkLst>
          <pc:docMk/>
          <pc:sldMk cId="1320427239" sldId="375"/>
        </pc:sldMkLst>
      </pc:sldChg>
      <pc:sldChg chg="del">
        <pc:chgData name="Stephen Deck" userId="d0abce2a322c43a5" providerId="LiveId" clId="{ADFD2B2D-6693-472B-9AA3-4F1E67DE2D0B}" dt="2018-04-21T12:23:59.688" v="120" actId="2696"/>
        <pc:sldMkLst>
          <pc:docMk/>
          <pc:sldMk cId="62805852" sldId="376"/>
        </pc:sldMkLst>
      </pc:sldChg>
      <pc:sldChg chg="del">
        <pc:chgData name="Stephen Deck" userId="d0abce2a322c43a5" providerId="LiveId" clId="{ADFD2B2D-6693-472B-9AA3-4F1E67DE2D0B}" dt="2018-04-21T12:23:59.720" v="121" actId="2696"/>
        <pc:sldMkLst>
          <pc:docMk/>
          <pc:sldMk cId="3426848012" sldId="377"/>
        </pc:sldMkLst>
      </pc:sldChg>
      <pc:sldChg chg="del">
        <pc:chgData name="Stephen Deck" userId="d0abce2a322c43a5" providerId="LiveId" clId="{ADFD2B2D-6693-472B-9AA3-4F1E67DE2D0B}" dt="2018-04-21T12:23:59.752" v="122" actId="2696"/>
        <pc:sldMkLst>
          <pc:docMk/>
          <pc:sldMk cId="2528286959" sldId="378"/>
        </pc:sldMkLst>
      </pc:sldChg>
      <pc:sldChg chg="del">
        <pc:chgData name="Stephen Deck" userId="d0abce2a322c43a5" providerId="LiveId" clId="{ADFD2B2D-6693-472B-9AA3-4F1E67DE2D0B}" dt="2018-04-21T12:23:59.788" v="123" actId="2696"/>
        <pc:sldMkLst>
          <pc:docMk/>
          <pc:sldMk cId="3883509570" sldId="379"/>
        </pc:sldMkLst>
      </pc:sldChg>
      <pc:sldChg chg="del">
        <pc:chgData name="Stephen Deck" userId="d0abce2a322c43a5" providerId="LiveId" clId="{ADFD2B2D-6693-472B-9AA3-4F1E67DE2D0B}" dt="2018-04-21T12:24:25.890" v="124" actId="2696"/>
        <pc:sldMkLst>
          <pc:docMk/>
          <pc:sldMk cId="2682376677" sldId="380"/>
        </pc:sldMkLst>
      </pc:sldChg>
      <pc:sldChg chg="del">
        <pc:chgData name="Stephen Deck" userId="d0abce2a322c43a5" providerId="LiveId" clId="{ADFD2B2D-6693-472B-9AA3-4F1E67DE2D0B}" dt="2018-04-21T12:17:16.660" v="38" actId="2696"/>
        <pc:sldMkLst>
          <pc:docMk/>
          <pc:sldMk cId="976370243" sldId="383"/>
        </pc:sldMkLst>
      </pc:sldChg>
      <pc:sldChg chg="del">
        <pc:chgData name="Stephen Deck" userId="d0abce2a322c43a5" providerId="LiveId" clId="{ADFD2B2D-6693-472B-9AA3-4F1E67DE2D0B}" dt="2018-04-21T12:17:16.704" v="39" actId="2696"/>
        <pc:sldMkLst>
          <pc:docMk/>
          <pc:sldMk cId="2484096430" sldId="384"/>
        </pc:sldMkLst>
      </pc:sldChg>
      <pc:sldChg chg="del">
        <pc:chgData name="Stephen Deck" userId="d0abce2a322c43a5" providerId="LiveId" clId="{ADFD2B2D-6693-472B-9AA3-4F1E67DE2D0B}" dt="2018-04-21T12:24:25.915" v="125" actId="2696"/>
        <pc:sldMkLst>
          <pc:docMk/>
          <pc:sldMk cId="2733044924" sldId="386"/>
        </pc:sldMkLst>
      </pc:sldChg>
      <pc:sldChg chg="del">
        <pc:chgData name="Stephen Deck" userId="d0abce2a322c43a5" providerId="LiveId" clId="{ADFD2B2D-6693-472B-9AA3-4F1E67DE2D0B}" dt="2018-04-21T12:24:25.942" v="126" actId="2696"/>
        <pc:sldMkLst>
          <pc:docMk/>
          <pc:sldMk cId="3568275238" sldId="387"/>
        </pc:sldMkLst>
      </pc:sldChg>
      <pc:sldChg chg="del">
        <pc:chgData name="Stephen Deck" userId="d0abce2a322c43a5" providerId="LiveId" clId="{ADFD2B2D-6693-472B-9AA3-4F1E67DE2D0B}" dt="2018-04-21T12:24:25.998" v="128" actId="2696"/>
        <pc:sldMkLst>
          <pc:docMk/>
          <pc:sldMk cId="3220758351" sldId="388"/>
        </pc:sldMkLst>
      </pc:sldChg>
      <pc:sldChg chg="del">
        <pc:chgData name="Stephen Deck" userId="d0abce2a322c43a5" providerId="LiveId" clId="{ADFD2B2D-6693-472B-9AA3-4F1E67DE2D0B}" dt="2018-04-21T12:24:25.970" v="127" actId="2696"/>
        <pc:sldMkLst>
          <pc:docMk/>
          <pc:sldMk cId="1736159326" sldId="389"/>
        </pc:sldMkLst>
      </pc:sldChg>
      <pc:sldChg chg="del">
        <pc:chgData name="Stephen Deck" userId="d0abce2a322c43a5" providerId="LiveId" clId="{ADFD2B2D-6693-472B-9AA3-4F1E67DE2D0B}" dt="2018-04-21T12:24:26.028" v="129" actId="2696"/>
        <pc:sldMkLst>
          <pc:docMk/>
          <pc:sldMk cId="1925846351" sldId="390"/>
        </pc:sldMkLst>
      </pc:sldChg>
      <pc:sldChg chg="del">
        <pc:chgData name="Stephen Deck" userId="d0abce2a322c43a5" providerId="LiveId" clId="{ADFD2B2D-6693-472B-9AA3-4F1E67DE2D0B}" dt="2018-04-21T12:55:57.753" v="145" actId="2696"/>
        <pc:sldMkLst>
          <pc:docMk/>
          <pc:sldMk cId="2505900812" sldId="393"/>
        </pc:sldMkLst>
      </pc:sldChg>
      <pc:sldChg chg="del">
        <pc:chgData name="Stephen Deck" userId="d0abce2a322c43a5" providerId="LiveId" clId="{ADFD2B2D-6693-472B-9AA3-4F1E67DE2D0B}" dt="2018-04-21T12:55:57.837" v="148" actId="2696"/>
        <pc:sldMkLst>
          <pc:docMk/>
          <pc:sldMk cId="536285060" sldId="394"/>
        </pc:sldMkLst>
      </pc:sldChg>
      <pc:sldChg chg="del">
        <pc:chgData name="Stephen Deck" userId="d0abce2a322c43a5" providerId="LiveId" clId="{ADFD2B2D-6693-472B-9AA3-4F1E67DE2D0B}" dt="2018-04-21T12:55:57.863" v="149" actId="2696"/>
        <pc:sldMkLst>
          <pc:docMk/>
          <pc:sldMk cId="3199953633" sldId="395"/>
        </pc:sldMkLst>
      </pc:sldChg>
      <pc:sldChg chg="del">
        <pc:chgData name="Stephen Deck" userId="d0abce2a322c43a5" providerId="LiveId" clId="{ADFD2B2D-6693-472B-9AA3-4F1E67DE2D0B}" dt="2018-04-21T12:17:34.270" v="41" actId="2696"/>
        <pc:sldMkLst>
          <pc:docMk/>
          <pc:sldMk cId="4023169222" sldId="396"/>
        </pc:sldMkLst>
      </pc:sldChg>
      <pc:sldChg chg="del">
        <pc:chgData name="Stephen Deck" userId="d0abce2a322c43a5" providerId="LiveId" clId="{ADFD2B2D-6693-472B-9AA3-4F1E67DE2D0B}" dt="2018-04-21T12:17:34.315" v="42" actId="2696"/>
        <pc:sldMkLst>
          <pc:docMk/>
          <pc:sldMk cId="2042551873" sldId="397"/>
        </pc:sldMkLst>
      </pc:sldChg>
      <pc:sldChg chg="del">
        <pc:chgData name="Stephen Deck" userId="d0abce2a322c43a5" providerId="LiveId" clId="{ADFD2B2D-6693-472B-9AA3-4F1E67DE2D0B}" dt="2018-04-21T12:18:06.390" v="57" actId="2696"/>
        <pc:sldMkLst>
          <pc:docMk/>
          <pc:sldMk cId="1830742713" sldId="398"/>
        </pc:sldMkLst>
      </pc:sldChg>
      <pc:sldChg chg="del">
        <pc:chgData name="Stephen Deck" userId="d0abce2a322c43a5" providerId="LiveId" clId="{ADFD2B2D-6693-472B-9AA3-4F1E67DE2D0B}" dt="2018-04-21T12:24:26.205" v="135" actId="2696"/>
        <pc:sldMkLst>
          <pc:docMk/>
          <pc:sldMk cId="2341519082" sldId="400"/>
        </pc:sldMkLst>
      </pc:sldChg>
      <pc:sldChg chg="del">
        <pc:chgData name="Stephen Deck" userId="d0abce2a322c43a5" providerId="LiveId" clId="{ADFD2B2D-6693-472B-9AA3-4F1E67DE2D0B}" dt="2018-04-21T12:16:54.679" v="20" actId="2696"/>
        <pc:sldMkLst>
          <pc:docMk/>
          <pc:sldMk cId="1379903200" sldId="401"/>
        </pc:sldMkLst>
      </pc:sldChg>
      <pc:sldChg chg="del">
        <pc:chgData name="Stephen Deck" userId="d0abce2a322c43a5" providerId="LiveId" clId="{ADFD2B2D-6693-472B-9AA3-4F1E67DE2D0B}" dt="2018-04-21T12:16:54.842" v="23" actId="2696"/>
        <pc:sldMkLst>
          <pc:docMk/>
          <pc:sldMk cId="3968954586" sldId="403"/>
        </pc:sldMkLst>
      </pc:sldChg>
      <pc:sldChg chg="del">
        <pc:chgData name="Stephen Deck" userId="d0abce2a322c43a5" providerId="LiveId" clId="{ADFD2B2D-6693-472B-9AA3-4F1E67DE2D0B}" dt="2018-04-21T12:16:54.891" v="24" actId="2696"/>
        <pc:sldMkLst>
          <pc:docMk/>
          <pc:sldMk cId="2717268728" sldId="404"/>
        </pc:sldMkLst>
      </pc:sldChg>
      <pc:sldChg chg="del">
        <pc:chgData name="Stephen Deck" userId="d0abce2a322c43a5" providerId="LiveId" clId="{ADFD2B2D-6693-472B-9AA3-4F1E67DE2D0B}" dt="2018-04-21T12:16:54.732" v="21" actId="2696"/>
        <pc:sldMkLst>
          <pc:docMk/>
          <pc:sldMk cId="304009755" sldId="406"/>
        </pc:sldMkLst>
      </pc:sldChg>
      <pc:sldChg chg="del">
        <pc:chgData name="Stephen Deck" userId="d0abce2a322c43a5" providerId="LiveId" clId="{ADFD2B2D-6693-472B-9AA3-4F1E67DE2D0B}" dt="2018-04-21T12:16:54.784" v="22" actId="2696"/>
        <pc:sldMkLst>
          <pc:docMk/>
          <pc:sldMk cId="30967562" sldId="407"/>
        </pc:sldMkLst>
      </pc:sldChg>
      <pc:sldChg chg="del">
        <pc:chgData name="Stephen Deck" userId="d0abce2a322c43a5" providerId="LiveId" clId="{ADFD2B2D-6693-472B-9AA3-4F1E67DE2D0B}" dt="2018-04-21T12:55:57.731" v="144" actId="2696"/>
        <pc:sldMkLst>
          <pc:docMk/>
          <pc:sldMk cId="2008997013" sldId="408"/>
        </pc:sldMkLst>
      </pc:sldChg>
      <pc:sldChg chg="del">
        <pc:chgData name="Stephen Deck" userId="d0abce2a322c43a5" providerId="LiveId" clId="{ADFD2B2D-6693-472B-9AA3-4F1E67DE2D0B}" dt="2018-04-21T12:24:26.233" v="136" actId="2696"/>
        <pc:sldMkLst>
          <pc:docMk/>
          <pc:sldMk cId="2771391754" sldId="409"/>
        </pc:sldMkLst>
      </pc:sldChg>
      <pc:sldChg chg="del">
        <pc:chgData name="Stephen Deck" userId="d0abce2a322c43a5" providerId="LiveId" clId="{ADFD2B2D-6693-472B-9AA3-4F1E67DE2D0B}" dt="2018-04-21T12:24:26.260" v="137" actId="2696"/>
        <pc:sldMkLst>
          <pc:docMk/>
          <pc:sldMk cId="159151764" sldId="410"/>
        </pc:sldMkLst>
      </pc:sldChg>
      <pc:sldChg chg="del">
        <pc:chgData name="Stephen Deck" userId="d0abce2a322c43a5" providerId="LiveId" clId="{ADFD2B2D-6693-472B-9AA3-4F1E67DE2D0B}" dt="2018-04-21T12:24:26.289" v="138" actId="2696"/>
        <pc:sldMkLst>
          <pc:docMk/>
          <pc:sldMk cId="2717788714" sldId="411"/>
        </pc:sldMkLst>
      </pc:sldChg>
      <pc:sldChg chg="del">
        <pc:chgData name="Stephen Deck" userId="d0abce2a322c43a5" providerId="LiveId" clId="{ADFD2B2D-6693-472B-9AA3-4F1E67DE2D0B}" dt="2018-04-21T12:24:26.325" v="139" actId="2696"/>
        <pc:sldMkLst>
          <pc:docMk/>
          <pc:sldMk cId="300913623" sldId="412"/>
        </pc:sldMkLst>
      </pc:sldChg>
      <pc:sldChg chg="del">
        <pc:chgData name="Stephen Deck" userId="d0abce2a322c43a5" providerId="LiveId" clId="{ADFD2B2D-6693-472B-9AA3-4F1E67DE2D0B}" dt="2018-04-21T12:24:26.366" v="140" actId="2696"/>
        <pc:sldMkLst>
          <pc:docMk/>
          <pc:sldMk cId="37753624" sldId="413"/>
        </pc:sldMkLst>
      </pc:sldChg>
      <pc:sldChg chg="del">
        <pc:chgData name="Stephen Deck" userId="d0abce2a322c43a5" providerId="LiveId" clId="{ADFD2B2D-6693-472B-9AA3-4F1E67DE2D0B}" dt="2018-04-21T12:24:26.388" v="141" actId="2696"/>
        <pc:sldMkLst>
          <pc:docMk/>
          <pc:sldMk cId="3704253232" sldId="414"/>
        </pc:sldMkLst>
      </pc:sldChg>
      <pc:sldChg chg="del">
        <pc:chgData name="Stephen Deck" userId="d0abce2a322c43a5" providerId="LiveId" clId="{ADFD2B2D-6693-472B-9AA3-4F1E67DE2D0B}" dt="2018-04-21T12:55:57.888" v="150" actId="2696"/>
        <pc:sldMkLst>
          <pc:docMk/>
          <pc:sldMk cId="1412416080" sldId="415"/>
        </pc:sldMkLst>
      </pc:sldChg>
      <pc:sldChg chg="del">
        <pc:chgData name="Stephen Deck" userId="d0abce2a322c43a5" providerId="LiveId" clId="{ADFD2B2D-6693-472B-9AA3-4F1E67DE2D0B}" dt="2018-04-21T12:55:57.932" v="152" actId="2696"/>
        <pc:sldMkLst>
          <pc:docMk/>
          <pc:sldMk cId="1684458514" sldId="416"/>
        </pc:sldMkLst>
      </pc:sldChg>
      <pc:sldChg chg="del">
        <pc:chgData name="Stephen Deck" userId="d0abce2a322c43a5" providerId="LiveId" clId="{ADFD2B2D-6693-472B-9AA3-4F1E67DE2D0B}" dt="2018-04-21T12:55:58.026" v="155" actId="2696"/>
        <pc:sldMkLst>
          <pc:docMk/>
          <pc:sldMk cId="2277319544" sldId="419"/>
        </pc:sldMkLst>
      </pc:sldChg>
      <pc:sldChg chg="del">
        <pc:chgData name="Stephen Deck" userId="d0abce2a322c43a5" providerId="LiveId" clId="{ADFD2B2D-6693-472B-9AA3-4F1E67DE2D0B}" dt="2018-04-21T12:55:58.182" v="160" actId="2696"/>
        <pc:sldMkLst>
          <pc:docMk/>
          <pc:sldMk cId="4070910189" sldId="420"/>
        </pc:sldMkLst>
      </pc:sldChg>
      <pc:sldChg chg="del">
        <pc:chgData name="Stephen Deck" userId="d0abce2a322c43a5" providerId="LiveId" clId="{ADFD2B2D-6693-472B-9AA3-4F1E67DE2D0B}" dt="2018-04-21T12:24:26.420" v="142" actId="2696"/>
        <pc:sldMkLst>
          <pc:docMk/>
          <pc:sldMk cId="1404534399" sldId="422"/>
        </pc:sldMkLst>
      </pc:sldChg>
      <pc:sldChg chg="del">
        <pc:chgData name="Stephen Deck" userId="d0abce2a322c43a5" providerId="LiveId" clId="{ADFD2B2D-6693-472B-9AA3-4F1E67DE2D0B}" dt="2018-04-21T12:55:57.784" v="146" actId="2696"/>
        <pc:sldMkLst>
          <pc:docMk/>
          <pc:sldMk cId="3948489456" sldId="427"/>
        </pc:sldMkLst>
      </pc:sldChg>
      <pc:sldChg chg="del">
        <pc:chgData name="Stephen Deck" userId="d0abce2a322c43a5" providerId="LiveId" clId="{ADFD2B2D-6693-472B-9AA3-4F1E67DE2D0B}" dt="2018-04-21T12:55:57.959" v="153" actId="2696"/>
        <pc:sldMkLst>
          <pc:docMk/>
          <pc:sldMk cId="1132157647" sldId="428"/>
        </pc:sldMkLst>
      </pc:sldChg>
      <pc:sldChg chg="del">
        <pc:chgData name="Stephen Deck" userId="d0abce2a322c43a5" providerId="LiveId" clId="{ADFD2B2D-6693-472B-9AA3-4F1E67DE2D0B}" dt="2018-04-21T12:55:57.810" v="147" actId="2696"/>
        <pc:sldMkLst>
          <pc:docMk/>
          <pc:sldMk cId="3157426562" sldId="429"/>
        </pc:sldMkLst>
      </pc:sldChg>
      <pc:sldChg chg="del">
        <pc:chgData name="Stephen Deck" userId="d0abce2a322c43a5" providerId="LiveId" clId="{ADFD2B2D-6693-472B-9AA3-4F1E67DE2D0B}" dt="2018-04-21T12:24:26.062" v="130" actId="2696"/>
        <pc:sldMkLst>
          <pc:docMk/>
          <pc:sldMk cId="1207566757" sldId="435"/>
        </pc:sldMkLst>
      </pc:sldChg>
      <pc:sldChg chg="del">
        <pc:chgData name="Stephen Deck" userId="d0abce2a322c43a5" providerId="LiveId" clId="{ADFD2B2D-6693-472B-9AA3-4F1E67DE2D0B}" dt="2018-04-21T12:24:26.091" v="131" actId="2696"/>
        <pc:sldMkLst>
          <pc:docMk/>
          <pc:sldMk cId="4059609398" sldId="436"/>
        </pc:sldMkLst>
      </pc:sldChg>
      <pc:sldChg chg="del">
        <pc:chgData name="Stephen Deck" userId="d0abce2a322c43a5" providerId="LiveId" clId="{ADFD2B2D-6693-472B-9AA3-4F1E67DE2D0B}" dt="2018-04-21T12:24:26.124" v="132" actId="2696"/>
        <pc:sldMkLst>
          <pc:docMk/>
          <pc:sldMk cId="770554393" sldId="437"/>
        </pc:sldMkLst>
      </pc:sldChg>
      <pc:sldChg chg="del">
        <pc:chgData name="Stephen Deck" userId="d0abce2a322c43a5" providerId="LiveId" clId="{ADFD2B2D-6693-472B-9AA3-4F1E67DE2D0B}" dt="2018-04-21T12:24:26.151" v="133" actId="2696"/>
        <pc:sldMkLst>
          <pc:docMk/>
          <pc:sldMk cId="2371717314" sldId="438"/>
        </pc:sldMkLst>
      </pc:sldChg>
      <pc:sldChg chg="del">
        <pc:chgData name="Stephen Deck" userId="d0abce2a322c43a5" providerId="LiveId" clId="{ADFD2B2D-6693-472B-9AA3-4F1E67DE2D0B}" dt="2018-04-21T12:24:26.173" v="134" actId="2696"/>
        <pc:sldMkLst>
          <pc:docMk/>
          <pc:sldMk cId="3953669788" sldId="439"/>
        </pc:sldMkLst>
      </pc:sldChg>
      <pc:sldChg chg="del">
        <pc:chgData name="Stephen Deck" userId="d0abce2a322c43a5" providerId="LiveId" clId="{ADFD2B2D-6693-472B-9AA3-4F1E67DE2D0B}" dt="2018-04-21T12:55:57.999" v="154" actId="2696"/>
        <pc:sldMkLst>
          <pc:docMk/>
          <pc:sldMk cId="2742684266" sldId="441"/>
        </pc:sldMkLst>
      </pc:sldChg>
      <pc:sldChg chg="del">
        <pc:chgData name="Stephen Deck" userId="d0abce2a322c43a5" providerId="LiveId" clId="{ADFD2B2D-6693-472B-9AA3-4F1E67DE2D0B}" dt="2018-04-21T12:23:59.164" v="104" actId="2696"/>
        <pc:sldMkLst>
          <pc:docMk/>
          <pc:sldMk cId="486904506" sldId="442"/>
        </pc:sldMkLst>
      </pc:sldChg>
      <pc:sldChg chg="del">
        <pc:chgData name="Stephen Deck" userId="d0abce2a322c43a5" providerId="LiveId" clId="{ADFD2B2D-6693-472B-9AA3-4F1E67DE2D0B}" dt="2018-04-21T12:23:59.525" v="115" actId="2696"/>
        <pc:sldMkLst>
          <pc:docMk/>
          <pc:sldMk cId="3110816959" sldId="443"/>
        </pc:sldMkLst>
      </pc:sldChg>
      <pc:sldChg chg="del">
        <pc:chgData name="Stephen Deck" userId="d0abce2a322c43a5" providerId="LiveId" clId="{ADFD2B2D-6693-472B-9AA3-4F1E67DE2D0B}" dt="2018-04-21T12:55:58.074" v="156" actId="2696"/>
        <pc:sldMkLst>
          <pc:docMk/>
          <pc:sldMk cId="439708885" sldId="444"/>
        </pc:sldMkLst>
      </pc:sldChg>
      <pc:sldChg chg="del">
        <pc:chgData name="Stephen Deck" userId="d0abce2a322c43a5" providerId="LiveId" clId="{ADFD2B2D-6693-472B-9AA3-4F1E67DE2D0B}" dt="2018-04-21T12:55:58.110" v="157" actId="2696"/>
        <pc:sldMkLst>
          <pc:docMk/>
          <pc:sldMk cId="3509323785" sldId="445"/>
        </pc:sldMkLst>
      </pc:sldChg>
      <pc:sldChg chg="del">
        <pc:chgData name="Stephen Deck" userId="d0abce2a322c43a5" providerId="LiveId" clId="{ADFD2B2D-6693-472B-9AA3-4F1E67DE2D0B}" dt="2018-04-21T12:55:58.136" v="158" actId="2696"/>
        <pc:sldMkLst>
          <pc:docMk/>
          <pc:sldMk cId="1179380902" sldId="446"/>
        </pc:sldMkLst>
      </pc:sldChg>
      <pc:sldChg chg="del">
        <pc:chgData name="Stephen Deck" userId="d0abce2a322c43a5" providerId="LiveId" clId="{ADFD2B2D-6693-472B-9AA3-4F1E67DE2D0B}" dt="2018-04-21T12:55:58.157" v="159" actId="2696"/>
        <pc:sldMkLst>
          <pc:docMk/>
          <pc:sldMk cId="1997960080" sldId="447"/>
        </pc:sldMkLst>
      </pc:sldChg>
      <pc:sldChg chg="del">
        <pc:chgData name="Stephen Deck" userId="d0abce2a322c43a5" providerId="LiveId" clId="{ADFD2B2D-6693-472B-9AA3-4F1E67DE2D0B}" dt="2018-04-21T12:55:58.210" v="161" actId="2696"/>
        <pc:sldMkLst>
          <pc:docMk/>
          <pc:sldMk cId="2794440907" sldId="448"/>
        </pc:sldMkLst>
      </pc:sldChg>
      <pc:sldChg chg="del">
        <pc:chgData name="Stephen Deck" userId="d0abce2a322c43a5" providerId="LiveId" clId="{ADFD2B2D-6693-472B-9AA3-4F1E67DE2D0B}" dt="2018-04-21T12:55:58.238" v="162" actId="2696"/>
        <pc:sldMkLst>
          <pc:docMk/>
          <pc:sldMk cId="4107462780" sldId="449"/>
        </pc:sldMkLst>
      </pc:sldChg>
      <pc:sldChg chg="del">
        <pc:chgData name="Stephen Deck" userId="d0abce2a322c43a5" providerId="LiveId" clId="{ADFD2B2D-6693-472B-9AA3-4F1E67DE2D0B}" dt="2018-04-21T12:55:58.262" v="163" actId="2696"/>
        <pc:sldMkLst>
          <pc:docMk/>
          <pc:sldMk cId="2334402215" sldId="450"/>
        </pc:sldMkLst>
      </pc:sldChg>
      <pc:sldChg chg="del">
        <pc:chgData name="Stephen Deck" userId="d0abce2a322c43a5" providerId="LiveId" clId="{ADFD2B2D-6693-472B-9AA3-4F1E67DE2D0B}" dt="2018-04-21T12:55:58.294" v="164" actId="2696"/>
        <pc:sldMkLst>
          <pc:docMk/>
          <pc:sldMk cId="3301704759" sldId="451"/>
        </pc:sldMkLst>
      </pc:sldChg>
      <pc:sldChg chg="del">
        <pc:chgData name="Stephen Deck" userId="d0abce2a322c43a5" providerId="LiveId" clId="{ADFD2B2D-6693-472B-9AA3-4F1E67DE2D0B}" dt="2018-04-21T12:55:58.319" v="165" actId="2696"/>
        <pc:sldMkLst>
          <pc:docMk/>
          <pc:sldMk cId="162672288" sldId="452"/>
        </pc:sldMkLst>
      </pc:sldChg>
      <pc:sldChg chg="del">
        <pc:chgData name="Stephen Deck" userId="d0abce2a322c43a5" providerId="LiveId" clId="{ADFD2B2D-6693-472B-9AA3-4F1E67DE2D0B}" dt="2018-04-21T12:55:58.340" v="166" actId="2696"/>
        <pc:sldMkLst>
          <pc:docMk/>
          <pc:sldMk cId="1436037254" sldId="453"/>
        </pc:sldMkLst>
      </pc:sldChg>
      <pc:sldChg chg="del">
        <pc:chgData name="Stephen Deck" userId="d0abce2a322c43a5" providerId="LiveId" clId="{ADFD2B2D-6693-472B-9AA3-4F1E67DE2D0B}" dt="2018-04-21T12:55:58.366" v="167" actId="2696"/>
        <pc:sldMkLst>
          <pc:docMk/>
          <pc:sldMk cId="242031741" sldId="454"/>
        </pc:sldMkLst>
      </pc:sldChg>
      <pc:sldChg chg="del">
        <pc:chgData name="Stephen Deck" userId="d0abce2a322c43a5" providerId="LiveId" clId="{ADFD2B2D-6693-472B-9AA3-4F1E67DE2D0B}" dt="2018-04-21T12:55:58.388" v="168" actId="2696"/>
        <pc:sldMkLst>
          <pc:docMk/>
          <pc:sldMk cId="1778421848" sldId="455"/>
        </pc:sldMkLst>
      </pc:sldChg>
      <pc:sldChg chg="del">
        <pc:chgData name="Stephen Deck" userId="d0abce2a322c43a5" providerId="LiveId" clId="{ADFD2B2D-6693-472B-9AA3-4F1E67DE2D0B}" dt="2018-04-21T12:55:58.433" v="170" actId="2696"/>
        <pc:sldMkLst>
          <pc:docMk/>
          <pc:sldMk cId="1472308732" sldId="456"/>
        </pc:sldMkLst>
      </pc:sldChg>
      <pc:sldChg chg="del">
        <pc:chgData name="Stephen Deck" userId="d0abce2a322c43a5" providerId="LiveId" clId="{ADFD2B2D-6693-472B-9AA3-4F1E67DE2D0B}" dt="2018-04-21T12:55:58.407" v="169" actId="2696"/>
        <pc:sldMkLst>
          <pc:docMk/>
          <pc:sldMk cId="4212310306" sldId="457"/>
        </pc:sldMkLst>
      </pc:sldChg>
      <pc:sldChg chg="del">
        <pc:chgData name="Stephen Deck" userId="d0abce2a322c43a5" providerId="LiveId" clId="{ADFD2B2D-6693-472B-9AA3-4F1E67DE2D0B}" dt="2018-04-21T12:55:58.452" v="171" actId="2696"/>
        <pc:sldMkLst>
          <pc:docMk/>
          <pc:sldMk cId="1530571410" sldId="458"/>
        </pc:sldMkLst>
      </pc:sldChg>
      <pc:sldChg chg="del">
        <pc:chgData name="Stephen Deck" userId="d0abce2a322c43a5" providerId="LiveId" clId="{ADFD2B2D-6693-472B-9AA3-4F1E67DE2D0B}" dt="2018-04-21T12:55:58.469" v="172" actId="2696"/>
        <pc:sldMkLst>
          <pc:docMk/>
          <pc:sldMk cId="588550850" sldId="459"/>
        </pc:sldMkLst>
      </pc:sldChg>
      <pc:sldChg chg="del">
        <pc:chgData name="Stephen Deck" userId="d0abce2a322c43a5" providerId="LiveId" clId="{ADFD2B2D-6693-472B-9AA3-4F1E67DE2D0B}" dt="2018-04-21T12:16:54.993" v="26" actId="2696"/>
        <pc:sldMkLst>
          <pc:docMk/>
          <pc:sldMk cId="2520845146" sldId="460"/>
        </pc:sldMkLst>
      </pc:sldChg>
      <pc:sldChg chg="del">
        <pc:chgData name="Stephen Deck" userId="d0abce2a322c43a5" providerId="LiveId" clId="{ADFD2B2D-6693-472B-9AA3-4F1E67DE2D0B}" dt="2018-04-21T12:17:01.680" v="31" actId="2696"/>
        <pc:sldMkLst>
          <pc:docMk/>
          <pc:sldMk cId="1316418490" sldId="461"/>
        </pc:sldMkLst>
      </pc:sldChg>
      <pc:sldChg chg="del">
        <pc:chgData name="Stephen Deck" userId="d0abce2a322c43a5" providerId="LiveId" clId="{ADFD2B2D-6693-472B-9AA3-4F1E67DE2D0B}" dt="2018-04-21T12:17:01.813" v="34" actId="2696"/>
        <pc:sldMkLst>
          <pc:docMk/>
          <pc:sldMk cId="58854909" sldId="462"/>
        </pc:sldMkLst>
      </pc:sldChg>
      <pc:sldChg chg="del">
        <pc:chgData name="Stephen Deck" userId="d0abce2a322c43a5" providerId="LiveId" clId="{ADFD2B2D-6693-472B-9AA3-4F1E67DE2D0B}" dt="2018-04-21T12:17:01.766" v="33" actId="2696"/>
        <pc:sldMkLst>
          <pc:docMk/>
          <pc:sldMk cId="3244318879" sldId="463"/>
        </pc:sldMkLst>
      </pc:sldChg>
      <pc:sldChg chg="del">
        <pc:chgData name="Stephen Deck" userId="d0abce2a322c43a5" providerId="LiveId" clId="{ADFD2B2D-6693-472B-9AA3-4F1E67DE2D0B}" dt="2018-04-21T12:17:01.723" v="32" actId="2696"/>
        <pc:sldMkLst>
          <pc:docMk/>
          <pc:sldMk cId="1896849846" sldId="464"/>
        </pc:sldMkLst>
      </pc:sldChg>
      <pc:sldChg chg="del">
        <pc:chgData name="Stephen Deck" userId="d0abce2a322c43a5" providerId="LiveId" clId="{ADFD2B2D-6693-472B-9AA3-4F1E67DE2D0B}" dt="2018-04-21T12:55:57.710" v="143" actId="2696"/>
        <pc:sldMkLst>
          <pc:docMk/>
          <pc:sldMk cId="677845411" sldId="465"/>
        </pc:sldMkLst>
      </pc:sldChg>
      <pc:sldChg chg="del">
        <pc:chgData name="Stephen Deck" userId="d0abce2a322c43a5" providerId="LiveId" clId="{ADFD2B2D-6693-472B-9AA3-4F1E67DE2D0B}" dt="2018-04-21T12:23:58.697" v="93" actId="2696"/>
        <pc:sldMkLst>
          <pc:docMk/>
          <pc:sldMk cId="3464729142" sldId="467"/>
        </pc:sldMkLst>
      </pc:sldChg>
      <pc:sldChg chg="del">
        <pc:chgData name="Stephen Deck" userId="d0abce2a322c43a5" providerId="LiveId" clId="{ADFD2B2D-6693-472B-9AA3-4F1E67DE2D0B}" dt="2018-04-21T12:18:07.197" v="75" actId="2696"/>
        <pc:sldMkLst>
          <pc:docMk/>
          <pc:sldMk cId="101173943" sldId="468"/>
        </pc:sldMkLst>
      </pc:sldChg>
      <pc:sldChg chg="del">
        <pc:chgData name="Stephen Deck" userId="d0abce2a322c43a5" providerId="LiveId" clId="{ADFD2B2D-6693-472B-9AA3-4F1E67DE2D0B}" dt="2018-04-21T12:23:58.556" v="90" actId="2696"/>
        <pc:sldMkLst>
          <pc:docMk/>
          <pc:sldMk cId="759969192" sldId="469"/>
        </pc:sldMkLst>
      </pc:sldChg>
      <pc:sldChg chg="del">
        <pc:chgData name="Stephen Deck" userId="d0abce2a322c43a5" providerId="LiveId" clId="{ADFD2B2D-6693-472B-9AA3-4F1E67DE2D0B}" dt="2018-04-21T12:17:01.865" v="35" actId="2696"/>
        <pc:sldMkLst>
          <pc:docMk/>
          <pc:sldMk cId="1192982503" sldId="470"/>
        </pc:sldMkLst>
      </pc:sldChg>
      <pc:sldChg chg="del">
        <pc:chgData name="Stephen Deck" userId="d0abce2a322c43a5" providerId="LiveId" clId="{ADFD2B2D-6693-472B-9AA3-4F1E67DE2D0B}" dt="2018-04-21T12:16:54.951" v="25" actId="2696"/>
        <pc:sldMkLst>
          <pc:docMk/>
          <pc:sldMk cId="3971661310" sldId="471"/>
        </pc:sldMkLst>
      </pc:sldChg>
      <pc:sldChg chg="del">
        <pc:chgData name="Stephen Deck" userId="d0abce2a322c43a5" providerId="LiveId" clId="{ADFD2B2D-6693-472B-9AA3-4F1E67DE2D0B}" dt="2018-04-21T12:23:58.759" v="94" actId="2696"/>
        <pc:sldMkLst>
          <pc:docMk/>
          <pc:sldMk cId="1518876813" sldId="472"/>
        </pc:sldMkLst>
      </pc:sldChg>
      <pc:sldChg chg="del">
        <pc:chgData name="Stephen Deck" userId="d0abce2a322c43a5" providerId="LiveId" clId="{ADFD2B2D-6693-472B-9AA3-4F1E67DE2D0B}" dt="2018-04-21T12:23:58.972" v="99" actId="2696"/>
        <pc:sldMkLst>
          <pc:docMk/>
          <pc:sldMk cId="2480881042" sldId="474"/>
        </pc:sldMkLst>
      </pc:sldChg>
      <pc:sldChg chg="del">
        <pc:chgData name="Stephen Deck" userId="d0abce2a322c43a5" providerId="LiveId" clId="{ADFD2B2D-6693-472B-9AA3-4F1E67DE2D0B}" dt="2018-04-21T12:23:58.855" v="96" actId="2696"/>
        <pc:sldMkLst>
          <pc:docMk/>
          <pc:sldMk cId="423756975" sldId="475"/>
        </pc:sldMkLst>
      </pc:sldChg>
      <pc:sldChg chg="del">
        <pc:chgData name="Stephen Deck" userId="d0abce2a322c43a5" providerId="LiveId" clId="{ADFD2B2D-6693-472B-9AA3-4F1E67DE2D0B}" dt="2018-04-21T12:23:58.801" v="95" actId="2696"/>
        <pc:sldMkLst>
          <pc:docMk/>
          <pc:sldMk cId="1801004150" sldId="476"/>
        </pc:sldMkLst>
      </pc:sldChg>
      <pc:sldChg chg="del">
        <pc:chgData name="Stephen Deck" userId="d0abce2a322c43a5" providerId="LiveId" clId="{ADFD2B2D-6693-472B-9AA3-4F1E67DE2D0B}" dt="2018-04-21T12:23:58.898" v="97" actId="2696"/>
        <pc:sldMkLst>
          <pc:docMk/>
          <pc:sldMk cId="1446335086" sldId="477"/>
        </pc:sldMkLst>
      </pc:sldChg>
      <pc:sldChg chg="del">
        <pc:chgData name="Stephen Deck" userId="d0abce2a322c43a5" providerId="LiveId" clId="{ADFD2B2D-6693-472B-9AA3-4F1E67DE2D0B}" dt="2018-04-21T12:23:58.939" v="98" actId="2696"/>
        <pc:sldMkLst>
          <pc:docMk/>
          <pc:sldMk cId="562793019" sldId="478"/>
        </pc:sldMkLst>
      </pc:sldChg>
      <pc:sldChg chg="del">
        <pc:chgData name="Stephen Deck" userId="d0abce2a322c43a5" providerId="LiveId" clId="{ADFD2B2D-6693-472B-9AA3-4F1E67DE2D0B}" dt="2018-04-21T12:23:58.594" v="91" actId="2696"/>
        <pc:sldMkLst>
          <pc:docMk/>
          <pc:sldMk cId="1775319140" sldId="479"/>
        </pc:sldMkLst>
      </pc:sldChg>
      <pc:sldMasterChg chg="delSldLayout">
        <pc:chgData name="Stephen Deck" userId="d0abce2a322c43a5" providerId="LiveId" clId="{ADFD2B2D-6693-472B-9AA3-4F1E67DE2D0B}" dt="2018-04-21T12:55:57.902" v="151" actId="2696"/>
        <pc:sldMasterMkLst>
          <pc:docMk/>
          <pc:sldMasterMk cId="1381684232" sldId="2147483660"/>
        </pc:sldMasterMkLst>
        <pc:sldLayoutChg chg="del">
          <pc:chgData name="Stephen Deck" userId="d0abce2a322c43a5" providerId="LiveId" clId="{ADFD2B2D-6693-472B-9AA3-4F1E67DE2D0B}" dt="2018-04-21T12:55:57.902" v="151" actId="2696"/>
          <pc:sldLayoutMkLst>
            <pc:docMk/>
            <pc:sldMasterMk cId="1381684232" sldId="2147483660"/>
            <pc:sldLayoutMk cId="1901946306" sldId="2147483686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099DE4-63D3-48BF-8583-A42C6C9977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EB301B-C9F4-4831-A436-2FE78787A609}">
      <dgm:prSet phldrT="[Text]"/>
      <dgm:spPr>
        <a:solidFill>
          <a:schemeClr val="bg1"/>
        </a:solidFill>
        <a:ln w="19050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7. Application</a:t>
          </a:r>
        </a:p>
      </dgm:t>
    </dgm:pt>
    <dgm:pt modelId="{D5748755-F2F3-4CBE-BBF6-25A8ABD4D7D1}" type="parTrans" cxnId="{1D88A504-D358-4B1F-A544-298F11D05649}">
      <dgm:prSet/>
      <dgm:spPr/>
      <dgm:t>
        <a:bodyPr/>
        <a:lstStyle/>
        <a:p>
          <a:endParaRPr lang="en-US"/>
        </a:p>
      </dgm:t>
    </dgm:pt>
    <dgm:pt modelId="{84400081-6A00-4DD2-A157-75D5AFFE9896}" type="sibTrans" cxnId="{1D88A504-D358-4B1F-A544-298F11D05649}">
      <dgm:prSet/>
      <dgm:spPr/>
      <dgm:t>
        <a:bodyPr/>
        <a:lstStyle/>
        <a:p>
          <a:endParaRPr lang="en-US"/>
        </a:p>
      </dgm:t>
    </dgm:pt>
    <dgm:pt modelId="{6AE89A06-9639-4FF0-ADEB-E31264630A62}">
      <dgm:prSet phldrT="[Text]"/>
      <dgm:spPr>
        <a:solidFill>
          <a:schemeClr val="bg1"/>
        </a:solidFill>
        <a:ln w="19050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6. Presentation</a:t>
          </a:r>
        </a:p>
      </dgm:t>
    </dgm:pt>
    <dgm:pt modelId="{964C9CF8-E191-460A-A3A5-439362F2EF5F}" type="parTrans" cxnId="{0FFD594F-93F6-4EBC-902D-0200DADD7772}">
      <dgm:prSet/>
      <dgm:spPr/>
      <dgm:t>
        <a:bodyPr/>
        <a:lstStyle/>
        <a:p>
          <a:endParaRPr lang="en-US"/>
        </a:p>
      </dgm:t>
    </dgm:pt>
    <dgm:pt modelId="{7C2CFAC3-5447-4202-BEF7-91F5CD81D814}" type="sibTrans" cxnId="{0FFD594F-93F6-4EBC-902D-0200DADD7772}">
      <dgm:prSet/>
      <dgm:spPr/>
      <dgm:t>
        <a:bodyPr/>
        <a:lstStyle/>
        <a:p>
          <a:endParaRPr lang="en-US"/>
        </a:p>
      </dgm:t>
    </dgm:pt>
    <dgm:pt modelId="{820E5CB3-6EA1-41A2-A7F9-CA9D52B15453}">
      <dgm:prSet phldrT="[Text]"/>
      <dgm:spPr>
        <a:solidFill>
          <a:schemeClr val="bg1"/>
        </a:solidFill>
        <a:ln w="19050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5. Session</a:t>
          </a:r>
        </a:p>
      </dgm:t>
    </dgm:pt>
    <dgm:pt modelId="{176C2B5D-6B64-40BB-AEE7-03A2DB1A32E9}" type="parTrans" cxnId="{5D49A50F-DE32-4038-BACF-C62BAB60595A}">
      <dgm:prSet/>
      <dgm:spPr/>
      <dgm:t>
        <a:bodyPr/>
        <a:lstStyle/>
        <a:p>
          <a:endParaRPr lang="en-US"/>
        </a:p>
      </dgm:t>
    </dgm:pt>
    <dgm:pt modelId="{09F25503-239A-4D00-ACD6-0FEB929C07F4}" type="sibTrans" cxnId="{5D49A50F-DE32-4038-BACF-C62BAB60595A}">
      <dgm:prSet/>
      <dgm:spPr/>
      <dgm:t>
        <a:bodyPr/>
        <a:lstStyle/>
        <a:p>
          <a:endParaRPr lang="en-US"/>
        </a:p>
      </dgm:t>
    </dgm:pt>
    <dgm:pt modelId="{0866B605-490E-4030-B421-5E498CF03829}">
      <dgm:prSet phldrT="[Text]"/>
      <dgm:spPr>
        <a:solidFill>
          <a:schemeClr val="bg1"/>
        </a:solidFill>
        <a:ln w="19050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4. Transport</a:t>
          </a:r>
        </a:p>
      </dgm:t>
    </dgm:pt>
    <dgm:pt modelId="{39034F93-E5C7-4843-8AAF-5ED0DC82A603}" type="parTrans" cxnId="{95121F55-4CD1-400E-B10D-6A757A9F2401}">
      <dgm:prSet/>
      <dgm:spPr/>
      <dgm:t>
        <a:bodyPr/>
        <a:lstStyle/>
        <a:p>
          <a:endParaRPr lang="en-US"/>
        </a:p>
      </dgm:t>
    </dgm:pt>
    <dgm:pt modelId="{635E5538-AFD5-4360-A8A3-D504A5C76A95}" type="sibTrans" cxnId="{95121F55-4CD1-400E-B10D-6A757A9F2401}">
      <dgm:prSet/>
      <dgm:spPr/>
      <dgm:t>
        <a:bodyPr/>
        <a:lstStyle/>
        <a:p>
          <a:endParaRPr lang="en-US"/>
        </a:p>
      </dgm:t>
    </dgm:pt>
    <dgm:pt modelId="{B35D3C42-A6BC-4A5B-A522-86434F27E007}">
      <dgm:prSet phldrT="[Text]"/>
      <dgm:spPr>
        <a:solidFill>
          <a:schemeClr val="bg1"/>
        </a:solidFill>
        <a:ln w="19050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3. Network</a:t>
          </a:r>
        </a:p>
      </dgm:t>
    </dgm:pt>
    <dgm:pt modelId="{B5672D5B-F912-41FE-A3F4-78114D1199E2}" type="parTrans" cxnId="{5C9239E8-56F3-4DF9-AE42-AB617E969C59}">
      <dgm:prSet/>
      <dgm:spPr/>
      <dgm:t>
        <a:bodyPr/>
        <a:lstStyle/>
        <a:p>
          <a:endParaRPr lang="en-US"/>
        </a:p>
      </dgm:t>
    </dgm:pt>
    <dgm:pt modelId="{35C0DC96-AFBE-4451-8B17-15482CA12E59}" type="sibTrans" cxnId="{5C9239E8-56F3-4DF9-AE42-AB617E969C59}">
      <dgm:prSet/>
      <dgm:spPr/>
      <dgm:t>
        <a:bodyPr/>
        <a:lstStyle/>
        <a:p>
          <a:endParaRPr lang="en-US"/>
        </a:p>
      </dgm:t>
    </dgm:pt>
    <dgm:pt modelId="{577A274A-6C00-4C02-94B0-425F59D2B1A7}">
      <dgm:prSet phldrT="[Text]"/>
      <dgm:spPr>
        <a:solidFill>
          <a:schemeClr val="bg1"/>
        </a:solidFill>
        <a:ln w="19050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2. Data Link</a:t>
          </a:r>
        </a:p>
      </dgm:t>
    </dgm:pt>
    <dgm:pt modelId="{9AC38FFB-7A63-4009-B701-1AA11A6359E1}" type="parTrans" cxnId="{C81C71F7-F47F-4334-B231-6F504DCD2F33}">
      <dgm:prSet/>
      <dgm:spPr/>
      <dgm:t>
        <a:bodyPr/>
        <a:lstStyle/>
        <a:p>
          <a:endParaRPr lang="en-US"/>
        </a:p>
      </dgm:t>
    </dgm:pt>
    <dgm:pt modelId="{0510C957-A026-4279-BD08-E2A553E87FFA}" type="sibTrans" cxnId="{C81C71F7-F47F-4334-B231-6F504DCD2F33}">
      <dgm:prSet/>
      <dgm:spPr/>
      <dgm:t>
        <a:bodyPr/>
        <a:lstStyle/>
        <a:p>
          <a:endParaRPr lang="en-US"/>
        </a:p>
      </dgm:t>
    </dgm:pt>
    <dgm:pt modelId="{7B6767D8-4D53-48B8-8610-1C4D97BDA4F8}">
      <dgm:prSet phldrT="[Text]"/>
      <dgm:spPr>
        <a:solidFill>
          <a:schemeClr val="bg1"/>
        </a:solidFill>
        <a:ln w="19050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1. Physical</a:t>
          </a:r>
        </a:p>
      </dgm:t>
    </dgm:pt>
    <dgm:pt modelId="{B6D8489B-E407-42D9-BC5F-A4C6BC6DDF47}" type="parTrans" cxnId="{833B80B6-10A1-41DA-8939-01017786171B}">
      <dgm:prSet/>
      <dgm:spPr/>
      <dgm:t>
        <a:bodyPr/>
        <a:lstStyle/>
        <a:p>
          <a:endParaRPr lang="en-US"/>
        </a:p>
      </dgm:t>
    </dgm:pt>
    <dgm:pt modelId="{FDB13887-B2C8-4BA4-8B6F-6687A43E83DD}" type="sibTrans" cxnId="{833B80B6-10A1-41DA-8939-01017786171B}">
      <dgm:prSet/>
      <dgm:spPr/>
      <dgm:t>
        <a:bodyPr/>
        <a:lstStyle/>
        <a:p>
          <a:endParaRPr lang="en-US"/>
        </a:p>
      </dgm:t>
    </dgm:pt>
    <dgm:pt modelId="{2592F5E8-6EB8-441A-9F57-AF26F2382BA0}" type="pres">
      <dgm:prSet presAssocID="{D0099DE4-63D3-48BF-8583-A42C6C997758}" presName="linear" presStyleCnt="0">
        <dgm:presLayoutVars>
          <dgm:animLvl val="lvl"/>
          <dgm:resizeHandles val="exact"/>
        </dgm:presLayoutVars>
      </dgm:prSet>
      <dgm:spPr/>
    </dgm:pt>
    <dgm:pt modelId="{3803E453-8499-40D9-B86A-5EDB284D533B}" type="pres">
      <dgm:prSet presAssocID="{4AEB301B-C9F4-4831-A436-2FE78787A609}" presName="parentText" presStyleLbl="node1" presStyleIdx="0" presStyleCnt="7" custLinFactY="-5929" custLinFactNeighborX="79018" custLinFactNeighborY="-100000">
        <dgm:presLayoutVars>
          <dgm:chMax val="0"/>
          <dgm:bulletEnabled val="1"/>
        </dgm:presLayoutVars>
      </dgm:prSet>
      <dgm:spPr/>
    </dgm:pt>
    <dgm:pt modelId="{2AFE381D-5BE8-418C-BAD6-D11B058DF11E}" type="pres">
      <dgm:prSet presAssocID="{84400081-6A00-4DD2-A157-75D5AFFE9896}" presName="spacer" presStyleCnt="0"/>
      <dgm:spPr/>
    </dgm:pt>
    <dgm:pt modelId="{8981257C-3B9A-468D-9EE7-3E93DCC5D9B3}" type="pres">
      <dgm:prSet presAssocID="{6AE89A06-9639-4FF0-ADEB-E31264630A62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8418EB8B-B6FC-408F-8CEA-97CD60C7F4F4}" type="pres">
      <dgm:prSet presAssocID="{7C2CFAC3-5447-4202-BEF7-91F5CD81D814}" presName="spacer" presStyleCnt="0"/>
      <dgm:spPr/>
    </dgm:pt>
    <dgm:pt modelId="{C8D872C6-DC15-4CF2-B495-1DD7157D3C43}" type="pres">
      <dgm:prSet presAssocID="{820E5CB3-6EA1-41A2-A7F9-CA9D52B15453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DBA1DA9-64F8-44FB-B5C6-48837DE79927}" type="pres">
      <dgm:prSet presAssocID="{09F25503-239A-4D00-ACD6-0FEB929C07F4}" presName="spacer" presStyleCnt="0"/>
      <dgm:spPr/>
    </dgm:pt>
    <dgm:pt modelId="{06B82E24-7133-461B-A412-C8A7AFE6A07E}" type="pres">
      <dgm:prSet presAssocID="{0866B605-490E-4030-B421-5E498CF03829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61C9DD8B-B186-4E94-AF43-B3E107C6978C}" type="pres">
      <dgm:prSet presAssocID="{635E5538-AFD5-4360-A8A3-D504A5C76A95}" presName="spacer" presStyleCnt="0"/>
      <dgm:spPr/>
    </dgm:pt>
    <dgm:pt modelId="{1D1F4BB0-0E12-424B-A475-21F2751838AE}" type="pres">
      <dgm:prSet presAssocID="{B35D3C42-A6BC-4A5B-A522-86434F27E00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6BA3DA5-8DCF-44EA-A028-DD5DB7EF60C1}" type="pres">
      <dgm:prSet presAssocID="{35C0DC96-AFBE-4451-8B17-15482CA12E59}" presName="spacer" presStyleCnt="0"/>
      <dgm:spPr/>
    </dgm:pt>
    <dgm:pt modelId="{1FA5CED9-4934-43C0-A13B-B070B9F4CDBC}" type="pres">
      <dgm:prSet presAssocID="{577A274A-6C00-4C02-94B0-425F59D2B1A7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D6014DEE-17EB-4295-B4DA-D5D56E424DEE}" type="pres">
      <dgm:prSet presAssocID="{0510C957-A026-4279-BD08-E2A553E87FFA}" presName="spacer" presStyleCnt="0"/>
      <dgm:spPr/>
    </dgm:pt>
    <dgm:pt modelId="{A8F23E7F-8774-4995-B1D8-AA5F73CD4C04}" type="pres">
      <dgm:prSet presAssocID="{7B6767D8-4D53-48B8-8610-1C4D97BDA4F8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D88A504-D358-4B1F-A544-298F11D05649}" srcId="{D0099DE4-63D3-48BF-8583-A42C6C997758}" destId="{4AEB301B-C9F4-4831-A436-2FE78787A609}" srcOrd="0" destOrd="0" parTransId="{D5748755-F2F3-4CBE-BBF6-25A8ABD4D7D1}" sibTransId="{84400081-6A00-4DD2-A157-75D5AFFE9896}"/>
    <dgm:cxn modelId="{A54FA806-49A4-4701-9DD2-659C3688080A}" type="presOf" srcId="{D0099DE4-63D3-48BF-8583-A42C6C997758}" destId="{2592F5E8-6EB8-441A-9F57-AF26F2382BA0}" srcOrd="0" destOrd="0" presId="urn:microsoft.com/office/officeart/2005/8/layout/vList2"/>
    <dgm:cxn modelId="{5D49A50F-DE32-4038-BACF-C62BAB60595A}" srcId="{D0099DE4-63D3-48BF-8583-A42C6C997758}" destId="{820E5CB3-6EA1-41A2-A7F9-CA9D52B15453}" srcOrd="2" destOrd="0" parTransId="{176C2B5D-6B64-40BB-AEE7-03A2DB1A32E9}" sibTransId="{09F25503-239A-4D00-ACD6-0FEB929C07F4}"/>
    <dgm:cxn modelId="{0FFD594F-93F6-4EBC-902D-0200DADD7772}" srcId="{D0099DE4-63D3-48BF-8583-A42C6C997758}" destId="{6AE89A06-9639-4FF0-ADEB-E31264630A62}" srcOrd="1" destOrd="0" parTransId="{964C9CF8-E191-460A-A3A5-439362F2EF5F}" sibTransId="{7C2CFAC3-5447-4202-BEF7-91F5CD81D814}"/>
    <dgm:cxn modelId="{24D62572-5E17-49B6-BB2C-079277577F51}" type="presOf" srcId="{7B6767D8-4D53-48B8-8610-1C4D97BDA4F8}" destId="{A8F23E7F-8774-4995-B1D8-AA5F73CD4C04}" srcOrd="0" destOrd="0" presId="urn:microsoft.com/office/officeart/2005/8/layout/vList2"/>
    <dgm:cxn modelId="{95121F55-4CD1-400E-B10D-6A757A9F2401}" srcId="{D0099DE4-63D3-48BF-8583-A42C6C997758}" destId="{0866B605-490E-4030-B421-5E498CF03829}" srcOrd="3" destOrd="0" parTransId="{39034F93-E5C7-4843-8AAF-5ED0DC82A603}" sibTransId="{635E5538-AFD5-4360-A8A3-D504A5C76A95}"/>
    <dgm:cxn modelId="{21AF2755-BBBB-4AF6-9035-3F4666EF9E90}" type="presOf" srcId="{577A274A-6C00-4C02-94B0-425F59D2B1A7}" destId="{1FA5CED9-4934-43C0-A13B-B070B9F4CDBC}" srcOrd="0" destOrd="0" presId="urn:microsoft.com/office/officeart/2005/8/layout/vList2"/>
    <dgm:cxn modelId="{432FA378-16B2-4912-9554-F58AAA49CC82}" type="presOf" srcId="{B35D3C42-A6BC-4A5B-A522-86434F27E007}" destId="{1D1F4BB0-0E12-424B-A475-21F2751838AE}" srcOrd="0" destOrd="0" presId="urn:microsoft.com/office/officeart/2005/8/layout/vList2"/>
    <dgm:cxn modelId="{C3D55A8E-C7A1-4A46-A0A5-76ADB9AE1311}" type="presOf" srcId="{4AEB301B-C9F4-4831-A436-2FE78787A609}" destId="{3803E453-8499-40D9-B86A-5EDB284D533B}" srcOrd="0" destOrd="0" presId="urn:microsoft.com/office/officeart/2005/8/layout/vList2"/>
    <dgm:cxn modelId="{23BEEDAC-6D90-4301-B31C-EBD2E8BDD914}" type="presOf" srcId="{0866B605-490E-4030-B421-5E498CF03829}" destId="{06B82E24-7133-461B-A412-C8A7AFE6A07E}" srcOrd="0" destOrd="0" presId="urn:microsoft.com/office/officeart/2005/8/layout/vList2"/>
    <dgm:cxn modelId="{833B80B6-10A1-41DA-8939-01017786171B}" srcId="{D0099DE4-63D3-48BF-8583-A42C6C997758}" destId="{7B6767D8-4D53-48B8-8610-1C4D97BDA4F8}" srcOrd="6" destOrd="0" parTransId="{B6D8489B-E407-42D9-BC5F-A4C6BC6DDF47}" sibTransId="{FDB13887-B2C8-4BA4-8B6F-6687A43E83DD}"/>
    <dgm:cxn modelId="{16B438C0-9D04-4748-B566-F230FF95D917}" type="presOf" srcId="{6AE89A06-9639-4FF0-ADEB-E31264630A62}" destId="{8981257C-3B9A-468D-9EE7-3E93DCC5D9B3}" srcOrd="0" destOrd="0" presId="urn:microsoft.com/office/officeart/2005/8/layout/vList2"/>
    <dgm:cxn modelId="{716CF7C2-FFC3-44B0-9B81-E9FE4017489D}" type="presOf" srcId="{820E5CB3-6EA1-41A2-A7F9-CA9D52B15453}" destId="{C8D872C6-DC15-4CF2-B495-1DD7157D3C43}" srcOrd="0" destOrd="0" presId="urn:microsoft.com/office/officeart/2005/8/layout/vList2"/>
    <dgm:cxn modelId="{5C9239E8-56F3-4DF9-AE42-AB617E969C59}" srcId="{D0099DE4-63D3-48BF-8583-A42C6C997758}" destId="{B35D3C42-A6BC-4A5B-A522-86434F27E007}" srcOrd="4" destOrd="0" parTransId="{B5672D5B-F912-41FE-A3F4-78114D1199E2}" sibTransId="{35C0DC96-AFBE-4451-8B17-15482CA12E59}"/>
    <dgm:cxn modelId="{C81C71F7-F47F-4334-B231-6F504DCD2F33}" srcId="{D0099DE4-63D3-48BF-8583-A42C6C997758}" destId="{577A274A-6C00-4C02-94B0-425F59D2B1A7}" srcOrd="5" destOrd="0" parTransId="{9AC38FFB-7A63-4009-B701-1AA11A6359E1}" sibTransId="{0510C957-A026-4279-BD08-E2A553E87FFA}"/>
    <dgm:cxn modelId="{32D9DC62-223C-4142-B7B9-E5DEC6136488}" type="presParOf" srcId="{2592F5E8-6EB8-441A-9F57-AF26F2382BA0}" destId="{3803E453-8499-40D9-B86A-5EDB284D533B}" srcOrd="0" destOrd="0" presId="urn:microsoft.com/office/officeart/2005/8/layout/vList2"/>
    <dgm:cxn modelId="{0F02810D-B6E4-4F99-80A8-BA7C002931EF}" type="presParOf" srcId="{2592F5E8-6EB8-441A-9F57-AF26F2382BA0}" destId="{2AFE381D-5BE8-418C-BAD6-D11B058DF11E}" srcOrd="1" destOrd="0" presId="urn:microsoft.com/office/officeart/2005/8/layout/vList2"/>
    <dgm:cxn modelId="{9189039F-77AA-483F-9456-CE8FE3ADAD62}" type="presParOf" srcId="{2592F5E8-6EB8-441A-9F57-AF26F2382BA0}" destId="{8981257C-3B9A-468D-9EE7-3E93DCC5D9B3}" srcOrd="2" destOrd="0" presId="urn:microsoft.com/office/officeart/2005/8/layout/vList2"/>
    <dgm:cxn modelId="{9CFB4FB9-8CCB-4595-839F-3B02EC2E485C}" type="presParOf" srcId="{2592F5E8-6EB8-441A-9F57-AF26F2382BA0}" destId="{8418EB8B-B6FC-408F-8CEA-97CD60C7F4F4}" srcOrd="3" destOrd="0" presId="urn:microsoft.com/office/officeart/2005/8/layout/vList2"/>
    <dgm:cxn modelId="{C495F4EC-3012-43C7-AB99-E4277BB9FD21}" type="presParOf" srcId="{2592F5E8-6EB8-441A-9F57-AF26F2382BA0}" destId="{C8D872C6-DC15-4CF2-B495-1DD7157D3C43}" srcOrd="4" destOrd="0" presId="urn:microsoft.com/office/officeart/2005/8/layout/vList2"/>
    <dgm:cxn modelId="{629EFFA1-BF4D-48B8-BE34-7E50AA859464}" type="presParOf" srcId="{2592F5E8-6EB8-441A-9F57-AF26F2382BA0}" destId="{EDBA1DA9-64F8-44FB-B5C6-48837DE79927}" srcOrd="5" destOrd="0" presId="urn:microsoft.com/office/officeart/2005/8/layout/vList2"/>
    <dgm:cxn modelId="{6868B5C3-07EB-49A5-9640-C8A1DEE34155}" type="presParOf" srcId="{2592F5E8-6EB8-441A-9F57-AF26F2382BA0}" destId="{06B82E24-7133-461B-A412-C8A7AFE6A07E}" srcOrd="6" destOrd="0" presId="urn:microsoft.com/office/officeart/2005/8/layout/vList2"/>
    <dgm:cxn modelId="{0B7339D7-205B-46D1-8A09-F54E6987C5D4}" type="presParOf" srcId="{2592F5E8-6EB8-441A-9F57-AF26F2382BA0}" destId="{61C9DD8B-B186-4E94-AF43-B3E107C6978C}" srcOrd="7" destOrd="0" presId="urn:microsoft.com/office/officeart/2005/8/layout/vList2"/>
    <dgm:cxn modelId="{F43901DD-398E-426B-A925-9AFBCB8B17F7}" type="presParOf" srcId="{2592F5E8-6EB8-441A-9F57-AF26F2382BA0}" destId="{1D1F4BB0-0E12-424B-A475-21F2751838AE}" srcOrd="8" destOrd="0" presId="urn:microsoft.com/office/officeart/2005/8/layout/vList2"/>
    <dgm:cxn modelId="{672E89DF-2782-403D-9060-75F374508B12}" type="presParOf" srcId="{2592F5E8-6EB8-441A-9F57-AF26F2382BA0}" destId="{A6BA3DA5-8DCF-44EA-A028-DD5DB7EF60C1}" srcOrd="9" destOrd="0" presId="urn:microsoft.com/office/officeart/2005/8/layout/vList2"/>
    <dgm:cxn modelId="{8E5ED31E-B2BE-43E2-B238-867449E81777}" type="presParOf" srcId="{2592F5E8-6EB8-441A-9F57-AF26F2382BA0}" destId="{1FA5CED9-4934-43C0-A13B-B070B9F4CDBC}" srcOrd="10" destOrd="0" presId="urn:microsoft.com/office/officeart/2005/8/layout/vList2"/>
    <dgm:cxn modelId="{E2F5A74E-B118-4FC2-8FBE-2A07F0D83E90}" type="presParOf" srcId="{2592F5E8-6EB8-441A-9F57-AF26F2382BA0}" destId="{D6014DEE-17EB-4295-B4DA-D5D56E424DEE}" srcOrd="11" destOrd="0" presId="urn:microsoft.com/office/officeart/2005/8/layout/vList2"/>
    <dgm:cxn modelId="{6D5E1404-A2BD-41B8-8C91-5966BABBF9EF}" type="presParOf" srcId="{2592F5E8-6EB8-441A-9F57-AF26F2382BA0}" destId="{A8F23E7F-8774-4995-B1D8-AA5F73CD4C0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099DE4-63D3-48BF-8583-A42C6C9977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EB301B-C9F4-4831-A436-2FE78787A609}">
      <dgm:prSet phldrT="[Text]"/>
      <dgm:spPr>
        <a:solidFill>
          <a:schemeClr val="bg1"/>
        </a:solidFill>
        <a:ln w="19050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4. Application</a:t>
          </a:r>
        </a:p>
      </dgm:t>
    </dgm:pt>
    <dgm:pt modelId="{D5748755-F2F3-4CBE-BBF6-25A8ABD4D7D1}" type="parTrans" cxnId="{1D88A504-D358-4B1F-A544-298F11D05649}">
      <dgm:prSet/>
      <dgm:spPr/>
      <dgm:t>
        <a:bodyPr/>
        <a:lstStyle/>
        <a:p>
          <a:endParaRPr lang="en-US"/>
        </a:p>
      </dgm:t>
    </dgm:pt>
    <dgm:pt modelId="{84400081-6A00-4DD2-A157-75D5AFFE9896}" type="sibTrans" cxnId="{1D88A504-D358-4B1F-A544-298F11D05649}">
      <dgm:prSet/>
      <dgm:spPr/>
      <dgm:t>
        <a:bodyPr/>
        <a:lstStyle/>
        <a:p>
          <a:endParaRPr lang="en-US"/>
        </a:p>
      </dgm:t>
    </dgm:pt>
    <dgm:pt modelId="{6AE89A06-9639-4FF0-ADEB-E31264630A62}">
      <dgm:prSet phldrT="[Text]"/>
      <dgm:spPr>
        <a:solidFill>
          <a:schemeClr val="bg1"/>
        </a:solidFill>
        <a:ln w="19050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3. Transport</a:t>
          </a:r>
        </a:p>
      </dgm:t>
    </dgm:pt>
    <dgm:pt modelId="{7C2CFAC3-5447-4202-BEF7-91F5CD81D814}" type="sibTrans" cxnId="{0FFD594F-93F6-4EBC-902D-0200DADD7772}">
      <dgm:prSet/>
      <dgm:spPr/>
      <dgm:t>
        <a:bodyPr/>
        <a:lstStyle/>
        <a:p>
          <a:endParaRPr lang="en-US"/>
        </a:p>
      </dgm:t>
    </dgm:pt>
    <dgm:pt modelId="{964C9CF8-E191-460A-A3A5-439362F2EF5F}" type="parTrans" cxnId="{0FFD594F-93F6-4EBC-902D-0200DADD7772}">
      <dgm:prSet/>
      <dgm:spPr/>
      <dgm:t>
        <a:bodyPr/>
        <a:lstStyle/>
        <a:p>
          <a:endParaRPr lang="en-US"/>
        </a:p>
      </dgm:t>
    </dgm:pt>
    <dgm:pt modelId="{820E5CB3-6EA1-41A2-A7F9-CA9D52B15453}">
      <dgm:prSet phldrT="[Text]"/>
      <dgm:spPr>
        <a:solidFill>
          <a:schemeClr val="bg1"/>
        </a:solidFill>
        <a:ln w="19050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2. Internet</a:t>
          </a:r>
        </a:p>
      </dgm:t>
    </dgm:pt>
    <dgm:pt modelId="{09F25503-239A-4D00-ACD6-0FEB929C07F4}" type="sibTrans" cxnId="{5D49A50F-DE32-4038-BACF-C62BAB60595A}">
      <dgm:prSet/>
      <dgm:spPr/>
      <dgm:t>
        <a:bodyPr/>
        <a:lstStyle/>
        <a:p>
          <a:endParaRPr lang="en-US"/>
        </a:p>
      </dgm:t>
    </dgm:pt>
    <dgm:pt modelId="{176C2B5D-6B64-40BB-AEE7-03A2DB1A32E9}" type="parTrans" cxnId="{5D49A50F-DE32-4038-BACF-C62BAB60595A}">
      <dgm:prSet/>
      <dgm:spPr/>
      <dgm:t>
        <a:bodyPr/>
        <a:lstStyle/>
        <a:p>
          <a:endParaRPr lang="en-US"/>
        </a:p>
      </dgm:t>
    </dgm:pt>
    <dgm:pt modelId="{0866B605-490E-4030-B421-5E498CF03829}">
      <dgm:prSet phldrT="[Text]"/>
      <dgm:spPr>
        <a:solidFill>
          <a:schemeClr val="bg1"/>
        </a:solidFill>
        <a:ln w="19050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1. Network Access</a:t>
          </a:r>
        </a:p>
      </dgm:t>
    </dgm:pt>
    <dgm:pt modelId="{635E5538-AFD5-4360-A8A3-D504A5C76A95}" type="sibTrans" cxnId="{95121F55-4CD1-400E-B10D-6A757A9F2401}">
      <dgm:prSet/>
      <dgm:spPr/>
      <dgm:t>
        <a:bodyPr/>
        <a:lstStyle/>
        <a:p>
          <a:endParaRPr lang="en-US"/>
        </a:p>
      </dgm:t>
    </dgm:pt>
    <dgm:pt modelId="{39034F93-E5C7-4843-8AAF-5ED0DC82A603}" type="parTrans" cxnId="{95121F55-4CD1-400E-B10D-6A757A9F2401}">
      <dgm:prSet/>
      <dgm:spPr/>
      <dgm:t>
        <a:bodyPr/>
        <a:lstStyle/>
        <a:p>
          <a:endParaRPr lang="en-US"/>
        </a:p>
      </dgm:t>
    </dgm:pt>
    <dgm:pt modelId="{2592F5E8-6EB8-441A-9F57-AF26F2382BA0}" type="pres">
      <dgm:prSet presAssocID="{D0099DE4-63D3-48BF-8583-A42C6C997758}" presName="linear" presStyleCnt="0">
        <dgm:presLayoutVars>
          <dgm:animLvl val="lvl"/>
          <dgm:resizeHandles val="exact"/>
        </dgm:presLayoutVars>
      </dgm:prSet>
      <dgm:spPr/>
    </dgm:pt>
    <dgm:pt modelId="{3803E453-8499-40D9-B86A-5EDB284D533B}" type="pres">
      <dgm:prSet presAssocID="{4AEB301B-C9F4-4831-A436-2FE78787A609}" presName="parentText" presStyleLbl="node1" presStyleIdx="0" presStyleCnt="4" custScaleY="290866" custLinFactY="-5929" custLinFactNeighborX="79018" custLinFactNeighborY="-100000">
        <dgm:presLayoutVars>
          <dgm:chMax val="0"/>
          <dgm:bulletEnabled val="1"/>
        </dgm:presLayoutVars>
      </dgm:prSet>
      <dgm:spPr/>
    </dgm:pt>
    <dgm:pt modelId="{2AFE381D-5BE8-418C-BAD6-D11B058DF11E}" type="pres">
      <dgm:prSet presAssocID="{84400081-6A00-4DD2-A157-75D5AFFE9896}" presName="spacer" presStyleCnt="0"/>
      <dgm:spPr/>
    </dgm:pt>
    <dgm:pt modelId="{8981257C-3B9A-468D-9EE7-3E93DCC5D9B3}" type="pres">
      <dgm:prSet presAssocID="{6AE89A06-9639-4FF0-ADEB-E31264630A6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418EB8B-B6FC-408F-8CEA-97CD60C7F4F4}" type="pres">
      <dgm:prSet presAssocID="{7C2CFAC3-5447-4202-BEF7-91F5CD81D814}" presName="spacer" presStyleCnt="0"/>
      <dgm:spPr/>
    </dgm:pt>
    <dgm:pt modelId="{C8D872C6-DC15-4CF2-B495-1DD7157D3C43}" type="pres">
      <dgm:prSet presAssocID="{820E5CB3-6EA1-41A2-A7F9-CA9D52B1545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DBA1DA9-64F8-44FB-B5C6-48837DE79927}" type="pres">
      <dgm:prSet presAssocID="{09F25503-239A-4D00-ACD6-0FEB929C07F4}" presName="spacer" presStyleCnt="0"/>
      <dgm:spPr/>
    </dgm:pt>
    <dgm:pt modelId="{06B82E24-7133-461B-A412-C8A7AFE6A07E}" type="pres">
      <dgm:prSet presAssocID="{0866B605-490E-4030-B421-5E498CF03829}" presName="parentText" presStyleLbl="node1" presStyleIdx="3" presStyleCnt="4" custScaleY="184859">
        <dgm:presLayoutVars>
          <dgm:chMax val="0"/>
          <dgm:bulletEnabled val="1"/>
        </dgm:presLayoutVars>
      </dgm:prSet>
      <dgm:spPr/>
    </dgm:pt>
  </dgm:ptLst>
  <dgm:cxnLst>
    <dgm:cxn modelId="{1D88A504-D358-4B1F-A544-298F11D05649}" srcId="{D0099DE4-63D3-48BF-8583-A42C6C997758}" destId="{4AEB301B-C9F4-4831-A436-2FE78787A609}" srcOrd="0" destOrd="0" parTransId="{D5748755-F2F3-4CBE-BBF6-25A8ABD4D7D1}" sibTransId="{84400081-6A00-4DD2-A157-75D5AFFE9896}"/>
    <dgm:cxn modelId="{A54FA806-49A4-4701-9DD2-659C3688080A}" type="presOf" srcId="{D0099DE4-63D3-48BF-8583-A42C6C997758}" destId="{2592F5E8-6EB8-441A-9F57-AF26F2382BA0}" srcOrd="0" destOrd="0" presId="urn:microsoft.com/office/officeart/2005/8/layout/vList2"/>
    <dgm:cxn modelId="{5D49A50F-DE32-4038-BACF-C62BAB60595A}" srcId="{D0099DE4-63D3-48BF-8583-A42C6C997758}" destId="{820E5CB3-6EA1-41A2-A7F9-CA9D52B15453}" srcOrd="2" destOrd="0" parTransId="{176C2B5D-6B64-40BB-AEE7-03A2DB1A32E9}" sibTransId="{09F25503-239A-4D00-ACD6-0FEB929C07F4}"/>
    <dgm:cxn modelId="{0FFD594F-93F6-4EBC-902D-0200DADD7772}" srcId="{D0099DE4-63D3-48BF-8583-A42C6C997758}" destId="{6AE89A06-9639-4FF0-ADEB-E31264630A62}" srcOrd="1" destOrd="0" parTransId="{964C9CF8-E191-460A-A3A5-439362F2EF5F}" sibTransId="{7C2CFAC3-5447-4202-BEF7-91F5CD81D814}"/>
    <dgm:cxn modelId="{95121F55-4CD1-400E-B10D-6A757A9F2401}" srcId="{D0099DE4-63D3-48BF-8583-A42C6C997758}" destId="{0866B605-490E-4030-B421-5E498CF03829}" srcOrd="3" destOrd="0" parTransId="{39034F93-E5C7-4843-8AAF-5ED0DC82A603}" sibTransId="{635E5538-AFD5-4360-A8A3-D504A5C76A95}"/>
    <dgm:cxn modelId="{C3D55A8E-C7A1-4A46-A0A5-76ADB9AE1311}" type="presOf" srcId="{4AEB301B-C9F4-4831-A436-2FE78787A609}" destId="{3803E453-8499-40D9-B86A-5EDB284D533B}" srcOrd="0" destOrd="0" presId="urn:microsoft.com/office/officeart/2005/8/layout/vList2"/>
    <dgm:cxn modelId="{23BEEDAC-6D90-4301-B31C-EBD2E8BDD914}" type="presOf" srcId="{0866B605-490E-4030-B421-5E498CF03829}" destId="{06B82E24-7133-461B-A412-C8A7AFE6A07E}" srcOrd="0" destOrd="0" presId="urn:microsoft.com/office/officeart/2005/8/layout/vList2"/>
    <dgm:cxn modelId="{16B438C0-9D04-4748-B566-F230FF95D917}" type="presOf" srcId="{6AE89A06-9639-4FF0-ADEB-E31264630A62}" destId="{8981257C-3B9A-468D-9EE7-3E93DCC5D9B3}" srcOrd="0" destOrd="0" presId="urn:microsoft.com/office/officeart/2005/8/layout/vList2"/>
    <dgm:cxn modelId="{716CF7C2-FFC3-44B0-9B81-E9FE4017489D}" type="presOf" srcId="{820E5CB3-6EA1-41A2-A7F9-CA9D52B15453}" destId="{C8D872C6-DC15-4CF2-B495-1DD7157D3C43}" srcOrd="0" destOrd="0" presId="urn:microsoft.com/office/officeart/2005/8/layout/vList2"/>
    <dgm:cxn modelId="{32D9DC62-223C-4142-B7B9-E5DEC6136488}" type="presParOf" srcId="{2592F5E8-6EB8-441A-9F57-AF26F2382BA0}" destId="{3803E453-8499-40D9-B86A-5EDB284D533B}" srcOrd="0" destOrd="0" presId="urn:microsoft.com/office/officeart/2005/8/layout/vList2"/>
    <dgm:cxn modelId="{0F02810D-B6E4-4F99-80A8-BA7C002931EF}" type="presParOf" srcId="{2592F5E8-6EB8-441A-9F57-AF26F2382BA0}" destId="{2AFE381D-5BE8-418C-BAD6-D11B058DF11E}" srcOrd="1" destOrd="0" presId="urn:microsoft.com/office/officeart/2005/8/layout/vList2"/>
    <dgm:cxn modelId="{9189039F-77AA-483F-9456-CE8FE3ADAD62}" type="presParOf" srcId="{2592F5E8-6EB8-441A-9F57-AF26F2382BA0}" destId="{8981257C-3B9A-468D-9EE7-3E93DCC5D9B3}" srcOrd="2" destOrd="0" presId="urn:microsoft.com/office/officeart/2005/8/layout/vList2"/>
    <dgm:cxn modelId="{9CFB4FB9-8CCB-4595-839F-3B02EC2E485C}" type="presParOf" srcId="{2592F5E8-6EB8-441A-9F57-AF26F2382BA0}" destId="{8418EB8B-B6FC-408F-8CEA-97CD60C7F4F4}" srcOrd="3" destOrd="0" presId="urn:microsoft.com/office/officeart/2005/8/layout/vList2"/>
    <dgm:cxn modelId="{C495F4EC-3012-43C7-AB99-E4277BB9FD21}" type="presParOf" srcId="{2592F5E8-6EB8-441A-9F57-AF26F2382BA0}" destId="{C8D872C6-DC15-4CF2-B495-1DD7157D3C43}" srcOrd="4" destOrd="0" presId="urn:microsoft.com/office/officeart/2005/8/layout/vList2"/>
    <dgm:cxn modelId="{629EFFA1-BF4D-48B8-BE34-7E50AA859464}" type="presParOf" srcId="{2592F5E8-6EB8-441A-9F57-AF26F2382BA0}" destId="{EDBA1DA9-64F8-44FB-B5C6-48837DE79927}" srcOrd="5" destOrd="0" presId="urn:microsoft.com/office/officeart/2005/8/layout/vList2"/>
    <dgm:cxn modelId="{6868B5C3-07EB-49A5-9640-C8A1DEE34155}" type="presParOf" srcId="{2592F5E8-6EB8-441A-9F57-AF26F2382BA0}" destId="{06B82E24-7133-461B-A412-C8A7AFE6A07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03E453-8499-40D9-B86A-5EDB284D533B}">
      <dsp:nvSpPr>
        <dsp:cNvPr id="0" name=""/>
        <dsp:cNvSpPr/>
      </dsp:nvSpPr>
      <dsp:spPr>
        <a:xfrm>
          <a:off x="0" y="0"/>
          <a:ext cx="2890456" cy="374400"/>
        </a:xfrm>
        <a:prstGeom prst="roundRect">
          <a:avLst/>
        </a:prstGeom>
        <a:solidFill>
          <a:schemeClr val="bg1"/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7. Application</a:t>
          </a:r>
        </a:p>
      </dsp:txBody>
      <dsp:txXfrm>
        <a:off x="18277" y="18277"/>
        <a:ext cx="2853902" cy="337846"/>
      </dsp:txXfrm>
    </dsp:sp>
    <dsp:sp modelId="{8981257C-3B9A-468D-9EE7-3E93DCC5D9B3}">
      <dsp:nvSpPr>
        <dsp:cNvPr id="0" name=""/>
        <dsp:cNvSpPr/>
      </dsp:nvSpPr>
      <dsp:spPr>
        <a:xfrm>
          <a:off x="0" y="435928"/>
          <a:ext cx="2890456" cy="374400"/>
        </a:xfrm>
        <a:prstGeom prst="roundRect">
          <a:avLst/>
        </a:prstGeom>
        <a:solidFill>
          <a:schemeClr val="bg1"/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6. Presentation</a:t>
          </a:r>
        </a:p>
      </dsp:txBody>
      <dsp:txXfrm>
        <a:off x="18277" y="454205"/>
        <a:ext cx="2853902" cy="337846"/>
      </dsp:txXfrm>
    </dsp:sp>
    <dsp:sp modelId="{C8D872C6-DC15-4CF2-B495-1DD7157D3C43}">
      <dsp:nvSpPr>
        <dsp:cNvPr id="0" name=""/>
        <dsp:cNvSpPr/>
      </dsp:nvSpPr>
      <dsp:spPr>
        <a:xfrm>
          <a:off x="0" y="856408"/>
          <a:ext cx="2890456" cy="374400"/>
        </a:xfrm>
        <a:prstGeom prst="roundRect">
          <a:avLst/>
        </a:prstGeom>
        <a:solidFill>
          <a:schemeClr val="bg1"/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5. Session</a:t>
          </a:r>
        </a:p>
      </dsp:txBody>
      <dsp:txXfrm>
        <a:off x="18277" y="874685"/>
        <a:ext cx="2853902" cy="337846"/>
      </dsp:txXfrm>
    </dsp:sp>
    <dsp:sp modelId="{06B82E24-7133-461B-A412-C8A7AFE6A07E}">
      <dsp:nvSpPr>
        <dsp:cNvPr id="0" name=""/>
        <dsp:cNvSpPr/>
      </dsp:nvSpPr>
      <dsp:spPr>
        <a:xfrm>
          <a:off x="0" y="1276888"/>
          <a:ext cx="2890456" cy="374400"/>
        </a:xfrm>
        <a:prstGeom prst="roundRect">
          <a:avLst/>
        </a:prstGeom>
        <a:solidFill>
          <a:schemeClr val="bg1"/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4. Transport</a:t>
          </a:r>
        </a:p>
      </dsp:txBody>
      <dsp:txXfrm>
        <a:off x="18277" y="1295165"/>
        <a:ext cx="2853902" cy="337846"/>
      </dsp:txXfrm>
    </dsp:sp>
    <dsp:sp modelId="{1D1F4BB0-0E12-424B-A475-21F2751838AE}">
      <dsp:nvSpPr>
        <dsp:cNvPr id="0" name=""/>
        <dsp:cNvSpPr/>
      </dsp:nvSpPr>
      <dsp:spPr>
        <a:xfrm>
          <a:off x="0" y="1697368"/>
          <a:ext cx="2890456" cy="374400"/>
        </a:xfrm>
        <a:prstGeom prst="roundRect">
          <a:avLst/>
        </a:prstGeom>
        <a:solidFill>
          <a:schemeClr val="bg1"/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3. Network</a:t>
          </a:r>
        </a:p>
      </dsp:txBody>
      <dsp:txXfrm>
        <a:off x="18277" y="1715645"/>
        <a:ext cx="2853902" cy="337846"/>
      </dsp:txXfrm>
    </dsp:sp>
    <dsp:sp modelId="{1FA5CED9-4934-43C0-A13B-B070B9F4CDBC}">
      <dsp:nvSpPr>
        <dsp:cNvPr id="0" name=""/>
        <dsp:cNvSpPr/>
      </dsp:nvSpPr>
      <dsp:spPr>
        <a:xfrm>
          <a:off x="0" y="2117848"/>
          <a:ext cx="2890456" cy="374400"/>
        </a:xfrm>
        <a:prstGeom prst="roundRect">
          <a:avLst/>
        </a:prstGeom>
        <a:solidFill>
          <a:schemeClr val="bg1"/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2. Data Link</a:t>
          </a:r>
        </a:p>
      </dsp:txBody>
      <dsp:txXfrm>
        <a:off x="18277" y="2136125"/>
        <a:ext cx="2853902" cy="337846"/>
      </dsp:txXfrm>
    </dsp:sp>
    <dsp:sp modelId="{A8F23E7F-8774-4995-B1D8-AA5F73CD4C04}">
      <dsp:nvSpPr>
        <dsp:cNvPr id="0" name=""/>
        <dsp:cNvSpPr/>
      </dsp:nvSpPr>
      <dsp:spPr>
        <a:xfrm>
          <a:off x="0" y="2538328"/>
          <a:ext cx="2890456" cy="374400"/>
        </a:xfrm>
        <a:prstGeom prst="roundRect">
          <a:avLst/>
        </a:prstGeom>
        <a:solidFill>
          <a:schemeClr val="bg1"/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1. Physical</a:t>
          </a:r>
        </a:p>
      </dsp:txBody>
      <dsp:txXfrm>
        <a:off x="18277" y="2556605"/>
        <a:ext cx="2853902" cy="3378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03E453-8499-40D9-B86A-5EDB284D533B}">
      <dsp:nvSpPr>
        <dsp:cNvPr id="0" name=""/>
        <dsp:cNvSpPr/>
      </dsp:nvSpPr>
      <dsp:spPr>
        <a:xfrm>
          <a:off x="0" y="0"/>
          <a:ext cx="2890456" cy="1157064"/>
        </a:xfrm>
        <a:prstGeom prst="roundRect">
          <a:avLst/>
        </a:prstGeom>
        <a:solidFill>
          <a:schemeClr val="bg1"/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4. Application</a:t>
          </a:r>
        </a:p>
      </dsp:txBody>
      <dsp:txXfrm>
        <a:off x="56483" y="56483"/>
        <a:ext cx="2777490" cy="1044098"/>
      </dsp:txXfrm>
    </dsp:sp>
    <dsp:sp modelId="{8981257C-3B9A-468D-9EE7-3E93DCC5D9B3}">
      <dsp:nvSpPr>
        <dsp:cNvPr id="0" name=""/>
        <dsp:cNvSpPr/>
      </dsp:nvSpPr>
      <dsp:spPr>
        <a:xfrm>
          <a:off x="0" y="1252655"/>
          <a:ext cx="2890456" cy="397800"/>
        </a:xfrm>
        <a:prstGeom prst="roundRect">
          <a:avLst/>
        </a:prstGeom>
        <a:solidFill>
          <a:schemeClr val="bg1"/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3. Transport</a:t>
          </a:r>
        </a:p>
      </dsp:txBody>
      <dsp:txXfrm>
        <a:off x="19419" y="1272074"/>
        <a:ext cx="2851618" cy="358962"/>
      </dsp:txXfrm>
    </dsp:sp>
    <dsp:sp modelId="{C8D872C6-DC15-4CF2-B495-1DD7157D3C43}">
      <dsp:nvSpPr>
        <dsp:cNvPr id="0" name=""/>
        <dsp:cNvSpPr/>
      </dsp:nvSpPr>
      <dsp:spPr>
        <a:xfrm>
          <a:off x="0" y="1699415"/>
          <a:ext cx="2890456" cy="397800"/>
        </a:xfrm>
        <a:prstGeom prst="roundRect">
          <a:avLst/>
        </a:prstGeom>
        <a:solidFill>
          <a:schemeClr val="bg1"/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2. Internet</a:t>
          </a:r>
        </a:p>
      </dsp:txBody>
      <dsp:txXfrm>
        <a:off x="19419" y="1718834"/>
        <a:ext cx="2851618" cy="358962"/>
      </dsp:txXfrm>
    </dsp:sp>
    <dsp:sp modelId="{06B82E24-7133-461B-A412-C8A7AFE6A07E}">
      <dsp:nvSpPr>
        <dsp:cNvPr id="0" name=""/>
        <dsp:cNvSpPr/>
      </dsp:nvSpPr>
      <dsp:spPr>
        <a:xfrm>
          <a:off x="0" y="2146175"/>
          <a:ext cx="2890456" cy="735369"/>
        </a:xfrm>
        <a:prstGeom prst="roundRect">
          <a:avLst/>
        </a:prstGeom>
        <a:solidFill>
          <a:schemeClr val="bg1"/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1. Network Access</a:t>
          </a:r>
        </a:p>
      </dsp:txBody>
      <dsp:txXfrm>
        <a:off x="35898" y="2182073"/>
        <a:ext cx="2818660" cy="663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 charset="0"/>
              </a:defRPr>
            </a:lvl1pPr>
          </a:lstStyle>
          <a:p>
            <a:fld id="{F0A6AF3A-C228-024A-8C2E-6E0FCC8DEC76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 charset="0"/>
              </a:defRPr>
            </a:lvl1pPr>
          </a:lstStyle>
          <a:p>
            <a:fld id="{6F54EAC9-6F55-7344-9BAC-CED3200D9C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40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b="0" i="0" kern="1200">
        <a:solidFill>
          <a:schemeClr val="tx1"/>
        </a:solidFill>
        <a:latin typeface="Arial Regular" charset="0"/>
        <a:ea typeface="+mn-ea"/>
        <a:cs typeface="+mn-cs"/>
      </a:defRPr>
    </a:lvl1pPr>
    <a:lvl2pPr marL="342900" algn="l" defTabSz="685800" rtl="0" eaLnBrk="1" latinLnBrk="0" hangingPunct="1">
      <a:defRPr sz="900" b="0" i="0" kern="1200">
        <a:solidFill>
          <a:schemeClr val="tx1"/>
        </a:solidFill>
        <a:latin typeface="Arial Regular" charset="0"/>
        <a:ea typeface="+mn-ea"/>
        <a:cs typeface="+mn-cs"/>
      </a:defRPr>
    </a:lvl2pPr>
    <a:lvl3pPr marL="685800" algn="l" defTabSz="685800" rtl="0" eaLnBrk="1" latinLnBrk="0" hangingPunct="1">
      <a:defRPr sz="900" b="0" i="0" kern="1200">
        <a:solidFill>
          <a:schemeClr val="tx1"/>
        </a:solidFill>
        <a:latin typeface="Arial Regular" charset="0"/>
        <a:ea typeface="+mn-ea"/>
        <a:cs typeface="+mn-cs"/>
      </a:defRPr>
    </a:lvl3pPr>
    <a:lvl4pPr marL="1028700" algn="l" defTabSz="685800" rtl="0" eaLnBrk="1" latinLnBrk="0" hangingPunct="1">
      <a:defRPr sz="900" b="0" i="0" kern="1200">
        <a:solidFill>
          <a:schemeClr val="tx1"/>
        </a:solidFill>
        <a:latin typeface="Arial Regular" charset="0"/>
        <a:ea typeface="+mn-ea"/>
        <a:cs typeface="+mn-cs"/>
      </a:defRPr>
    </a:lvl4pPr>
    <a:lvl5pPr marL="1371600" algn="l" defTabSz="685800" rtl="0" eaLnBrk="1" latinLnBrk="0" hangingPunct="1">
      <a:defRPr sz="900" b="0" i="0" kern="1200">
        <a:solidFill>
          <a:schemeClr val="tx1"/>
        </a:solidFill>
        <a:latin typeface="Arial Regular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TCP/IP along-side the OSI model</a:t>
            </a:r>
          </a:p>
          <a:p>
            <a:r>
              <a:rPr lang="en-US" dirty="0"/>
              <a:t>Much simpler representation</a:t>
            </a:r>
          </a:p>
          <a:p>
            <a:r>
              <a:rPr lang="en-US" dirty="0"/>
              <a:t>-doesn’t help with ideas like SSL/TLS</a:t>
            </a:r>
          </a:p>
          <a:p>
            <a:r>
              <a:rPr lang="en-US" dirty="0"/>
              <a:t>Will try to remember to use the TCP/IP model in 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4EAC9-6F55-7344-9BAC-CED3200D9C2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9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than 10 numbers. Arabic numerals (decimal) has 10</a:t>
            </a:r>
          </a:p>
          <a:p>
            <a:r>
              <a:rPr lang="en-US" dirty="0"/>
              <a:t>Use alphabet A-F to make up the difference</a:t>
            </a:r>
          </a:p>
          <a:p>
            <a:r>
              <a:rPr lang="en-US" dirty="0"/>
              <a:t>After F, start over at 1-0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4EAC9-6F55-7344-9BAC-CED3200D9C2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043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Binary counting is awkward at first</a:t>
            </a:r>
          </a:p>
          <a:p>
            <a:r>
              <a:rPr lang="en-US" dirty="0"/>
              <a:t>Kind of calm and relaxing</a:t>
            </a:r>
          </a:p>
          <a:p>
            <a:r>
              <a:rPr lang="en-US" dirty="0"/>
              <a:t>Mostly memorize 0-F conversions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4EAC9-6F55-7344-9BAC-CED3200D9C2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32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relevant in most forensics, most attacks, or most engineering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4EAC9-6F55-7344-9BAC-CED3200D9C2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58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fragmentation – covering if time permits</a:t>
            </a:r>
          </a:p>
          <a:p>
            <a:r>
              <a:rPr lang="en-US" dirty="0"/>
              <a:t>IP header length multiplied by 4 for length in bytes</a:t>
            </a:r>
          </a:p>
          <a:p>
            <a:r>
              <a:rPr lang="en-US" dirty="0"/>
              <a:t>Type of Service – aka differentiated services for ECN</a:t>
            </a:r>
          </a:p>
          <a:p>
            <a:r>
              <a:rPr lang="en-US" dirty="0"/>
              <a:t>TTL Router that changes it to 0 discards</a:t>
            </a:r>
          </a:p>
          <a:p>
            <a:r>
              <a:rPr lang="en-US" dirty="0"/>
              <a:t>Protocol field – determines transport-layer protocol</a:t>
            </a:r>
          </a:p>
          <a:p>
            <a:r>
              <a:rPr lang="en-US" dirty="0"/>
              <a:t>IP options – not common</a:t>
            </a:r>
          </a:p>
          <a:p>
            <a:r>
              <a:rPr lang="en-US" dirty="0"/>
              <a:t>Checksum just detects corruption – not discussing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4EAC9-6F55-7344-9BAC-CED3200D9C2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463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Cover TCP flags</a:t>
            </a:r>
          </a:p>
          <a:p>
            <a:r>
              <a:rPr lang="en-US" dirty="0"/>
              <a:t>Mention TCP Options</a:t>
            </a:r>
          </a:p>
          <a:p>
            <a:r>
              <a:rPr lang="en-US" dirty="0"/>
              <a:t>Sequence number controls which conversation</a:t>
            </a:r>
          </a:p>
          <a:p>
            <a:r>
              <a:rPr lang="en-US" dirty="0"/>
              <a:t>Acknowledgement number controls where we are in conversation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4EAC9-6F55-7344-9BAC-CED3200D9C2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797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5767" y="594818"/>
            <a:ext cx="7878634" cy="479769"/>
          </a:xfrm>
        </p:spPr>
        <p:txBody>
          <a:bodyPr anchor="t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767" y="1500127"/>
            <a:ext cx="7878634" cy="1241822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4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12, 2018</a:t>
            </a:fld>
            <a:endParaRPr lang="en-CA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587056"/>
            <a:ext cx="4648200" cy="36552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37097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12, 2018</a:t>
            </a:fld>
            <a:endParaRPr lang="en-CA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12, 2018</a:t>
            </a:fld>
            <a:endParaRPr lang="en-CA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9090" y="1935507"/>
            <a:ext cx="6858000" cy="600308"/>
          </a:xfrm>
        </p:spPr>
        <p:txBody>
          <a:bodyPr anchor="t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090" y="2848286"/>
            <a:ext cx="6858000" cy="124142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12, 2018</a:t>
            </a:fld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595013"/>
            <a:ext cx="1996222" cy="63729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935507"/>
            <a:ext cx="76200" cy="11778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 rot="16200000">
            <a:off x="6590866" y="2757781"/>
            <a:ext cx="3697765" cy="1967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>
                <a:solidFill>
                  <a:schemeClr val="tx2"/>
                </a:solidFill>
              </a:rPr>
              <a:t>BE </a:t>
            </a:r>
            <a:r>
              <a:rPr lang="en-US" sz="1000" dirty="0"/>
              <a:t>INFORMED.</a:t>
            </a:r>
            <a:r>
              <a:rPr lang="en-US" sz="1000" dirty="0">
                <a:solidFill>
                  <a:schemeClr val="tx2"/>
                </a:solidFill>
              </a:rPr>
              <a:t> BE </a:t>
            </a:r>
            <a:r>
              <a:rPr lang="en-US" sz="1000" dirty="0"/>
              <a:t>STRATEGIC.</a:t>
            </a:r>
            <a:r>
              <a:rPr lang="en-US" sz="1000" dirty="0">
                <a:solidFill>
                  <a:schemeClr val="tx2"/>
                </a:solidFill>
              </a:rPr>
              <a:t> BE </a:t>
            </a:r>
            <a:r>
              <a:rPr lang="en-US" sz="1000" dirty="0"/>
              <a:t>SECURE.</a:t>
            </a:r>
          </a:p>
        </p:txBody>
      </p:sp>
    </p:spTree>
    <p:extLst>
      <p:ext uri="{BB962C8B-B14F-4D97-AF65-F5344CB8AC3E}">
        <p14:creationId xmlns:p14="http://schemas.microsoft.com/office/powerpoint/2010/main" val="172716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9090" y="587745"/>
            <a:ext cx="6858000" cy="600308"/>
          </a:xfrm>
        </p:spPr>
        <p:txBody>
          <a:bodyPr anchor="t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12, 2018</a:t>
            </a:fld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7" y="4676808"/>
            <a:ext cx="453172" cy="350178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649090" y="1498936"/>
            <a:ext cx="4851400" cy="25523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9090" y="587744"/>
            <a:ext cx="3670662" cy="605179"/>
          </a:xfrm>
        </p:spPr>
        <p:txBody>
          <a:bodyPr anchor="t">
            <a:norm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090" y="1500524"/>
            <a:ext cx="3670662" cy="2983677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12, 2018</a:t>
            </a:fld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7" y="4676808"/>
            <a:ext cx="453172" cy="35017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79029" y="4827782"/>
            <a:ext cx="446099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</a:rPr>
              <a:t>Confidential. Not to be copied, distributed, or reproduced without prior approval. 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9090" y="587744"/>
            <a:ext cx="6858000" cy="605179"/>
          </a:xfrm>
        </p:spPr>
        <p:txBody>
          <a:bodyPr anchor="t"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090" y="1500524"/>
            <a:ext cx="6858000" cy="124142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12, 2018</a:t>
            </a:fld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7" y="4676808"/>
            <a:ext cx="453172" cy="35017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79029" y="4827782"/>
            <a:ext cx="446099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</a:rPr>
              <a:t>Confidential. Not to be copied, distributed, or reproduced without prior approval. </a:t>
            </a: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12, 2018</a:t>
            </a:fld>
            <a:endParaRPr lang="en-CA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54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/ Tex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12, 2018</a:t>
            </a:fld>
            <a:endParaRPr lang="en-CA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7" y="4676808"/>
            <a:ext cx="453172" cy="35017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79029" y="4827782"/>
            <a:ext cx="446099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</a:rPr>
              <a:t>Confidential. Not to be copied, distributed, or reproduced without prior approval. </a:t>
            </a:r>
          </a:p>
        </p:txBody>
      </p:sp>
    </p:spTree>
    <p:extLst>
      <p:ext uri="{BB962C8B-B14F-4D97-AF65-F5344CB8AC3E}">
        <p14:creationId xmlns:p14="http://schemas.microsoft.com/office/powerpoint/2010/main" val="1589253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7258" y="588557"/>
            <a:ext cx="7978741" cy="706287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12, 2018</a:t>
            </a:fld>
            <a:endParaRPr lang="en-CA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6" name="Content Placeholder 9"/>
          <p:cNvSpPr>
            <a:spLocks noGrp="1"/>
          </p:cNvSpPr>
          <p:nvPr>
            <p:ph sz="quarter" idx="10"/>
          </p:nvPr>
        </p:nvSpPr>
        <p:spPr>
          <a:xfrm>
            <a:off x="649090" y="1498936"/>
            <a:ext cx="7974210" cy="25523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48807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346" y="1504951"/>
            <a:ext cx="3867150" cy="288924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4896" y="1504951"/>
            <a:ext cx="3867150" cy="2889249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12, 2018</a:t>
            </a:fld>
            <a:endParaRPr lang="en-CA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8991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12, 2018</a:t>
            </a:fld>
            <a:endParaRPr lang="en-CA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24955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60" y="589610"/>
            <a:ext cx="7886700" cy="6708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63609" y="1500755"/>
            <a:ext cx="3868737" cy="619125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609" y="2119880"/>
            <a:ext cx="3868737" cy="2305282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62521" y="1500755"/>
            <a:ext cx="3887788" cy="619125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521" y="2119880"/>
            <a:ext cx="3887788" cy="2305282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12, 2018</a:t>
            </a:fld>
            <a:endParaRPr lang="en-CA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75282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7886700" cy="9937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12, 2018</a:t>
            </a:fld>
            <a:endParaRPr lang="en-CA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2" name="Rectangle 1"/>
          <p:cNvSpPr/>
          <p:nvPr userDrawn="1"/>
        </p:nvSpPr>
        <p:spPr>
          <a:xfrm>
            <a:off x="-1" y="0"/>
            <a:ext cx="9144001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37937" y="3062037"/>
            <a:ext cx="0" cy="208146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1155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7886700" cy="9937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12, 2018</a:t>
            </a:fld>
            <a:endParaRPr lang="en-CA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2" name="Rectangle 1"/>
          <p:cNvSpPr/>
          <p:nvPr userDrawn="1"/>
        </p:nvSpPr>
        <p:spPr>
          <a:xfrm>
            <a:off x="-1" y="0"/>
            <a:ext cx="9144001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524" y="1894102"/>
            <a:ext cx="3034952" cy="968906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0" y="3079660"/>
            <a:ext cx="9143999" cy="198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err="1">
                <a:solidFill>
                  <a:schemeClr val="accent4"/>
                </a:solidFill>
              </a:rPr>
              <a:t>www.directdefense.com</a:t>
            </a:r>
            <a:endParaRPr lang="en-US" sz="1400" dirty="0">
              <a:solidFill>
                <a:schemeClr val="accent4"/>
              </a:solidFill>
            </a:endParaRPr>
          </a:p>
          <a:p>
            <a:endParaRPr lang="en-US" sz="120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8672" y="590549"/>
            <a:ext cx="7885728" cy="74734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672" y="1504950"/>
            <a:ext cx="7885728" cy="2979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12, 2018</a:t>
            </a:fld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6" y="4783059"/>
            <a:ext cx="461953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3936" y="588161"/>
            <a:ext cx="7878547" cy="653288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263" y="1499832"/>
            <a:ext cx="7885424" cy="112514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12, 2018</a:t>
            </a:fld>
            <a:endParaRPr lang="en-CA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6537" y="588243"/>
            <a:ext cx="7886700" cy="727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56538" y="1507826"/>
            <a:ext cx="3868340" cy="617934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538" y="2125760"/>
            <a:ext cx="3868340" cy="23995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501148"/>
            <a:ext cx="3887391" cy="617934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19082"/>
            <a:ext cx="3887391" cy="2406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12, 2018</a:t>
            </a:fld>
            <a:endParaRPr lang="en-CA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504950"/>
            <a:ext cx="3409188" cy="29451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rot="10800000" flipH="1" flipV="1">
            <a:off x="663562" y="1789352"/>
            <a:ext cx="45719" cy="2350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12, 2018</a:t>
            </a:fld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812800" y="1789352"/>
            <a:ext cx="2336800" cy="23508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771900" y="1789352"/>
            <a:ext cx="4744641" cy="617934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>
          <a:xfrm>
            <a:off x="3771900" y="2407286"/>
            <a:ext cx="4744641" cy="1732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4281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346" y="1694259"/>
            <a:ext cx="2534560" cy="2128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1736" y="1694259"/>
            <a:ext cx="2534560" cy="2128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6008127" y="1694259"/>
            <a:ext cx="2534560" cy="2128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Rectangle 11"/>
          <p:cNvSpPr/>
          <p:nvPr userDrawn="1"/>
        </p:nvSpPr>
        <p:spPr>
          <a:xfrm rot="16200000" flipH="1">
            <a:off x="1077318" y="1075336"/>
            <a:ext cx="45719" cy="9049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rot="16200000" flipH="1">
            <a:off x="3761352" y="1075338"/>
            <a:ext cx="45719" cy="9049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rot="16200000" flipH="1">
            <a:off x="6445386" y="1075336"/>
            <a:ext cx="45719" cy="9049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12, 2018</a:t>
            </a:fld>
            <a:endParaRPr lang="en-CA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12, 2018</a:t>
            </a:fld>
            <a:endParaRPr lang="en-CA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12, 2018</a:t>
            </a:fld>
            <a:endParaRPr lang="en-CA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8672" y="590549"/>
            <a:ext cx="7886700" cy="74734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672" y="1504950"/>
            <a:ext cx="7886700" cy="297926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67" y="4712316"/>
            <a:ext cx="199173" cy="282883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12, 2018</a:t>
            </a:fld>
            <a:endParaRPr lang="en-CA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168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3" r:id="rId4"/>
    <p:sldLayoutId id="2147483665" r:id="rId5"/>
    <p:sldLayoutId id="2147483685" r:id="rId6"/>
    <p:sldLayoutId id="2147483664" r:id="rId7"/>
    <p:sldLayoutId id="2147483666" r:id="rId8"/>
    <p:sldLayoutId id="2147483667" r:id="rId9"/>
    <p:sldLayoutId id="2147483668" r:id="rId10"/>
    <p:sldLayoutId id="2147483669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4"/>
        </a:buClr>
        <a:buFont typeface=".AppleSystemUIFont" charset="-120"/>
        <a:buChar char="-"/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4"/>
        </a:buClr>
        <a:buFont typeface=".AppleSystemUIFont" charset="-120"/>
        <a:buChar char="-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4"/>
        </a:buClr>
        <a:buFont typeface=".AppleSystemUIFont" charset="-120"/>
        <a:buChar char="-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4"/>
        </a:buClr>
        <a:buFont typeface=".AppleSystemUIFont" charset="-120"/>
        <a:buChar char="-"/>
        <a:defRPr sz="10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4"/>
        </a:buClr>
        <a:buFont typeface=".AppleSystemUIFont" charset="-120"/>
        <a:buChar char="-"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700" y="586607"/>
            <a:ext cx="7886700" cy="68648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346" y="1504950"/>
            <a:ext cx="7886700" cy="2474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7" y="4676808"/>
            <a:ext cx="453172" cy="350178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12, 2018</a:t>
            </a:fld>
            <a:endParaRPr lang="en-CA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999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1" r:id="rId2"/>
    <p:sldLayoutId id="2147483682" r:id="rId3"/>
    <p:sldLayoutId id="2147483683" r:id="rId4"/>
    <p:sldLayoutId id="2147483680" r:id="rId5"/>
    <p:sldLayoutId id="2147483673" r:id="rId6"/>
    <p:sldLayoutId id="2147483674" r:id="rId7"/>
    <p:sldLayoutId id="2147483675" r:id="rId8"/>
    <p:sldLayoutId id="2147483676" r:id="rId9"/>
    <p:sldLayoutId id="2147483678" r:id="rId10"/>
    <p:sldLayoutId id="2147483684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4"/>
        </a:buClr>
        <a:buFont typeface=".AppleSystemUIFont" charset="-120"/>
        <a:buChar char="-"/>
        <a:defRPr sz="14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.AppleSystemUIFont" charset="-120"/>
        <a:buChar char="-"/>
        <a:defRPr sz="14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.AppleSystemUIFont" charset="-120"/>
        <a:buChar char="-"/>
        <a:defRPr sz="12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.AppleSystemUIFont" charset="-120"/>
        <a:buChar char="-"/>
        <a:defRPr sz="105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.AppleSystemUIFont" charset="-120"/>
        <a:buChar char="-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700DF-1F71-44B8-BAC3-FB27C4CC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672" y="590549"/>
            <a:ext cx="7885728" cy="747347"/>
          </a:xfrm>
        </p:spPr>
        <p:txBody>
          <a:bodyPr/>
          <a:lstStyle/>
          <a:p>
            <a:r>
              <a:rPr lang="en-US" dirty="0"/>
              <a:t>The TCP/IP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06A1-977D-4479-BE78-8C99799162D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12,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25AE6-3F95-4518-AD4E-071E592DD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1</a:t>
            </a:fld>
            <a:endParaRPr lang="en-CA" dirty="0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C7439678-08DB-4D65-977F-C32266484D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3566038"/>
              </p:ext>
            </p:extLst>
          </p:nvPr>
        </p:nvGraphicFramePr>
        <p:xfrm>
          <a:off x="1895603" y="1480762"/>
          <a:ext cx="2890456" cy="2928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8831EC46-128C-4D92-BC4A-4C43EBEEAE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0122128"/>
              </p:ext>
            </p:extLst>
          </p:nvPr>
        </p:nvGraphicFramePr>
        <p:xfrm>
          <a:off x="4866154" y="1489990"/>
          <a:ext cx="2890456" cy="2928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74148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Flags (Byte 13)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12,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10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/>
          </a:bodyPr>
          <a:lstStyle/>
          <a:p>
            <a:r>
              <a:rPr lang="en-US" sz="2800" dirty="0"/>
              <a:t>Byte 13 in the TCP header contains control flags</a:t>
            </a:r>
          </a:p>
          <a:p>
            <a:r>
              <a:rPr lang="en-US" sz="2800" dirty="0"/>
              <a:t>Help manage the TCP conversation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C39FF8-D032-45EB-A372-47C9E49D2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903" y="2868136"/>
            <a:ext cx="5780194" cy="122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49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 - </a:t>
            </a:r>
            <a:r>
              <a:rPr lang="en-US" dirty="0" err="1"/>
              <a:t>tr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12,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11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/>
          </a:bodyPr>
          <a:lstStyle/>
          <a:p>
            <a:r>
              <a:rPr lang="en-US" sz="2800" dirty="0"/>
              <a:t>Replaces single character</a:t>
            </a:r>
          </a:p>
          <a:p>
            <a:r>
              <a:rPr lang="en-US" sz="2800" dirty="0" err="1"/>
              <a:t>tr</a:t>
            </a:r>
            <a:r>
              <a:rPr lang="en-US" sz="2800" dirty="0"/>
              <a:t> ‘a’ ‘b’ : replace a with b</a:t>
            </a:r>
          </a:p>
          <a:p>
            <a:r>
              <a:rPr lang="en-US" sz="2800" dirty="0" err="1"/>
              <a:t>tr</a:t>
            </a:r>
            <a:r>
              <a:rPr lang="en-US" sz="2800" dirty="0"/>
              <a:t> -s ‘ ‘ : squeeze repeating characters</a:t>
            </a:r>
          </a:p>
          <a:p>
            <a:r>
              <a:rPr lang="en-US" sz="2800" dirty="0" err="1"/>
              <a:t>tr</a:t>
            </a:r>
            <a:r>
              <a:rPr lang="en-US" sz="2800" dirty="0"/>
              <a:t> -d ‘:‘ : delete character</a:t>
            </a:r>
          </a:p>
          <a:p>
            <a:r>
              <a:rPr lang="en-US" sz="2800" dirty="0"/>
              <a:t>Very handy before cut</a:t>
            </a:r>
          </a:p>
          <a:p>
            <a:endParaRPr lang="en-US" sz="2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658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Resolution Protocol (ARP)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12,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12</a:t>
            </a:fld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83E889-ABD5-48A2-8C13-A82600C075CB}"/>
              </a:ext>
            </a:extLst>
          </p:cNvPr>
          <p:cNvSpPr/>
          <p:nvPr/>
        </p:nvSpPr>
        <p:spPr>
          <a:xfrm>
            <a:off x="514065" y="1196861"/>
            <a:ext cx="8020334" cy="93714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FDFAF4-E7E1-46F2-BD71-453CB80732D2}"/>
              </a:ext>
            </a:extLst>
          </p:cNvPr>
          <p:cNvSpPr txBox="1"/>
          <p:nvPr/>
        </p:nvSpPr>
        <p:spPr>
          <a:xfrm>
            <a:off x="419665" y="1311519"/>
            <a:ext cx="109637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Hardware Type (Word)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659C49-0835-4539-AD70-F393FACEEC82}"/>
              </a:ext>
            </a:extLst>
          </p:cNvPr>
          <p:cNvSpPr txBox="1"/>
          <p:nvPr/>
        </p:nvSpPr>
        <p:spPr>
          <a:xfrm>
            <a:off x="1207261" y="1307643"/>
            <a:ext cx="109637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Protocol Type (Word)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23A4F-8601-403D-B1C6-F29FCADF57F2}"/>
              </a:ext>
            </a:extLst>
          </p:cNvPr>
          <p:cNvSpPr txBox="1"/>
          <p:nvPr/>
        </p:nvSpPr>
        <p:spPr>
          <a:xfrm>
            <a:off x="2020441" y="1316991"/>
            <a:ext cx="109637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Hardware Size</a:t>
            </a:r>
          </a:p>
          <a:p>
            <a:pPr algn="ctr"/>
            <a:r>
              <a:rPr lang="en-US" dirty="0"/>
              <a:t>(Byte)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5DC2A4-EBB8-4461-AD18-1E5FC1F3EEC9}"/>
              </a:ext>
            </a:extLst>
          </p:cNvPr>
          <p:cNvSpPr txBox="1"/>
          <p:nvPr/>
        </p:nvSpPr>
        <p:spPr>
          <a:xfrm>
            <a:off x="2826400" y="1326588"/>
            <a:ext cx="109637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Protocol Size</a:t>
            </a:r>
          </a:p>
          <a:p>
            <a:pPr algn="ctr"/>
            <a:r>
              <a:rPr lang="en-US" dirty="0"/>
              <a:t>(Byte)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6D499E-B551-4B1C-9334-EC2F4724987C}"/>
              </a:ext>
            </a:extLst>
          </p:cNvPr>
          <p:cNvSpPr txBox="1"/>
          <p:nvPr/>
        </p:nvSpPr>
        <p:spPr>
          <a:xfrm>
            <a:off x="3557413" y="1326837"/>
            <a:ext cx="10963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Opcode</a:t>
            </a:r>
          </a:p>
          <a:p>
            <a:pPr algn="ctr"/>
            <a:r>
              <a:rPr lang="en-US" dirty="0"/>
              <a:t>(Word)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A318DB-81DC-48E1-B698-CA1F53957383}"/>
              </a:ext>
            </a:extLst>
          </p:cNvPr>
          <p:cNvSpPr txBox="1"/>
          <p:nvPr/>
        </p:nvSpPr>
        <p:spPr>
          <a:xfrm>
            <a:off x="4321686" y="1301137"/>
            <a:ext cx="109637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Sender MAC</a:t>
            </a:r>
          </a:p>
          <a:p>
            <a:pPr algn="ctr"/>
            <a:r>
              <a:rPr lang="en-US" dirty="0"/>
              <a:t>(6 Bytes)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A80159-9BC6-416E-B9E8-28E4F767EFDA}"/>
              </a:ext>
            </a:extLst>
          </p:cNvPr>
          <p:cNvSpPr txBox="1"/>
          <p:nvPr/>
        </p:nvSpPr>
        <p:spPr>
          <a:xfrm>
            <a:off x="5198748" y="1320333"/>
            <a:ext cx="10963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Sender IP</a:t>
            </a:r>
          </a:p>
          <a:p>
            <a:pPr algn="ctr"/>
            <a:r>
              <a:rPr lang="en-US" dirty="0"/>
              <a:t>(4 Bytes)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6C3467-6B8C-4849-9594-4C16B80AB18B}"/>
              </a:ext>
            </a:extLst>
          </p:cNvPr>
          <p:cNvSpPr txBox="1"/>
          <p:nvPr/>
        </p:nvSpPr>
        <p:spPr>
          <a:xfrm>
            <a:off x="6279943" y="1301139"/>
            <a:ext cx="109637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  <a:p>
            <a:pPr algn="ctr"/>
            <a:r>
              <a:rPr lang="en-US" dirty="0"/>
              <a:t>MAC</a:t>
            </a:r>
          </a:p>
          <a:p>
            <a:pPr algn="ctr"/>
            <a:r>
              <a:rPr lang="en-US" dirty="0"/>
              <a:t>(6 Bytes)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73456A-D8D0-44CE-9C6F-2A882704312D}"/>
              </a:ext>
            </a:extLst>
          </p:cNvPr>
          <p:cNvSpPr txBox="1"/>
          <p:nvPr/>
        </p:nvSpPr>
        <p:spPr>
          <a:xfrm>
            <a:off x="7348078" y="1316991"/>
            <a:ext cx="10963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 IP</a:t>
            </a:r>
          </a:p>
          <a:p>
            <a:pPr algn="ctr"/>
            <a:r>
              <a:rPr lang="en-US" dirty="0"/>
              <a:t>(4 Bytes)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8DD70B-C7A9-4C5D-A0BD-5DB6D4FA8162}"/>
              </a:ext>
            </a:extLst>
          </p:cNvPr>
          <p:cNvCxnSpPr/>
          <p:nvPr/>
        </p:nvCxnSpPr>
        <p:spPr>
          <a:xfrm>
            <a:off x="7402862" y="1206207"/>
            <a:ext cx="0" cy="937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47F80B-B29D-45C9-A096-4313343D8996}"/>
              </a:ext>
            </a:extLst>
          </p:cNvPr>
          <p:cNvCxnSpPr/>
          <p:nvPr/>
        </p:nvCxnSpPr>
        <p:spPr>
          <a:xfrm>
            <a:off x="6244607" y="1196861"/>
            <a:ext cx="0" cy="937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54960D4-EEB4-40AE-9824-3F38A4493904}"/>
              </a:ext>
            </a:extLst>
          </p:cNvPr>
          <p:cNvCxnSpPr/>
          <p:nvPr/>
        </p:nvCxnSpPr>
        <p:spPr>
          <a:xfrm>
            <a:off x="5276086" y="1190355"/>
            <a:ext cx="0" cy="937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D24C27-0BA8-4DA6-98A5-8E21E42CC896}"/>
              </a:ext>
            </a:extLst>
          </p:cNvPr>
          <p:cNvCxnSpPr/>
          <p:nvPr/>
        </p:nvCxnSpPr>
        <p:spPr>
          <a:xfrm>
            <a:off x="4434474" y="1206207"/>
            <a:ext cx="0" cy="937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781D14D-2C7A-4507-92C2-B825147B6B96}"/>
              </a:ext>
            </a:extLst>
          </p:cNvPr>
          <p:cNvCxnSpPr/>
          <p:nvPr/>
        </p:nvCxnSpPr>
        <p:spPr>
          <a:xfrm>
            <a:off x="3761184" y="1204429"/>
            <a:ext cx="0" cy="937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617D7F-6928-45E5-AF16-B0CFE79CCC05}"/>
              </a:ext>
            </a:extLst>
          </p:cNvPr>
          <p:cNvCxnSpPr/>
          <p:nvPr/>
        </p:nvCxnSpPr>
        <p:spPr>
          <a:xfrm>
            <a:off x="2996910" y="1206207"/>
            <a:ext cx="0" cy="937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44F7D2-D01E-47ED-B215-D4F68D9B9D61}"/>
              </a:ext>
            </a:extLst>
          </p:cNvPr>
          <p:cNvCxnSpPr/>
          <p:nvPr/>
        </p:nvCxnSpPr>
        <p:spPr>
          <a:xfrm>
            <a:off x="2178044" y="1196858"/>
            <a:ext cx="0" cy="937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25F9EB-330C-4AE3-8AAF-88780D347374}"/>
              </a:ext>
            </a:extLst>
          </p:cNvPr>
          <p:cNvCxnSpPr/>
          <p:nvPr/>
        </p:nvCxnSpPr>
        <p:spPr>
          <a:xfrm>
            <a:off x="1377375" y="1190355"/>
            <a:ext cx="0" cy="937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701E4C67-7035-42D6-ACDD-011DAD0D1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544" y="2236506"/>
            <a:ext cx="5761583" cy="231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6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External Ports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12,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13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/>
          </a:bodyPr>
          <a:lstStyle/>
          <a:p>
            <a:r>
              <a:rPr lang="en-US" sz="2800" dirty="0"/>
              <a:t>Good egress filtering should block most external traffic</a:t>
            </a:r>
          </a:p>
          <a:p>
            <a:pPr lvl="1"/>
            <a:r>
              <a:rPr lang="en-US" sz="2800" dirty="0"/>
              <a:t>TCP:80 (HTTP)</a:t>
            </a:r>
          </a:p>
          <a:p>
            <a:pPr lvl="1"/>
            <a:r>
              <a:rPr lang="en-US" sz="2800" dirty="0"/>
              <a:t>TCP:443 (SSL)</a:t>
            </a:r>
          </a:p>
          <a:p>
            <a:pPr lvl="1"/>
            <a:r>
              <a:rPr lang="en-US" sz="2800" dirty="0"/>
              <a:t>UDP:123 (NTP)</a:t>
            </a:r>
          </a:p>
          <a:p>
            <a:pPr lvl="2"/>
            <a:r>
              <a:rPr lang="en-US" sz="2600" dirty="0"/>
              <a:t>Should be blocked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5347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Internal TCP Ports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12,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14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22 (SSH)</a:t>
            </a:r>
          </a:p>
          <a:p>
            <a:r>
              <a:rPr lang="en-US" sz="2800" dirty="0"/>
              <a:t>445 (SMB)</a:t>
            </a:r>
          </a:p>
          <a:p>
            <a:r>
              <a:rPr lang="en-US" sz="2800" dirty="0"/>
              <a:t>88 (Kerberos)</a:t>
            </a:r>
          </a:p>
          <a:p>
            <a:r>
              <a:rPr lang="en-US" sz="2800" dirty="0"/>
              <a:t>135 (DCE/RPC)</a:t>
            </a:r>
          </a:p>
          <a:p>
            <a:r>
              <a:rPr lang="en-US" sz="2800" dirty="0"/>
              <a:t>389 (LDAP)</a:t>
            </a:r>
          </a:p>
          <a:p>
            <a:r>
              <a:rPr lang="en-US" sz="2800" dirty="0"/>
              <a:t>636 (LDAPS)</a:t>
            </a:r>
          </a:p>
          <a:p>
            <a:r>
              <a:rPr lang="en-US" sz="2800" dirty="0"/>
              <a:t>993 (IMAPS)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828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Internal TCP Ports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12,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15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/>
          </a:bodyPr>
          <a:lstStyle/>
          <a:p>
            <a:r>
              <a:rPr lang="en-US" sz="2800" dirty="0"/>
              <a:t>80 (HTTP)</a:t>
            </a:r>
          </a:p>
          <a:p>
            <a:r>
              <a:rPr lang="en-US" sz="2800" dirty="0"/>
              <a:t>443 (HTTPS)</a:t>
            </a:r>
          </a:p>
          <a:p>
            <a:r>
              <a:rPr lang="en-US" sz="2800" dirty="0"/>
              <a:t>8080 (Alternate HTTP)</a:t>
            </a:r>
          </a:p>
          <a:p>
            <a:r>
              <a:rPr lang="en-US" sz="2800" dirty="0"/>
              <a:t>8443 (Alternate HTTPS)</a:t>
            </a:r>
          </a:p>
          <a:p>
            <a:r>
              <a:rPr lang="en-US" sz="2800" dirty="0"/>
              <a:t>Ephemeral ports (RPC)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9609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Internal UDP Ports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12,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16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/>
          </a:bodyPr>
          <a:lstStyle/>
          <a:p>
            <a:r>
              <a:rPr lang="en-US" sz="2800" dirty="0"/>
              <a:t>53 (DNS)</a:t>
            </a:r>
          </a:p>
          <a:p>
            <a:r>
              <a:rPr lang="en-US" sz="2800" dirty="0"/>
              <a:t>5355(LLMNR)</a:t>
            </a:r>
          </a:p>
          <a:p>
            <a:r>
              <a:rPr lang="en-US" sz="2800" dirty="0"/>
              <a:t>123(NTP)</a:t>
            </a:r>
            <a:endParaRPr lang="sv-SE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48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12,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17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/>
          </a:bodyPr>
          <a:lstStyle/>
          <a:p>
            <a:r>
              <a:rPr lang="en-US" sz="2800" dirty="0"/>
              <a:t>Many sources</a:t>
            </a:r>
          </a:p>
          <a:p>
            <a:pPr lvl="1"/>
            <a:r>
              <a:rPr lang="en-US" sz="2800" dirty="0"/>
              <a:t>Intrusion Detection System</a:t>
            </a:r>
          </a:p>
          <a:p>
            <a:pPr lvl="1"/>
            <a:r>
              <a:rPr lang="en-US" sz="2800" dirty="0"/>
              <a:t>Intrusion Prevention System</a:t>
            </a:r>
          </a:p>
          <a:p>
            <a:pPr lvl="1"/>
            <a:r>
              <a:rPr lang="en-US" sz="2800" dirty="0"/>
              <a:t>Web Application Firewall</a:t>
            </a:r>
          </a:p>
          <a:p>
            <a:r>
              <a:rPr lang="en-US" sz="2800" dirty="0"/>
              <a:t>Signatures are not always great</a:t>
            </a:r>
          </a:p>
          <a:p>
            <a:r>
              <a:rPr lang="en-US" sz="2800" dirty="0"/>
              <a:t>Places to start</a:t>
            </a:r>
          </a:p>
          <a:p>
            <a:pPr lvl="1"/>
            <a:r>
              <a:rPr lang="en-US" sz="2800" dirty="0"/>
              <a:t>Use the source port</a:t>
            </a:r>
            <a:endParaRPr lang="sv-SE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069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12,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18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/>
          </a:bodyPr>
          <a:lstStyle/>
          <a:p>
            <a:r>
              <a:rPr lang="en-US" sz="2800" dirty="0"/>
              <a:t>Work forward for post infection</a:t>
            </a:r>
          </a:p>
          <a:p>
            <a:pPr lvl="1"/>
            <a:r>
              <a:rPr lang="en-US" sz="2800" dirty="0"/>
              <a:t>Find binary files for analysis</a:t>
            </a:r>
          </a:p>
          <a:p>
            <a:pPr lvl="1"/>
            <a:r>
              <a:rPr lang="en-US" sz="2800" dirty="0"/>
              <a:t>Identify command and control traffic</a:t>
            </a:r>
          </a:p>
          <a:p>
            <a:r>
              <a:rPr lang="en-US" sz="2800" dirty="0"/>
              <a:t>Work backward to find the origin</a:t>
            </a:r>
          </a:p>
          <a:p>
            <a:pPr lvl="1"/>
            <a:r>
              <a:rPr lang="en-US" sz="2800" dirty="0"/>
              <a:t>Often starts with legitimate sites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1899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Techniques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12,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19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Wireshark display filters</a:t>
            </a:r>
          </a:p>
          <a:p>
            <a:pPr lvl="1"/>
            <a:r>
              <a:rPr lang="en-US" sz="2800" dirty="0" err="1"/>
              <a:t>dns</a:t>
            </a:r>
            <a:r>
              <a:rPr lang="en-US" sz="2800" dirty="0"/>
              <a:t> || </a:t>
            </a:r>
            <a:r>
              <a:rPr lang="en-US" sz="2800" dirty="0" err="1"/>
              <a:t>http.request.full_uri</a:t>
            </a:r>
            <a:r>
              <a:rPr lang="en-US" sz="2800" dirty="0"/>
              <a:t> || </a:t>
            </a:r>
            <a:r>
              <a:rPr lang="en-US" sz="2800" dirty="0" err="1"/>
              <a:t>ssl.handshake.certificate</a:t>
            </a:r>
            <a:endParaRPr lang="en-US" sz="2800" dirty="0"/>
          </a:p>
          <a:p>
            <a:r>
              <a:rPr lang="en-US" sz="2800" dirty="0"/>
              <a:t>Find “odd” URLs </a:t>
            </a:r>
          </a:p>
          <a:p>
            <a:pPr lvl="1"/>
            <a:r>
              <a:rPr lang="en-US" sz="2800" dirty="0"/>
              <a:t>Long alphanumeric strings that are not words</a:t>
            </a:r>
          </a:p>
          <a:p>
            <a:pPr lvl="1"/>
            <a:r>
              <a:rPr lang="en-US" sz="2800" dirty="0"/>
              <a:t>Directed outside of domain</a:t>
            </a:r>
          </a:p>
          <a:p>
            <a:pPr lvl="1"/>
            <a:r>
              <a:rPr lang="en-US" sz="2800" dirty="0"/>
              <a:t>Use “</a:t>
            </a:r>
            <a:r>
              <a:rPr lang="en-US" sz="2800" dirty="0" err="1"/>
              <a:t>referer</a:t>
            </a:r>
            <a:r>
              <a:rPr lang="en-US" sz="2800" dirty="0"/>
              <a:t>” to work backwards</a:t>
            </a:r>
          </a:p>
          <a:p>
            <a:pPr lvl="1"/>
            <a:r>
              <a:rPr lang="en-US" sz="2800" dirty="0"/>
              <a:t>Find redirection call in calling page (URL string)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366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in Hex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12,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2</a:t>
            </a:fld>
            <a:endParaRPr lang="en-CA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58967A5-4609-4EEF-A1C5-FF91F8808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671063"/>
              </p:ext>
            </p:extLst>
          </p:nvPr>
        </p:nvGraphicFramePr>
        <p:xfrm>
          <a:off x="648672" y="964222"/>
          <a:ext cx="3693945" cy="3637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705">
                  <a:extLst>
                    <a:ext uri="{9D8B030D-6E8A-4147-A177-3AD203B41FA5}">
                      <a16:colId xmlns:a16="http://schemas.microsoft.com/office/drawing/2014/main" val="4100716509"/>
                    </a:ext>
                  </a:extLst>
                </a:gridCol>
                <a:gridCol w="1869240">
                  <a:extLst>
                    <a:ext uri="{9D8B030D-6E8A-4147-A177-3AD203B41FA5}">
                      <a16:colId xmlns:a16="http://schemas.microsoft.com/office/drawing/2014/main" val="98566846"/>
                    </a:ext>
                  </a:extLst>
                </a:gridCol>
              </a:tblGrid>
              <a:tr h="404195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165202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873434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743383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57350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31406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025927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383700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683538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30589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AAFB32A-F31C-4DEF-8346-7D7A045BB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557343"/>
              </p:ext>
            </p:extLst>
          </p:nvPr>
        </p:nvGraphicFramePr>
        <p:xfrm>
          <a:off x="4495017" y="964221"/>
          <a:ext cx="3693945" cy="3637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705">
                  <a:extLst>
                    <a:ext uri="{9D8B030D-6E8A-4147-A177-3AD203B41FA5}">
                      <a16:colId xmlns:a16="http://schemas.microsoft.com/office/drawing/2014/main" val="4100716509"/>
                    </a:ext>
                  </a:extLst>
                </a:gridCol>
                <a:gridCol w="1869240">
                  <a:extLst>
                    <a:ext uri="{9D8B030D-6E8A-4147-A177-3AD203B41FA5}">
                      <a16:colId xmlns:a16="http://schemas.microsoft.com/office/drawing/2014/main" val="98566846"/>
                    </a:ext>
                  </a:extLst>
                </a:gridCol>
              </a:tblGrid>
              <a:tr h="404195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165202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873434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743383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57350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31406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025927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383700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683538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305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145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Tools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12,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20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/>
          </a:bodyPr>
          <a:lstStyle/>
          <a:p>
            <a:r>
              <a:rPr lang="en-US" sz="2800" dirty="0"/>
              <a:t>Virustotal.com</a:t>
            </a:r>
          </a:p>
          <a:p>
            <a:pPr lvl="1"/>
            <a:r>
              <a:rPr lang="en-US" sz="2800" dirty="0"/>
              <a:t>Binaries or </a:t>
            </a:r>
            <a:r>
              <a:rPr lang="en-US" sz="2800" dirty="0" err="1"/>
              <a:t>pcaps</a:t>
            </a:r>
            <a:endParaRPr lang="en-US" sz="2800" dirty="0"/>
          </a:p>
          <a:p>
            <a:r>
              <a:rPr lang="en-US" sz="2800" dirty="0"/>
              <a:t>Sandboxes</a:t>
            </a:r>
          </a:p>
          <a:p>
            <a:pPr lvl="1"/>
            <a:r>
              <a:rPr lang="en-US" sz="2800" dirty="0"/>
              <a:t>https://zeltser.com/automated-malware-analysis/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898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in Binary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12,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3</a:t>
            </a:fld>
            <a:endParaRPr lang="en-CA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58967A5-4609-4EEF-A1C5-FF91F8808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366984"/>
              </p:ext>
            </p:extLst>
          </p:nvPr>
        </p:nvGraphicFramePr>
        <p:xfrm>
          <a:off x="609600" y="915196"/>
          <a:ext cx="3693945" cy="3637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01">
                  <a:extLst>
                    <a:ext uri="{9D8B030D-6E8A-4147-A177-3AD203B41FA5}">
                      <a16:colId xmlns:a16="http://schemas.microsoft.com/office/drawing/2014/main" val="4100716509"/>
                    </a:ext>
                  </a:extLst>
                </a:gridCol>
                <a:gridCol w="1241172">
                  <a:extLst>
                    <a:ext uri="{9D8B030D-6E8A-4147-A177-3AD203B41FA5}">
                      <a16:colId xmlns:a16="http://schemas.microsoft.com/office/drawing/2014/main" val="98566846"/>
                    </a:ext>
                  </a:extLst>
                </a:gridCol>
                <a:gridCol w="1241172">
                  <a:extLst>
                    <a:ext uri="{9D8B030D-6E8A-4147-A177-3AD203B41FA5}">
                      <a16:colId xmlns:a16="http://schemas.microsoft.com/office/drawing/2014/main" val="3705480604"/>
                    </a:ext>
                  </a:extLst>
                </a:gridCol>
              </a:tblGrid>
              <a:tr h="404195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165202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873434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743383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57350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31406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025927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383700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683538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30589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AAFB32A-F31C-4DEF-8346-7D7A045BB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225569"/>
              </p:ext>
            </p:extLst>
          </p:nvPr>
        </p:nvGraphicFramePr>
        <p:xfrm>
          <a:off x="4392787" y="915195"/>
          <a:ext cx="3761862" cy="3637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322">
                  <a:extLst>
                    <a:ext uri="{9D8B030D-6E8A-4147-A177-3AD203B41FA5}">
                      <a16:colId xmlns:a16="http://schemas.microsoft.com/office/drawing/2014/main" val="4100716509"/>
                    </a:ext>
                  </a:extLst>
                </a:gridCol>
                <a:gridCol w="1229193">
                  <a:extLst>
                    <a:ext uri="{9D8B030D-6E8A-4147-A177-3AD203B41FA5}">
                      <a16:colId xmlns:a16="http://schemas.microsoft.com/office/drawing/2014/main" val="98566846"/>
                    </a:ext>
                  </a:extLst>
                </a:gridCol>
                <a:gridCol w="1446347">
                  <a:extLst>
                    <a:ext uri="{9D8B030D-6E8A-4147-A177-3AD203B41FA5}">
                      <a16:colId xmlns:a16="http://schemas.microsoft.com/office/drawing/2014/main" val="2507045181"/>
                    </a:ext>
                  </a:extLst>
                </a:gridCol>
              </a:tblGrid>
              <a:tr h="404195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165202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873434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743383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57350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31406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025927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383700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683538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00010000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305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17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Headers – Network Access Layer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12,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4</a:t>
            </a:fld>
            <a:endParaRPr lang="en-CA" dirty="0"/>
          </a:p>
        </p:txBody>
      </p:sp>
      <p:pic>
        <p:nvPicPr>
          <p:cNvPr id="1026" name="Picture 2" descr="https://upload.wikimedia.org/wikipedia/commons/thumb/1/13/Ethernet_Type_II_Frame_format.svg/700px-Ethernet_Type_II_Frame_format.svg.png">
            <a:extLst>
              <a:ext uri="{FF2B5EF4-FFF2-40B4-BE49-F238E27FC236}">
                <a16:creationId xmlns:a16="http://schemas.microsoft.com/office/drawing/2014/main" id="{F31F0782-B196-43A4-8C2A-54575DB24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164587"/>
            <a:ext cx="66675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6E7FA0-2B72-4034-A3B1-83B1E5D1FFBD}"/>
              </a:ext>
            </a:extLst>
          </p:cNvPr>
          <p:cNvSpPr txBox="1"/>
          <p:nvPr/>
        </p:nvSpPr>
        <p:spPr>
          <a:xfrm>
            <a:off x="2920132" y="2371882"/>
            <a:ext cx="334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Source: https://en.wikipedia.org/wiki/Ethernet_frame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4F046F-5FC7-4477-88B4-BD38FB651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89" y="2628145"/>
            <a:ext cx="6492971" cy="163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95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Header – Internet Layer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12,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5</a:t>
            </a:fld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E7FA0-2B72-4034-A3B1-83B1E5D1FFBD}"/>
              </a:ext>
            </a:extLst>
          </p:cNvPr>
          <p:cNvSpPr txBox="1"/>
          <p:nvPr/>
        </p:nvSpPr>
        <p:spPr>
          <a:xfrm>
            <a:off x="1702407" y="4425993"/>
            <a:ext cx="57391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http://wiki.gnhlug.org/twiki2/pub/Www/IpReference/Packet_Headers_Subnet_Breakdown.xls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2A092E-AE9E-48D2-BAF2-8803D6AAE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751" y="909169"/>
            <a:ext cx="6238498" cy="351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08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12,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6</a:t>
            </a:fld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44945A-910C-412E-B598-9310FC5DE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303" y="964222"/>
            <a:ext cx="6111393" cy="34519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6C5E9E-55DD-4C32-AB4E-6E6A4265FFB2}"/>
              </a:ext>
            </a:extLst>
          </p:cNvPr>
          <p:cNvSpPr txBox="1"/>
          <p:nvPr/>
        </p:nvSpPr>
        <p:spPr>
          <a:xfrm>
            <a:off x="1702407" y="4425993"/>
            <a:ext cx="57391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http://wiki.gnhlug.org/twiki2/pub/Www/IpReference/Packet_Headers_Subnet_Breakdown.xls</a:t>
            </a:r>
          </a:p>
        </p:txBody>
      </p:sp>
    </p:spTree>
    <p:extLst>
      <p:ext uri="{BB962C8B-B14F-4D97-AF65-F5344CB8AC3E}">
        <p14:creationId xmlns:p14="http://schemas.microsoft.com/office/powerpoint/2010/main" val="408457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Header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12,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7</a:t>
            </a:fld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75A0D7-B941-42FF-8A62-1D9BE479C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783" y="1558371"/>
            <a:ext cx="6738433" cy="19268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3FB598-28C6-431C-BE15-275156658E91}"/>
              </a:ext>
            </a:extLst>
          </p:cNvPr>
          <p:cNvSpPr txBox="1"/>
          <p:nvPr/>
        </p:nvSpPr>
        <p:spPr>
          <a:xfrm>
            <a:off x="1702407" y="4425993"/>
            <a:ext cx="57391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http://wiki.gnhlug.org/twiki2/pub/Www/IpReference/Packet_Headers_Subnet_Breakdown.xls</a:t>
            </a:r>
          </a:p>
        </p:txBody>
      </p:sp>
    </p:spTree>
    <p:extLst>
      <p:ext uri="{BB962C8B-B14F-4D97-AF65-F5344CB8AC3E}">
        <p14:creationId xmlns:p14="http://schemas.microsoft.com/office/powerpoint/2010/main" val="3939612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ICMP Header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12,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8</a:t>
            </a:fld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2DEB44-CAF1-4033-B9E5-1D508E1C0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11" y="1557530"/>
            <a:ext cx="6781977" cy="13988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D3DCC1-BF24-4819-9F63-57ACF4819751}"/>
              </a:ext>
            </a:extLst>
          </p:cNvPr>
          <p:cNvSpPr txBox="1"/>
          <p:nvPr/>
        </p:nvSpPr>
        <p:spPr>
          <a:xfrm>
            <a:off x="1702407" y="4425993"/>
            <a:ext cx="57391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http://wiki.gnhlug.org/twiki2/pub/Www/IpReference/Packet_Headers_Subnet_Breakdown.xls</a:t>
            </a:r>
          </a:p>
        </p:txBody>
      </p:sp>
    </p:spTree>
    <p:extLst>
      <p:ext uri="{BB962C8B-B14F-4D97-AF65-F5344CB8AC3E}">
        <p14:creationId xmlns:p14="http://schemas.microsoft.com/office/powerpoint/2010/main" val="17569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ICMP Header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12,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9</a:t>
            </a:fld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3DCC1-BF24-4819-9F63-57ACF4819751}"/>
              </a:ext>
            </a:extLst>
          </p:cNvPr>
          <p:cNvSpPr txBox="1"/>
          <p:nvPr/>
        </p:nvSpPr>
        <p:spPr>
          <a:xfrm>
            <a:off x="1702407" y="4425993"/>
            <a:ext cx="57391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http://slideplayer.com/slide/6252793/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0F9C4-DE67-4FF3-A801-50951CE2F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407" y="932974"/>
            <a:ext cx="5675135" cy="354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4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irectDefense">
      <a:dk1>
        <a:srgbClr val="232121"/>
      </a:dk1>
      <a:lt1>
        <a:srgbClr val="FFFFFF"/>
      </a:lt1>
      <a:dk2>
        <a:srgbClr val="666B6D"/>
      </a:dk2>
      <a:lt2>
        <a:srgbClr val="D2D2D1"/>
      </a:lt2>
      <a:accent1>
        <a:srgbClr val="232121"/>
      </a:accent1>
      <a:accent2>
        <a:srgbClr val="D2D2D1"/>
      </a:accent2>
      <a:accent3>
        <a:srgbClr val="666B6D"/>
      </a:accent3>
      <a:accent4>
        <a:srgbClr val="00ACE4"/>
      </a:accent4>
      <a:accent5>
        <a:srgbClr val="FD5D1A"/>
      </a:accent5>
      <a:accent6>
        <a:srgbClr val="9CD3EC"/>
      </a:accent6>
      <a:hlink>
        <a:srgbClr val="00ACE4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576_DD_PPT_Template_R1_LB-MP" id="{A26E19FC-6F2F-254D-8835-1B26796CA5D7}" vid="{964D6747-99AB-4E4B-80EC-816BBFF0284D}"/>
    </a:ext>
  </a:extLst>
</a:theme>
</file>

<file path=ppt/theme/theme2.xml><?xml version="1.0" encoding="utf-8"?>
<a:theme xmlns:a="http://schemas.openxmlformats.org/drawingml/2006/main" name="Custom Design">
  <a:themeElements>
    <a:clrScheme name="DirectDefense">
      <a:dk1>
        <a:srgbClr val="232121"/>
      </a:dk1>
      <a:lt1>
        <a:srgbClr val="FFFFFF"/>
      </a:lt1>
      <a:dk2>
        <a:srgbClr val="666B6D"/>
      </a:dk2>
      <a:lt2>
        <a:srgbClr val="D2D2D1"/>
      </a:lt2>
      <a:accent1>
        <a:srgbClr val="232121"/>
      </a:accent1>
      <a:accent2>
        <a:srgbClr val="D2D2D1"/>
      </a:accent2>
      <a:accent3>
        <a:srgbClr val="666B6D"/>
      </a:accent3>
      <a:accent4>
        <a:srgbClr val="00ACE4"/>
      </a:accent4>
      <a:accent5>
        <a:srgbClr val="FD5D1A"/>
      </a:accent5>
      <a:accent6>
        <a:srgbClr val="9CD3EC"/>
      </a:accent6>
      <a:hlink>
        <a:srgbClr val="00ACE4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576_DD_PPT_Template_R1_LB-MP" id="{A26E19FC-6F2F-254D-8835-1B26796CA5D7}" vid="{B5DDCC67-D501-DE47-8B3D-166CB0B29DA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B63D44CCE4914BB34183B062CF6FE1" ma:contentTypeVersion="4" ma:contentTypeDescription="Create a new document." ma:contentTypeScope="" ma:versionID="372159b7c420614f5a61c5a69b0e8b03">
  <xsd:schema xmlns:xsd="http://www.w3.org/2001/XMLSchema" xmlns:xs="http://www.w3.org/2001/XMLSchema" xmlns:p="http://schemas.microsoft.com/office/2006/metadata/properties" xmlns:ns2="3731b75e-6f68-40f4-9d0a-0a5cf2200f93" targetNamespace="http://schemas.microsoft.com/office/2006/metadata/properties" ma:root="true" ma:fieldsID="d64b5b83b0766b47035683cfca990c54" ns2:_="">
    <xsd:import namespace="3731b75e-6f68-40f4-9d0a-0a5cf2200f9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31b75e-6f68-40f4-9d0a-0a5cf2200f9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B99817-A09C-4D50-BB92-742174BE12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31b75e-6f68-40f4-9d0a-0a5cf2200f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09629B-DAAE-43CD-9923-A162774A43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BB757E-0932-4635-8D18-732DEBB5D1F8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3731b75e-6f68-40f4-9d0a-0a5cf2200f9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4576_DD_PPT_Template_R1_LB-c</Template>
  <TotalTime>77597</TotalTime>
  <Words>828</Words>
  <Application>Microsoft Office PowerPoint</Application>
  <PresentationFormat>On-screen Show (16:9)</PresentationFormat>
  <Paragraphs>277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.AppleSystemUIFont</vt:lpstr>
      <vt:lpstr>Arial</vt:lpstr>
      <vt:lpstr>Arial Regular</vt:lpstr>
      <vt:lpstr>Office Theme</vt:lpstr>
      <vt:lpstr>Custom Design</vt:lpstr>
      <vt:lpstr>The TCP/IP Model</vt:lpstr>
      <vt:lpstr>Counting in Hex</vt:lpstr>
      <vt:lpstr>Counting in Binary</vt:lpstr>
      <vt:lpstr>Ethernet Headers – Network Access Layer</vt:lpstr>
      <vt:lpstr>IPv4 Header – Internet Layer</vt:lpstr>
      <vt:lpstr>TCP Header</vt:lpstr>
      <vt:lpstr>UDP Header</vt:lpstr>
      <vt:lpstr>ICMP Header</vt:lpstr>
      <vt:lpstr>ICMP Header</vt:lpstr>
      <vt:lpstr>TCP Flags (Byte 13)</vt:lpstr>
      <vt:lpstr>Translate - tr</vt:lpstr>
      <vt:lpstr>Address Resolution Protocol (ARP) Format</vt:lpstr>
      <vt:lpstr>Common External Ports</vt:lpstr>
      <vt:lpstr>Common Internal TCP Ports</vt:lpstr>
      <vt:lpstr>Common Internal TCP Ports</vt:lpstr>
      <vt:lpstr>Common Internal UDP Ports</vt:lpstr>
      <vt:lpstr>Alerts</vt:lpstr>
      <vt:lpstr>Continued Analysis</vt:lpstr>
      <vt:lpstr>Useful Techniques</vt:lpstr>
      <vt:lpstr>Automated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COPY LOREM IPSUM DOLOR SIT AMET</dc:title>
  <dc:creator>Jared Lemos</dc:creator>
  <cp:lastModifiedBy>Stephen Deck</cp:lastModifiedBy>
  <cp:revision>194</cp:revision>
  <dcterms:created xsi:type="dcterms:W3CDTF">2017-05-08T14:15:54Z</dcterms:created>
  <dcterms:modified xsi:type="dcterms:W3CDTF">2018-04-21T12:56:09Z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0x01010009B63D44CCE4914BB34183B062CF6FE1</vt:lpwstr>
  </property>
</Properties>
</file>