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49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CA89-A638-41F8-A4C9-FACEF5933D6A}" type="datetimeFigureOut">
              <a:rPr lang="sk-SK" smtClean="0"/>
              <a:pPr/>
              <a:t>20. 12. 2013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98F4-A6A8-4902-9735-E2C90FD8136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kola\MPOV\proj2\vutbr_mpov_terrain\pic\map1.png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 l="2580" r="28379"/>
          <a:stretch>
            <a:fillRect/>
          </a:stretch>
        </p:blipFill>
        <p:spPr bwMode="auto">
          <a:xfrm>
            <a:off x="-92523" y="0"/>
            <a:ext cx="9236523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7885384" cy="1470025"/>
          </a:xfrm>
          <a:solidFill>
            <a:schemeClr val="lt1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smtClean="0"/>
              <a:t>Projekt 2 - </a:t>
            </a:r>
            <a:r>
              <a:rPr lang="cs-CZ" sz="3600" b="1" dirty="0" smtClean="0"/>
              <a:t>Segmentace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satelitních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map</a:t>
            </a:r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err="1" smtClean="0"/>
              <a:t>vedoucí</a:t>
            </a:r>
            <a:r>
              <a:rPr lang="sk-SK" sz="3600" b="1" dirty="0" smtClean="0"/>
              <a:t> Ing. </a:t>
            </a:r>
            <a:r>
              <a:rPr lang="sk-SK" sz="3600" b="1" dirty="0" err="1" smtClean="0"/>
              <a:t>Luděk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Červinka</a:t>
            </a:r>
            <a:r>
              <a:rPr lang="sk-SK" sz="3600" b="1" dirty="0" smtClean="0"/>
              <a:t/>
            </a:r>
            <a:br>
              <a:rPr lang="sk-SK" sz="3600" b="1" dirty="0" smtClean="0"/>
            </a:br>
            <a:endParaRPr lang="sk-SK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48064" y="4581128"/>
            <a:ext cx="3232448" cy="1224136"/>
          </a:xfrm>
          <a:solidFill>
            <a:schemeClr val="lt1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r"/>
            <a:r>
              <a:rPr lang="sk-SK" b="1" dirty="0" smtClean="0">
                <a:solidFill>
                  <a:schemeClr val="tx1"/>
                </a:solidFill>
              </a:rPr>
              <a:t>Bc. </a:t>
            </a:r>
            <a:r>
              <a:rPr lang="en-US" b="1" dirty="0" smtClean="0">
                <a:solidFill>
                  <a:schemeClr val="tx1"/>
                </a:solidFill>
              </a:rPr>
              <a:t>Daniel </a:t>
            </a:r>
            <a:r>
              <a:rPr lang="en-US" b="1" dirty="0" err="1" smtClean="0">
                <a:solidFill>
                  <a:schemeClr val="tx1"/>
                </a:solidFill>
              </a:rPr>
              <a:t>Dav</a:t>
            </a:r>
            <a:r>
              <a:rPr lang="sk-SK" b="1" dirty="0" err="1" smtClean="0">
                <a:solidFill>
                  <a:schemeClr val="tx1"/>
                </a:solidFill>
              </a:rPr>
              <a:t>ídek</a:t>
            </a:r>
            <a:endParaRPr lang="sk-SK" b="1" dirty="0" smtClean="0">
              <a:solidFill>
                <a:schemeClr val="tx1"/>
              </a:solidFill>
            </a:endParaRPr>
          </a:p>
          <a:p>
            <a:pPr algn="r"/>
            <a:r>
              <a:rPr lang="sk-SK" b="1" dirty="0" smtClean="0">
                <a:solidFill>
                  <a:schemeClr val="tx1"/>
                </a:solidFill>
              </a:rPr>
              <a:t>Bc. Peter </a:t>
            </a:r>
            <a:r>
              <a:rPr lang="sk-SK" b="1" dirty="0" err="1" smtClean="0">
                <a:solidFill>
                  <a:schemeClr val="tx1"/>
                </a:solidFill>
              </a:rPr>
              <a:t>Molčány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 - Algoritmus </a:t>
            </a:r>
            <a:r>
              <a:rPr lang="sk-SK" dirty="0" err="1" smtClean="0"/>
              <a:t>Mean</a:t>
            </a:r>
            <a:r>
              <a:rPr lang="sk-SK" dirty="0" smtClean="0"/>
              <a:t> </a:t>
            </a:r>
            <a:r>
              <a:rPr lang="sk-SK" dirty="0" err="1" smtClean="0"/>
              <a:t>Shift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9"/>
            <a:ext cx="5400600" cy="1224136"/>
          </a:xfrm>
        </p:spPr>
        <p:txBody>
          <a:bodyPr>
            <a:noAutofit/>
          </a:bodyPr>
          <a:lstStyle/>
          <a:p>
            <a:r>
              <a:rPr lang="cs-CZ" dirty="0" smtClean="0"/>
              <a:t>Iterativní algoritmus</a:t>
            </a:r>
          </a:p>
          <a:p>
            <a:r>
              <a:rPr lang="cs-CZ" dirty="0" smtClean="0"/>
              <a:t>Velikost a tvar jádra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sk-SK" dirty="0"/>
          </a:p>
        </p:txBody>
      </p:sp>
      <p:grpSp>
        <p:nvGrpSpPr>
          <p:cNvPr id="8" name="Skupina 7"/>
          <p:cNvGrpSpPr/>
          <p:nvPr/>
        </p:nvGrpSpPr>
        <p:grpSpPr>
          <a:xfrm>
            <a:off x="683568" y="2852936"/>
            <a:ext cx="4085555" cy="1593468"/>
            <a:chOff x="4139952" y="4869160"/>
            <a:chExt cx="4085555" cy="1593468"/>
          </a:xfrm>
        </p:grpSpPr>
        <p:grpSp>
          <p:nvGrpSpPr>
            <p:cNvPr id="6" name="Skupina 5"/>
            <p:cNvGrpSpPr/>
            <p:nvPr/>
          </p:nvGrpSpPr>
          <p:grpSpPr>
            <a:xfrm>
              <a:off x="4139952" y="4869160"/>
              <a:ext cx="4085555" cy="1140396"/>
              <a:chOff x="1475656" y="2348880"/>
              <a:chExt cx="4085555" cy="114039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75656" y="2348880"/>
                <a:ext cx="2560638" cy="1127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47702"/>
              <a:stretch>
                <a:fillRect/>
              </a:stretch>
            </p:blipFill>
            <p:spPr bwMode="auto">
              <a:xfrm>
                <a:off x="3995936" y="2420888"/>
                <a:ext cx="1565275" cy="1068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BlokTextu 6"/>
            <p:cNvSpPr txBox="1"/>
            <p:nvPr/>
          </p:nvSpPr>
          <p:spPr>
            <a:xfrm>
              <a:off x="4211960" y="6093296"/>
              <a:ext cx="3795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Plochý            </a:t>
              </a:r>
              <a:r>
                <a:rPr lang="sk-SK" dirty="0" err="1" smtClean="0"/>
                <a:t>Gaussian</a:t>
              </a:r>
              <a:r>
                <a:rPr lang="sk-SK" dirty="0" smtClean="0"/>
                <a:t>           </a:t>
              </a:r>
              <a:r>
                <a:rPr lang="sk-SK" dirty="0" err="1" smtClean="0"/>
                <a:t>Epačnikov</a:t>
              </a:r>
              <a:endParaRPr lang="sk-SK" dirty="0"/>
            </a:p>
          </p:txBody>
        </p:sp>
      </p:grpSp>
      <p:sp>
        <p:nvSpPr>
          <p:cNvPr id="10" name="Zástupný symbol obsahu 2"/>
          <p:cNvSpPr txBox="1">
            <a:spLocks/>
          </p:cNvSpPr>
          <p:nvPr/>
        </p:nvSpPr>
        <p:spPr>
          <a:xfrm>
            <a:off x="539552" y="4797152"/>
            <a:ext cx="633670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cs-CZ" sz="3200" dirty="0" smtClean="0"/>
              <a:t>Výpočetní náročnost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Vstupy a výstupy algoritmu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277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Vstupy</a:t>
            </a:r>
          </a:p>
          <a:p>
            <a:pPr lvl="1"/>
            <a:r>
              <a:rPr lang="cs-CZ" dirty="0" smtClean="0"/>
              <a:t>Vstupní snímek</a:t>
            </a:r>
            <a:endParaRPr lang="en-US" dirty="0" smtClean="0"/>
          </a:p>
          <a:p>
            <a:pPr lvl="1">
              <a:buNone/>
            </a:pPr>
            <a:endParaRPr lang="cs-CZ" dirty="0" smtClean="0"/>
          </a:p>
          <a:p>
            <a:r>
              <a:rPr lang="cs-CZ" dirty="0" smtClean="0"/>
              <a:t>Výstupy</a:t>
            </a:r>
          </a:p>
          <a:p>
            <a:pPr lvl="1"/>
            <a:r>
              <a:rPr lang="cs-CZ" dirty="0" smtClean="0"/>
              <a:t>Segmentovaný snímek a indexovaný snímek</a:t>
            </a:r>
            <a:endParaRPr lang="en-US" dirty="0" smtClean="0"/>
          </a:p>
          <a:p>
            <a:pPr lvl="1">
              <a:buNone/>
            </a:pPr>
            <a:endParaRPr lang="cs-CZ" dirty="0" smtClean="0"/>
          </a:p>
          <a:p>
            <a:pPr lvl="1"/>
            <a:r>
              <a:rPr lang="cs-CZ" dirty="0" smtClean="0"/>
              <a:t>Textový soubor se statistickými hodnotami jednotlivých oblastí</a:t>
            </a:r>
          </a:p>
          <a:p>
            <a:endParaRPr lang="cs-CZ" dirty="0" smtClean="0"/>
          </a:p>
          <a:p>
            <a:pPr lvl="1"/>
            <a:endParaRPr lang="sk-SK" dirty="0"/>
          </a:p>
        </p:txBody>
      </p:sp>
      <p:pic>
        <p:nvPicPr>
          <p:cNvPr id="1026" name="Picture 2" descr="D:\skola\MPOV\proj2\vutbr_mpov_terrain\pic\_segm\indx_map3_30_-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068960"/>
            <a:ext cx="1944216" cy="1246405"/>
          </a:xfrm>
          <a:prstGeom prst="rect">
            <a:avLst/>
          </a:prstGeom>
          <a:noFill/>
        </p:spPr>
      </p:pic>
      <p:pic>
        <p:nvPicPr>
          <p:cNvPr id="1027" name="Picture 3" descr="D:\skola\MPOV\proj2\vutbr_mpov_terrain\pic\map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340768"/>
            <a:ext cx="1944215" cy="1247780"/>
          </a:xfrm>
          <a:prstGeom prst="rect">
            <a:avLst/>
          </a:prstGeom>
          <a:noFill/>
        </p:spPr>
      </p:pic>
      <p:pic>
        <p:nvPicPr>
          <p:cNvPr id="1028" name="Picture 4" descr="D:\skola\MPOV\proj2\vutbr_mpov_terrain\pic\_segm\segm_map3_30_-1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068960"/>
            <a:ext cx="1898699" cy="121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 descr="D:\skola\MPOV\proj2\vutbr_mpov_terrain\_documentation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24944"/>
            <a:ext cx="3168352" cy="2357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cs-CZ" dirty="0" smtClean="0"/>
              <a:t>Ukázky segmentace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1259632" y="-142306"/>
            <a:ext cx="6480720" cy="7000306"/>
            <a:chOff x="467544" y="1268760"/>
            <a:chExt cx="4200525" cy="4537298"/>
          </a:xfrm>
        </p:grpSpPr>
        <p:pic>
          <p:nvPicPr>
            <p:cNvPr id="3076" name="Picture 4" descr="D:\skola\MPOV\proj2\vutbr_mpov_terrain\pic\_segm\segm_map2_30_-1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268760"/>
              <a:ext cx="4200525" cy="2305050"/>
            </a:xfrm>
            <a:prstGeom prst="rect">
              <a:avLst/>
            </a:prstGeom>
            <a:noFill/>
          </p:spPr>
        </p:pic>
        <p:pic>
          <p:nvPicPr>
            <p:cNvPr id="3077" name="Picture 5" descr="D:\skola\MPOV\proj2\vutbr_mpov_terrain\pic\map2_30_-1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3501008"/>
              <a:ext cx="4200525" cy="2305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1259632" y="13854"/>
            <a:ext cx="6696744" cy="6872226"/>
            <a:chOff x="1259632" y="13854"/>
            <a:chExt cx="6696744" cy="6872226"/>
          </a:xfrm>
        </p:grpSpPr>
        <p:pic>
          <p:nvPicPr>
            <p:cNvPr id="4098" name="Picture 2" descr="D:\skola\MPOV\proj2\vutbr_mpov_terrain\pic\_segm\segm_map1_30_-1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3446389"/>
              <a:ext cx="6696744" cy="3439691"/>
            </a:xfrm>
            <a:prstGeom prst="rect">
              <a:avLst/>
            </a:prstGeom>
            <a:noFill/>
          </p:spPr>
        </p:pic>
        <p:pic>
          <p:nvPicPr>
            <p:cNvPr id="4099" name="Picture 3" descr="D:\skola\MPOV\proj2\vutbr_mpov_terrain\pic\map1_30_-1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13854"/>
              <a:ext cx="6696744" cy="343969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skola\MPOV\proj2\vutbr_mpov_terrain\pic\_segm\segm_map3_30_-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696744" cy="4293172"/>
          </a:xfrm>
          <a:prstGeom prst="rect">
            <a:avLst/>
          </a:prstGeom>
          <a:noFill/>
        </p:spPr>
      </p:pic>
      <p:pic>
        <p:nvPicPr>
          <p:cNvPr id="5122" name="Picture 2" descr="D:\skola\MPOV\proj2\vutbr_mpov_terrain\pic\map3_30_-1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-823368"/>
            <a:ext cx="6696744" cy="4293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</Words>
  <Application>Microsoft Office PowerPoint</Application>
  <PresentationFormat>Prezentácia na obrazovke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 Projekt 2 - Segmentace satelitních map vedoucí Ing. Luděk Červinka </vt:lpstr>
      <vt:lpstr>Základ - Algoritmus Mean Shift</vt:lpstr>
      <vt:lpstr>Vstupy a výstupy algoritmu</vt:lpstr>
      <vt:lpstr>Snímka 4</vt:lpstr>
      <vt:lpstr>Ukázky segmentace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2 - Segmentace satelitních map vedoucí Ing. Luděk Červinka</dc:title>
  <dc:creator>earendil</dc:creator>
  <cp:lastModifiedBy>earendil</cp:lastModifiedBy>
  <cp:revision>12</cp:revision>
  <dcterms:created xsi:type="dcterms:W3CDTF">2013-12-19T20:05:08Z</dcterms:created>
  <dcterms:modified xsi:type="dcterms:W3CDTF">2013-12-20T10:49:17Z</dcterms:modified>
</cp:coreProperties>
</file>