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A1B0-0D30-4F78-98F4-DB8BE3D4E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1402D7-39E2-43B3-A79F-1B9609C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265A25-AB44-4217-A632-7F7604BFA1D6}"/>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5" name="Footer Placeholder 4">
            <a:extLst>
              <a:ext uri="{FF2B5EF4-FFF2-40B4-BE49-F238E27FC236}">
                <a16:creationId xmlns:a16="http://schemas.microsoft.com/office/drawing/2014/main" id="{BAAB550A-678D-47BD-8A4C-07E710BDD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85DF2-954B-4282-8F83-B7EBD78E0FB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7837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2313-35D3-4774-B82A-68A4A3ADE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F5542-3658-4E3B-9980-84C75070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AEF90-BA2F-45C3-85E2-0E43491823D0}"/>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5" name="Footer Placeholder 4">
            <a:extLst>
              <a:ext uri="{FF2B5EF4-FFF2-40B4-BE49-F238E27FC236}">
                <a16:creationId xmlns:a16="http://schemas.microsoft.com/office/drawing/2014/main" id="{5EE4241F-6CAA-418F-888A-83A0BB119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BB16A-F714-4130-ABE6-0EE4C48144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4853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24162-DA95-4BF8-A3FE-FF60A56A4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8BFB5-FD5D-4F04-A741-783B69D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EB86A-F609-43D1-9360-F36EC394E9A3}"/>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5" name="Footer Placeholder 4">
            <a:extLst>
              <a:ext uri="{FF2B5EF4-FFF2-40B4-BE49-F238E27FC236}">
                <a16:creationId xmlns:a16="http://schemas.microsoft.com/office/drawing/2014/main" id="{F2F5A0AB-52A3-48CA-AD2E-8B504042D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A32BB-F9F8-4A31-BA5D-3E34E56FC602}"/>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0141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A73-1A91-42CB-B5F2-C8EBE1608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8C66B-D7C5-40B6-9284-FBFC0295C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BBD-7E5B-4698-BE61-4AC66E7C5CB7}"/>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5" name="Footer Placeholder 4">
            <a:extLst>
              <a:ext uri="{FF2B5EF4-FFF2-40B4-BE49-F238E27FC236}">
                <a16:creationId xmlns:a16="http://schemas.microsoft.com/office/drawing/2014/main" id="{66B57E35-C8D9-483F-8447-0CD1C4304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9E5A4-68CA-40A5-80E0-3CE7F899847F}"/>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2492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9B59-07A3-4597-9DB9-C9496DF4A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2562D-AA23-4326-ACDD-4CC7E0A9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DB3E-6CCF-411D-B902-638A4CBC7668}"/>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5" name="Footer Placeholder 4">
            <a:extLst>
              <a:ext uri="{FF2B5EF4-FFF2-40B4-BE49-F238E27FC236}">
                <a16:creationId xmlns:a16="http://schemas.microsoft.com/office/drawing/2014/main" id="{259119EA-31DF-4E11-807A-9C7F8D69E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F33DD1-A0FB-4C18-9E0C-ACDFE3B205A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6965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FDE-D478-44CA-8F7B-6C2E61C51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3CB3A4-6B56-4D38-AF21-5224F7B1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45D782-E7E0-4375-82E2-4B50F2463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D6B827-ABFF-42AA-B13D-A6F798142F7D}"/>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6" name="Footer Placeholder 5">
            <a:extLst>
              <a:ext uri="{FF2B5EF4-FFF2-40B4-BE49-F238E27FC236}">
                <a16:creationId xmlns:a16="http://schemas.microsoft.com/office/drawing/2014/main" id="{131C27CA-A674-4395-A9A3-F1FB0F624B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1ACCC-271C-4E00-B135-2AFDBADB687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3903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2CF2-45FF-4725-A418-B9DE0CCA84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05816-AD1D-4033-940C-49C43120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29A10-1CF9-4487-8519-B8E956160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CAAD93-FA5C-4F6A-9C9C-17B353566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732C6-399E-4DFE-A936-8297DEF3D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6B2F4C-F502-4747-A255-4FCA978BBEF3}"/>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8" name="Footer Placeholder 7">
            <a:extLst>
              <a:ext uri="{FF2B5EF4-FFF2-40B4-BE49-F238E27FC236}">
                <a16:creationId xmlns:a16="http://schemas.microsoft.com/office/drawing/2014/main" id="{42EBE268-676D-406C-A488-37315D799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DB5F1D-05C7-4F5A-86AF-6BF172B08A5B}"/>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9325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F76-3BFA-4E7F-A73C-3ACBBCC3C9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10FE38-6BAF-42E2-BE44-C378803E1016}"/>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4" name="Footer Placeholder 3">
            <a:extLst>
              <a:ext uri="{FF2B5EF4-FFF2-40B4-BE49-F238E27FC236}">
                <a16:creationId xmlns:a16="http://schemas.microsoft.com/office/drawing/2014/main" id="{06C2727A-B19A-48F2-A15F-FECE87F7BD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97419-1EF5-48AA-A325-56E966CFE6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7289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8B29-B9BC-4B5C-8FBF-1321AC6A1D58}"/>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3" name="Footer Placeholder 2">
            <a:extLst>
              <a:ext uri="{FF2B5EF4-FFF2-40B4-BE49-F238E27FC236}">
                <a16:creationId xmlns:a16="http://schemas.microsoft.com/office/drawing/2014/main" id="{3A270D2F-4ABA-4519-9C93-E171396D12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523E25-9894-4D02-9C3D-FC210CA0016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820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19C-3BDB-4AC5-8428-D3141D0A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39574-94B7-4F47-A1A7-5371C3A3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F84B0-23C0-430B-A62C-AE9D618E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3F27A-A06C-43EE-87D3-DDF50EE59EC1}"/>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6" name="Footer Placeholder 5">
            <a:extLst>
              <a:ext uri="{FF2B5EF4-FFF2-40B4-BE49-F238E27FC236}">
                <a16:creationId xmlns:a16="http://schemas.microsoft.com/office/drawing/2014/main" id="{52950075-77BD-4A44-BBC9-AD5B72355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AFF45-4BD4-4961-A4DD-E7616BF6EED3}"/>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8189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574D-AEB6-47C1-A725-ED55BA98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5B0305-D360-4FED-A387-9D20F0461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B6E0DF-8367-4E02-A370-99D3CCF5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5028-0205-4279-8C76-0A983E91E330}"/>
              </a:ext>
            </a:extLst>
          </p:cNvPr>
          <p:cNvSpPr>
            <a:spLocks noGrp="1"/>
          </p:cNvSpPr>
          <p:nvPr>
            <p:ph type="dt" sz="half" idx="10"/>
          </p:nvPr>
        </p:nvSpPr>
        <p:spPr/>
        <p:txBody>
          <a:bodyPr/>
          <a:lstStyle/>
          <a:p>
            <a:fld id="{79BF1C55-0641-464C-A9F1-827E4E83AD03}" type="datetimeFigureOut">
              <a:rPr lang="en-GB" smtClean="0"/>
              <a:t>04/03/2020</a:t>
            </a:fld>
            <a:endParaRPr lang="en-GB"/>
          </a:p>
        </p:txBody>
      </p:sp>
      <p:sp>
        <p:nvSpPr>
          <p:cNvPr id="6" name="Footer Placeholder 5">
            <a:extLst>
              <a:ext uri="{FF2B5EF4-FFF2-40B4-BE49-F238E27FC236}">
                <a16:creationId xmlns:a16="http://schemas.microsoft.com/office/drawing/2014/main" id="{3EA6C7C8-E771-4E01-8550-35C79877C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E2727-0BBA-423D-A748-C608FD8FED6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1651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9D796-EE39-45D0-A74D-0572C11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B9AEE4-EC5B-41D8-B432-8E120F12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ED0B4-7159-4810-B19E-40454C30D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1C55-0641-464C-A9F1-827E4E83AD03}" type="datetimeFigureOut">
              <a:rPr lang="en-GB" smtClean="0"/>
              <a:t>04/03/2020</a:t>
            </a:fld>
            <a:endParaRPr lang="en-GB"/>
          </a:p>
        </p:txBody>
      </p:sp>
      <p:sp>
        <p:nvSpPr>
          <p:cNvPr id="5" name="Footer Placeholder 4">
            <a:extLst>
              <a:ext uri="{FF2B5EF4-FFF2-40B4-BE49-F238E27FC236}">
                <a16:creationId xmlns:a16="http://schemas.microsoft.com/office/drawing/2014/main" id="{F73286C2-BB99-4E99-9AA4-9D43582F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3AA5F-D907-49AC-BA7A-04163FB8D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1FA7-0AD9-46CB-AB13-636F534B9FAC}" type="slidenum">
              <a:rPr lang="en-GB" smtClean="0"/>
              <a:t>‹#›</a:t>
            </a:fld>
            <a:endParaRPr lang="en-GB"/>
          </a:p>
        </p:txBody>
      </p:sp>
    </p:spTree>
    <p:extLst>
      <p:ext uri="{BB962C8B-B14F-4D97-AF65-F5344CB8AC3E}">
        <p14:creationId xmlns:p14="http://schemas.microsoft.com/office/powerpoint/2010/main" val="35004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130B121-5236-4C0D-A274-1D9C695F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241416"/>
            <a:ext cx="5441486" cy="54414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B1B7FC-AFB2-4686-92C3-D13DD521B622}"/>
              </a:ext>
            </a:extLst>
          </p:cNvPr>
          <p:cNvSpPr/>
          <p:nvPr/>
        </p:nvSpPr>
        <p:spPr>
          <a:xfrm>
            <a:off x="442035" y="355940"/>
            <a:ext cx="651351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Dotnet Interop</a:t>
            </a:r>
          </a:p>
        </p:txBody>
      </p:sp>
      <p:pic>
        <p:nvPicPr>
          <p:cNvPr id="1028" name="Picture 4" descr="See the source image">
            <a:extLst>
              <a:ext uri="{FF2B5EF4-FFF2-40B4-BE49-F238E27FC236}">
                <a16:creationId xmlns:a16="http://schemas.microsoft.com/office/drawing/2014/main" id="{3F4E1A9F-071F-4F64-88FF-4728FB46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22" y="2655561"/>
            <a:ext cx="2014151" cy="201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B7748F84-1C9F-4A29-9BEB-F354DC6A9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45" y="1496348"/>
            <a:ext cx="2014152" cy="2014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95C9E826-E789-469B-ABF8-B5A62080A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45" y="4869512"/>
            <a:ext cx="2339902" cy="14684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CBB6A945-FEC7-4778-87BD-811FCA59AEC4}"/>
              </a:ext>
            </a:extLst>
          </p:cNvPr>
          <p:cNvSpPr/>
          <p:nvPr/>
        </p:nvSpPr>
        <p:spPr>
          <a:xfrm rot="1491517">
            <a:off x="2528585" y="2849895"/>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Right 12">
            <a:extLst>
              <a:ext uri="{FF2B5EF4-FFF2-40B4-BE49-F238E27FC236}">
                <a16:creationId xmlns:a16="http://schemas.microsoft.com/office/drawing/2014/main" id="{6767DE22-702F-4585-B174-3C7AA9B9E89E}"/>
              </a:ext>
            </a:extLst>
          </p:cNvPr>
          <p:cNvSpPr/>
          <p:nvPr/>
        </p:nvSpPr>
        <p:spPr>
          <a:xfrm rot="5400000">
            <a:off x="932408" y="3996635"/>
            <a:ext cx="1231872"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Right 13">
            <a:extLst>
              <a:ext uri="{FF2B5EF4-FFF2-40B4-BE49-F238E27FC236}">
                <a16:creationId xmlns:a16="http://schemas.microsoft.com/office/drawing/2014/main" id="{B3BF0201-42DD-4376-B323-F1CC0679EE93}"/>
              </a:ext>
            </a:extLst>
          </p:cNvPr>
          <p:cNvSpPr/>
          <p:nvPr/>
        </p:nvSpPr>
        <p:spPr>
          <a:xfrm rot="19253825">
            <a:off x="2514693" y="4111396"/>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90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1437CBFC-B3A9-4845-9CFC-ECD51FD6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041" y="1691842"/>
            <a:ext cx="5116731" cy="51167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04FCD6-8B0F-44CF-BF67-4AC2C9E82163}"/>
              </a:ext>
            </a:extLst>
          </p:cNvPr>
          <p:cNvSpPr/>
          <p:nvPr/>
        </p:nvSpPr>
        <p:spPr>
          <a:xfrm>
            <a:off x="3330790" y="149994"/>
            <a:ext cx="4887877"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Tree>
    <p:extLst>
      <p:ext uri="{BB962C8B-B14F-4D97-AF65-F5344CB8AC3E}">
        <p14:creationId xmlns:p14="http://schemas.microsoft.com/office/powerpoint/2010/main" val="234974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7068064" cy="1733121"/>
          </a:xfrm>
        </p:spPr>
        <p:txBody>
          <a:bodyPr/>
          <a:lstStyle/>
          <a:p>
            <a:r>
              <a:rPr lang="en-GB" dirty="0"/>
              <a:t>Adam Parker</a:t>
            </a:r>
          </a:p>
          <a:p>
            <a:r>
              <a:rPr lang="en-GB" dirty="0"/>
              <a:t>Software Consultant at Opencast Software</a:t>
            </a:r>
          </a:p>
          <a:p>
            <a:r>
              <a:rPr lang="en-GB" dirty="0" err="1"/>
              <a:t>.Net</a:t>
            </a:r>
            <a:r>
              <a:rPr lang="en-GB" dirty="0"/>
              <a:t> all of Career</a:t>
            </a:r>
          </a:p>
        </p:txBody>
      </p:sp>
      <p:pic>
        <p:nvPicPr>
          <p:cNvPr id="5" name="Picture 4">
            <a:extLst>
              <a:ext uri="{FF2B5EF4-FFF2-40B4-BE49-F238E27FC236}">
                <a16:creationId xmlns:a16="http://schemas.microsoft.com/office/drawing/2014/main" id="{4FB1B6EB-0D0E-497B-A9D0-D34B465E9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86" y="3417610"/>
            <a:ext cx="3409500" cy="3409500"/>
          </a:xfrm>
          <a:prstGeom prst="rect">
            <a:avLst/>
          </a:prstGeom>
        </p:spPr>
      </p:pic>
      <p:pic>
        <p:nvPicPr>
          <p:cNvPr id="2050" name="Picture 2" descr="Image result for opencast software">
            <a:extLst>
              <a:ext uri="{FF2B5EF4-FFF2-40B4-BE49-F238E27FC236}">
                <a16:creationId xmlns:a16="http://schemas.microsoft.com/office/drawing/2014/main" id="{91570B7C-ED1E-4C86-A239-40560105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235" y="1141906"/>
            <a:ext cx="42386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837FD89-8E05-4E67-B9A6-85F44A9BA7CF}"/>
              </a:ext>
            </a:extLst>
          </p:cNvPr>
          <p:cNvSpPr/>
          <p:nvPr/>
        </p:nvSpPr>
        <p:spPr>
          <a:xfrm>
            <a:off x="3363741" y="189171"/>
            <a:ext cx="4887878"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
        <p:nvSpPr>
          <p:cNvPr id="10" name="Rectangle 9">
            <a:extLst>
              <a:ext uri="{FF2B5EF4-FFF2-40B4-BE49-F238E27FC236}">
                <a16:creationId xmlns:a16="http://schemas.microsoft.com/office/drawing/2014/main" id="{2B6EA490-2868-4D13-ACD5-BFF2FC32A9A0}"/>
              </a:ext>
            </a:extLst>
          </p:cNvPr>
          <p:cNvSpPr/>
          <p:nvPr/>
        </p:nvSpPr>
        <p:spPr>
          <a:xfrm>
            <a:off x="321435" y="3164758"/>
            <a:ext cx="5486245"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Notable Achievements</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a16="http://schemas.microsoft.com/office/drawing/2014/main" id="{B17AE320-6575-44BD-AC9A-CFCC1E02D6D3}"/>
              </a:ext>
            </a:extLst>
          </p:cNvPr>
          <p:cNvSpPr txBox="1">
            <a:spLocks/>
          </p:cNvSpPr>
          <p:nvPr/>
        </p:nvSpPr>
        <p:spPr>
          <a:xfrm>
            <a:off x="321435" y="3863956"/>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Creating this talk</a:t>
            </a:r>
          </a:p>
        </p:txBody>
      </p:sp>
      <p:sp>
        <p:nvSpPr>
          <p:cNvPr id="12" name="Content Placeholder 2">
            <a:extLst>
              <a:ext uri="{FF2B5EF4-FFF2-40B4-BE49-F238E27FC236}">
                <a16:creationId xmlns:a16="http://schemas.microsoft.com/office/drawing/2014/main" id="{53333AE2-C659-41AC-B3C6-F71FF1E490B6}"/>
              </a:ext>
            </a:extLst>
          </p:cNvPr>
          <p:cNvSpPr txBox="1">
            <a:spLocks/>
          </p:cNvSpPr>
          <p:nvPr/>
        </p:nvSpPr>
        <p:spPr>
          <a:xfrm>
            <a:off x="321435" y="4322527"/>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Learning PowerPoint Animations for this talk</a:t>
            </a:r>
          </a:p>
        </p:txBody>
      </p:sp>
      <p:sp>
        <p:nvSpPr>
          <p:cNvPr id="13" name="Content Placeholder 2">
            <a:extLst>
              <a:ext uri="{FF2B5EF4-FFF2-40B4-BE49-F238E27FC236}">
                <a16:creationId xmlns:a16="http://schemas.microsoft.com/office/drawing/2014/main" id="{4C103A09-7CA3-4541-9105-48C1236CBCD3}"/>
              </a:ext>
            </a:extLst>
          </p:cNvPr>
          <p:cNvSpPr txBox="1">
            <a:spLocks/>
          </p:cNvSpPr>
          <p:nvPr/>
        </p:nvSpPr>
        <p:spPr>
          <a:xfrm>
            <a:off x="321435" y="4793051"/>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Much Else</a:t>
            </a:r>
          </a:p>
        </p:txBody>
      </p:sp>
    </p:spTree>
    <p:extLst>
      <p:ext uri="{BB962C8B-B14F-4D97-AF65-F5344CB8AC3E}">
        <p14:creationId xmlns:p14="http://schemas.microsoft.com/office/powerpoint/2010/main" val="18973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03247-2745-4774-9397-4CDA60D7F298}"/>
              </a:ext>
            </a:extLst>
          </p:cNvPr>
          <p:cNvSpPr/>
          <p:nvPr/>
        </p:nvSpPr>
        <p:spPr>
          <a:xfrm>
            <a:off x="2184288" y="189171"/>
            <a:ext cx="724679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Interop?</a:t>
            </a:r>
          </a:p>
        </p:txBody>
      </p:sp>
      <p:sp>
        <p:nvSpPr>
          <p:cNvPr id="5" name="TextBox 4">
            <a:extLst>
              <a:ext uri="{FF2B5EF4-FFF2-40B4-BE49-F238E27FC236}">
                <a16:creationId xmlns:a16="http://schemas.microsoft.com/office/drawing/2014/main" id="{2BD2543E-4CEA-404A-89AB-098A7AE44573}"/>
              </a:ext>
            </a:extLst>
          </p:cNvPr>
          <p:cNvSpPr txBox="1"/>
          <p:nvPr/>
        </p:nvSpPr>
        <p:spPr>
          <a:xfrm>
            <a:off x="411892" y="1438801"/>
            <a:ext cx="5255740" cy="4524315"/>
          </a:xfrm>
          <a:prstGeom prst="rect">
            <a:avLst/>
          </a:prstGeom>
          <a:noFill/>
          <a:ln>
            <a:solidFill>
              <a:schemeClr val="tx1"/>
            </a:solidFill>
          </a:ln>
        </p:spPr>
        <p:txBody>
          <a:bodyPr wrap="square" rtlCol="0">
            <a:spAutoFit/>
          </a:bodyPr>
          <a:lstStyle/>
          <a:p>
            <a:pPr algn="ctr"/>
            <a:r>
              <a:rPr lang="en-GB" sz="2400" u="sng" dirty="0"/>
              <a:t>Microsoft’s Definition</a:t>
            </a:r>
          </a:p>
          <a:p>
            <a:pPr algn="ctr"/>
            <a:r>
              <a:rPr lang="en-GB" sz="2400" i="1" dirty="0"/>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p>
        </p:txBody>
      </p:sp>
      <p:sp>
        <p:nvSpPr>
          <p:cNvPr id="6" name="TextBox 5">
            <a:extLst>
              <a:ext uri="{FF2B5EF4-FFF2-40B4-BE49-F238E27FC236}">
                <a16:creationId xmlns:a16="http://schemas.microsoft.com/office/drawing/2014/main" id="{950F0931-29B7-4B63-AA75-ACE7437E9226}"/>
              </a:ext>
            </a:extLst>
          </p:cNvPr>
          <p:cNvSpPr txBox="1"/>
          <p:nvPr/>
        </p:nvSpPr>
        <p:spPr>
          <a:xfrm>
            <a:off x="6450227" y="1512610"/>
            <a:ext cx="5626444" cy="1200329"/>
          </a:xfrm>
          <a:prstGeom prst="rect">
            <a:avLst/>
          </a:prstGeom>
          <a:noFill/>
          <a:ln>
            <a:solidFill>
              <a:schemeClr val="tx1"/>
            </a:solidFill>
          </a:ln>
        </p:spPr>
        <p:txBody>
          <a:bodyPr wrap="square" rtlCol="0">
            <a:spAutoFit/>
          </a:bodyPr>
          <a:lstStyle/>
          <a:p>
            <a:pPr algn="ctr"/>
            <a:r>
              <a:rPr lang="en-GB" sz="2400" u="sng" dirty="0"/>
              <a:t>My Definition</a:t>
            </a:r>
          </a:p>
          <a:p>
            <a:pPr algn="ctr"/>
            <a:r>
              <a:rPr lang="en-GB" sz="2400" i="1" dirty="0"/>
              <a:t>“Using Libraries from other languages in your project in the </a:t>
            </a:r>
            <a:r>
              <a:rPr lang="en-GB" sz="2400" i="1" dirty="0" err="1"/>
              <a:t>DotNet</a:t>
            </a:r>
            <a:r>
              <a:rPr lang="en-GB" sz="2400" i="1" dirty="0"/>
              <a:t> ecosystem”</a:t>
            </a:r>
          </a:p>
        </p:txBody>
      </p:sp>
      <p:pic>
        <p:nvPicPr>
          <p:cNvPr id="4104" name="Picture 8" descr="See the source image">
            <a:extLst>
              <a:ext uri="{FF2B5EF4-FFF2-40B4-BE49-F238E27FC236}">
                <a16:creationId xmlns:a16="http://schemas.microsoft.com/office/drawing/2014/main" id="{DA8AAD71-DFA1-4E4E-B552-7639797BA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12" y="2753966"/>
            <a:ext cx="3974469" cy="40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 calcmode="lin" valueType="num">
                                      <p:cBhvr additive="base">
                                        <p:cTn id="17" dur="500" fill="hold"/>
                                        <p:tgtEl>
                                          <p:spTgt spid="4104"/>
                                        </p:tgtEl>
                                        <p:attrNameLst>
                                          <p:attrName>ppt_x</p:attrName>
                                        </p:attrNameLst>
                                      </p:cBhvr>
                                      <p:tavLst>
                                        <p:tav tm="0">
                                          <p:val>
                                            <p:strVal val="#ppt_x"/>
                                          </p:val>
                                        </p:tav>
                                        <p:tav tm="100000">
                                          <p:val>
                                            <p:strVal val="#ppt_x"/>
                                          </p:val>
                                        </p:tav>
                                      </p:tavLst>
                                    </p:anim>
                                    <p:anim calcmode="lin" valueType="num">
                                      <p:cBhvr additive="base">
                                        <p:cTn id="1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605255" y="189171"/>
            <a:ext cx="840486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Visual Basic And C#</a:t>
            </a:r>
          </a:p>
        </p:txBody>
      </p:sp>
      <p:pic>
        <p:nvPicPr>
          <p:cNvPr id="6" name="Picture 5">
            <a:extLst>
              <a:ext uri="{FF2B5EF4-FFF2-40B4-BE49-F238E27FC236}">
                <a16:creationId xmlns:a16="http://schemas.microsoft.com/office/drawing/2014/main" id="{86FBAEB3-BE97-471A-BD88-47AB08F4A5EC}"/>
              </a:ext>
            </a:extLst>
          </p:cNvPr>
          <p:cNvPicPr>
            <a:picLocks noChangeAspect="1"/>
          </p:cNvPicPr>
          <p:nvPr/>
        </p:nvPicPr>
        <p:blipFill>
          <a:blip r:embed="rId2"/>
          <a:stretch>
            <a:fillRect/>
          </a:stretch>
        </p:blipFill>
        <p:spPr>
          <a:xfrm>
            <a:off x="261792" y="2022694"/>
            <a:ext cx="5203362" cy="3990928"/>
          </a:xfrm>
          <a:prstGeom prst="rect">
            <a:avLst/>
          </a:prstGeom>
        </p:spPr>
      </p:pic>
      <p:pic>
        <p:nvPicPr>
          <p:cNvPr id="7" name="Picture 6">
            <a:extLst>
              <a:ext uri="{FF2B5EF4-FFF2-40B4-BE49-F238E27FC236}">
                <a16:creationId xmlns:a16="http://schemas.microsoft.com/office/drawing/2014/main" id="{C0FF720A-0676-41C0-A754-2E4F95C6F11C}"/>
              </a:ext>
            </a:extLst>
          </p:cNvPr>
          <p:cNvPicPr>
            <a:picLocks noChangeAspect="1"/>
          </p:cNvPicPr>
          <p:nvPr/>
        </p:nvPicPr>
        <p:blipFill>
          <a:blip r:embed="rId3"/>
          <a:stretch>
            <a:fillRect/>
          </a:stretch>
        </p:blipFill>
        <p:spPr>
          <a:xfrm>
            <a:off x="5606469" y="2162737"/>
            <a:ext cx="6204513" cy="3669652"/>
          </a:xfrm>
          <a:prstGeom prst="rect">
            <a:avLst/>
          </a:prstGeom>
        </p:spPr>
      </p:pic>
    </p:spTree>
    <p:extLst>
      <p:ext uri="{BB962C8B-B14F-4D97-AF65-F5344CB8AC3E}">
        <p14:creationId xmlns:p14="http://schemas.microsoft.com/office/powerpoint/2010/main" val="384968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131</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Parker</dc:creator>
  <cp:lastModifiedBy>Adam Parker</cp:lastModifiedBy>
  <cp:revision>9</cp:revision>
  <dcterms:created xsi:type="dcterms:W3CDTF">2020-03-01T20:36:37Z</dcterms:created>
  <dcterms:modified xsi:type="dcterms:W3CDTF">2020-03-04T21:36:25Z</dcterms:modified>
</cp:coreProperties>
</file>