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044D6-A1B2-4608-B2ED-64A250DA85D7}" v="275" dt="2024-12-01T16:45:58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bar, Diana" userId="d6d9063b-2ec0-4540-b2a0-9e2fdc4c421d" providerId="ADAL" clId="{231044D6-A1B2-4608-B2ED-64A250DA85D7}"/>
    <pc:docChg chg="undo custSel addSld delSld modSld">
      <pc:chgData name="Grabar, Diana" userId="d6d9063b-2ec0-4540-b2a0-9e2fdc4c421d" providerId="ADAL" clId="{231044D6-A1B2-4608-B2ED-64A250DA85D7}" dt="2024-12-01T16:46:46.166" v="943" actId="20577"/>
      <pc:docMkLst>
        <pc:docMk/>
      </pc:docMkLst>
      <pc:sldChg chg="modSp mod">
        <pc:chgData name="Grabar, Diana" userId="d6d9063b-2ec0-4540-b2a0-9e2fdc4c421d" providerId="ADAL" clId="{231044D6-A1B2-4608-B2ED-64A250DA85D7}" dt="2024-12-01T16:42:49.164" v="927" actId="20577"/>
        <pc:sldMkLst>
          <pc:docMk/>
          <pc:sldMk cId="2895201061" sldId="257"/>
        </pc:sldMkLst>
        <pc:spChg chg="mod">
          <ac:chgData name="Grabar, Diana" userId="d6d9063b-2ec0-4540-b2a0-9e2fdc4c421d" providerId="ADAL" clId="{231044D6-A1B2-4608-B2ED-64A250DA85D7}" dt="2024-12-01T16:42:49.164" v="927" actId="20577"/>
          <ac:spMkLst>
            <pc:docMk/>
            <pc:sldMk cId="2895201061" sldId="257"/>
            <ac:spMk id="3" creationId="{6B3705EA-3225-C392-C075-E1528217AAD1}"/>
          </ac:spMkLst>
        </pc:spChg>
      </pc:sldChg>
      <pc:sldChg chg="modSp mod">
        <pc:chgData name="Grabar, Diana" userId="d6d9063b-2ec0-4540-b2a0-9e2fdc4c421d" providerId="ADAL" clId="{231044D6-A1B2-4608-B2ED-64A250DA85D7}" dt="2024-12-01T14:49:15.782" v="430" actId="20577"/>
        <pc:sldMkLst>
          <pc:docMk/>
          <pc:sldMk cId="3206232016" sldId="261"/>
        </pc:sldMkLst>
        <pc:spChg chg="mod">
          <ac:chgData name="Grabar, Diana" userId="d6d9063b-2ec0-4540-b2a0-9e2fdc4c421d" providerId="ADAL" clId="{231044D6-A1B2-4608-B2ED-64A250DA85D7}" dt="2024-12-01T14:49:15.782" v="430" actId="20577"/>
          <ac:spMkLst>
            <pc:docMk/>
            <pc:sldMk cId="3206232016" sldId="261"/>
            <ac:spMk id="3" creationId="{1864F937-CC3B-90A6-BFC2-CA046F646990}"/>
          </ac:spMkLst>
        </pc:spChg>
      </pc:sldChg>
      <pc:sldChg chg="modSp mod">
        <pc:chgData name="Grabar, Diana" userId="d6d9063b-2ec0-4540-b2a0-9e2fdc4c421d" providerId="ADAL" clId="{231044D6-A1B2-4608-B2ED-64A250DA85D7}" dt="2024-12-01T16:14:08.131" v="897" actId="20577"/>
        <pc:sldMkLst>
          <pc:docMk/>
          <pc:sldMk cId="619432156" sldId="262"/>
        </pc:sldMkLst>
        <pc:spChg chg="mod">
          <ac:chgData name="Grabar, Diana" userId="d6d9063b-2ec0-4540-b2a0-9e2fdc4c421d" providerId="ADAL" clId="{231044D6-A1B2-4608-B2ED-64A250DA85D7}" dt="2024-12-01T16:14:08.131" v="897" actId="20577"/>
          <ac:spMkLst>
            <pc:docMk/>
            <pc:sldMk cId="619432156" sldId="262"/>
            <ac:spMk id="3" creationId="{342BF21C-99A4-4151-DF6D-AA3E45FE5167}"/>
          </ac:spMkLst>
        </pc:spChg>
      </pc:sldChg>
      <pc:sldChg chg="addSp delSp modSp new del mod">
        <pc:chgData name="Grabar, Diana" userId="d6d9063b-2ec0-4540-b2a0-9e2fdc4c421d" providerId="ADAL" clId="{231044D6-A1B2-4608-B2ED-64A250DA85D7}" dt="2024-12-01T14:26:34.316" v="24" actId="2696"/>
        <pc:sldMkLst>
          <pc:docMk/>
          <pc:sldMk cId="1235444865" sldId="263"/>
        </pc:sldMkLst>
        <pc:spChg chg="add del">
          <ac:chgData name="Grabar, Diana" userId="d6d9063b-2ec0-4540-b2a0-9e2fdc4c421d" providerId="ADAL" clId="{231044D6-A1B2-4608-B2ED-64A250DA85D7}" dt="2024-12-01T14:26:27.798" v="23"/>
          <ac:spMkLst>
            <pc:docMk/>
            <pc:sldMk cId="1235444865" sldId="263"/>
            <ac:spMk id="3" creationId="{5AAC99E1-61B5-2D8F-0364-E3FEB677191D}"/>
          </ac:spMkLst>
        </pc:spChg>
        <pc:picChg chg="add mod">
          <ac:chgData name="Grabar, Diana" userId="d6d9063b-2ec0-4540-b2a0-9e2fdc4c421d" providerId="ADAL" clId="{231044D6-A1B2-4608-B2ED-64A250DA85D7}" dt="2024-12-01T14:26:27.798" v="23"/>
          <ac:picMkLst>
            <pc:docMk/>
            <pc:sldMk cId="1235444865" sldId="263"/>
            <ac:picMk id="4" creationId="{E7D3A807-4D27-DFF9-0F48-DE67D4B3B864}"/>
          </ac:picMkLst>
        </pc:picChg>
      </pc:sldChg>
      <pc:sldChg chg="addSp modSp new mod">
        <pc:chgData name="Grabar, Diana" userId="d6d9063b-2ec0-4540-b2a0-9e2fdc4c421d" providerId="ADAL" clId="{231044D6-A1B2-4608-B2ED-64A250DA85D7}" dt="2024-12-01T14:27:52.414" v="39" actId="1076"/>
        <pc:sldMkLst>
          <pc:docMk/>
          <pc:sldMk cId="2883795249" sldId="263"/>
        </pc:sldMkLst>
        <pc:spChg chg="mod">
          <ac:chgData name="Grabar, Diana" userId="d6d9063b-2ec0-4540-b2a0-9e2fdc4c421d" providerId="ADAL" clId="{231044D6-A1B2-4608-B2ED-64A250DA85D7}" dt="2024-12-01T14:27:52.414" v="39" actId="1076"/>
          <ac:spMkLst>
            <pc:docMk/>
            <pc:sldMk cId="2883795249" sldId="263"/>
            <ac:spMk id="2" creationId="{87001A1A-C4B4-A4FB-6357-4490D9B3B617}"/>
          </ac:spMkLst>
        </pc:spChg>
        <pc:spChg chg="add">
          <ac:chgData name="Grabar, Diana" userId="d6d9063b-2ec0-4540-b2a0-9e2fdc4c421d" providerId="ADAL" clId="{231044D6-A1B2-4608-B2ED-64A250DA85D7}" dt="2024-12-01T14:27:04.833" v="33"/>
          <ac:spMkLst>
            <pc:docMk/>
            <pc:sldMk cId="2883795249" sldId="263"/>
            <ac:spMk id="3" creationId="{E2288BE8-8317-2260-E5CA-70D8BA52BC71}"/>
          </ac:spMkLst>
        </pc:spChg>
        <pc:picChg chg="add mod">
          <ac:chgData name="Grabar, Diana" userId="d6d9063b-2ec0-4540-b2a0-9e2fdc4c421d" providerId="ADAL" clId="{231044D6-A1B2-4608-B2ED-64A250DA85D7}" dt="2024-12-01T14:27:45.852" v="38" actId="1076"/>
          <ac:picMkLst>
            <pc:docMk/>
            <pc:sldMk cId="2883795249" sldId="263"/>
            <ac:picMk id="4" creationId="{597EB52E-4DF0-03E8-C2E4-B12DEEB9BB6E}"/>
          </ac:picMkLst>
        </pc:picChg>
      </pc:sldChg>
      <pc:sldChg chg="modSp new mod">
        <pc:chgData name="Grabar, Diana" userId="d6d9063b-2ec0-4540-b2a0-9e2fdc4c421d" providerId="ADAL" clId="{231044D6-A1B2-4608-B2ED-64A250DA85D7}" dt="2024-12-01T14:58:27.569" v="662" actId="1076"/>
        <pc:sldMkLst>
          <pc:docMk/>
          <pc:sldMk cId="3918736121" sldId="264"/>
        </pc:sldMkLst>
        <pc:spChg chg="mod">
          <ac:chgData name="Grabar, Diana" userId="d6d9063b-2ec0-4540-b2a0-9e2fdc4c421d" providerId="ADAL" clId="{231044D6-A1B2-4608-B2ED-64A250DA85D7}" dt="2024-12-01T14:29:43.204" v="52" actId="14100"/>
          <ac:spMkLst>
            <pc:docMk/>
            <pc:sldMk cId="3918736121" sldId="264"/>
            <ac:spMk id="2" creationId="{50F66561-243D-9D32-7543-F2031CC0EB7C}"/>
          </ac:spMkLst>
        </pc:spChg>
        <pc:spChg chg="mod">
          <ac:chgData name="Grabar, Diana" userId="d6d9063b-2ec0-4540-b2a0-9e2fdc4c421d" providerId="ADAL" clId="{231044D6-A1B2-4608-B2ED-64A250DA85D7}" dt="2024-12-01T14:58:27.569" v="662" actId="1076"/>
          <ac:spMkLst>
            <pc:docMk/>
            <pc:sldMk cId="3918736121" sldId="264"/>
            <ac:spMk id="3" creationId="{27199EDE-AD67-EEB1-E0D4-5136E61E4F1B}"/>
          </ac:spMkLst>
        </pc:spChg>
      </pc:sldChg>
      <pc:sldChg chg="addSp delSp modSp new mod">
        <pc:chgData name="Grabar, Diana" userId="d6d9063b-2ec0-4540-b2a0-9e2fdc4c421d" providerId="ADAL" clId="{231044D6-A1B2-4608-B2ED-64A250DA85D7}" dt="2024-12-01T15:14:02.805" v="840" actId="20577"/>
        <pc:sldMkLst>
          <pc:docMk/>
          <pc:sldMk cId="1306033965" sldId="265"/>
        </pc:sldMkLst>
        <pc:spChg chg="mod">
          <ac:chgData name="Grabar, Diana" userId="d6d9063b-2ec0-4540-b2a0-9e2fdc4c421d" providerId="ADAL" clId="{231044D6-A1B2-4608-B2ED-64A250DA85D7}" dt="2024-12-01T14:58:12.981" v="660" actId="20577"/>
          <ac:spMkLst>
            <pc:docMk/>
            <pc:sldMk cId="1306033965" sldId="265"/>
            <ac:spMk id="2" creationId="{004B0CAB-6B42-D3AB-AAB4-FC240EACD704}"/>
          </ac:spMkLst>
        </pc:spChg>
        <pc:spChg chg="mod">
          <ac:chgData name="Grabar, Diana" userId="d6d9063b-2ec0-4540-b2a0-9e2fdc4c421d" providerId="ADAL" clId="{231044D6-A1B2-4608-B2ED-64A250DA85D7}" dt="2024-12-01T15:14:02.805" v="840" actId="20577"/>
          <ac:spMkLst>
            <pc:docMk/>
            <pc:sldMk cId="1306033965" sldId="265"/>
            <ac:spMk id="3" creationId="{3A9538A4-3C10-6331-2EFB-85C6C8E55119}"/>
          </ac:spMkLst>
        </pc:spChg>
        <pc:spChg chg="add mod">
          <ac:chgData name="Grabar, Diana" userId="d6d9063b-2ec0-4540-b2a0-9e2fdc4c421d" providerId="ADAL" clId="{231044D6-A1B2-4608-B2ED-64A250DA85D7}" dt="2024-12-01T15:01:19.460" v="687" actId="1076"/>
          <ac:spMkLst>
            <pc:docMk/>
            <pc:sldMk cId="1306033965" sldId="265"/>
            <ac:spMk id="6" creationId="{1639F730-F5D9-9CB0-95D8-5D2D22E9DF08}"/>
          </ac:spMkLst>
        </pc:spChg>
        <pc:spChg chg="add del">
          <ac:chgData name="Grabar, Diana" userId="d6d9063b-2ec0-4540-b2a0-9e2fdc4c421d" providerId="ADAL" clId="{231044D6-A1B2-4608-B2ED-64A250DA85D7}" dt="2024-12-01T15:11:38.468" v="827" actId="11529"/>
          <ac:spMkLst>
            <pc:docMk/>
            <pc:sldMk cId="1306033965" sldId="265"/>
            <ac:spMk id="14" creationId="{C36F7CA4-3005-5C84-4946-E631E5974AF5}"/>
          </ac:spMkLst>
        </pc:spChg>
        <pc:picChg chg="add mod">
          <ac:chgData name="Grabar, Diana" userId="d6d9063b-2ec0-4540-b2a0-9e2fdc4c421d" providerId="ADAL" clId="{231044D6-A1B2-4608-B2ED-64A250DA85D7}" dt="2024-12-01T15:01:42.455" v="689" actId="1076"/>
          <ac:picMkLst>
            <pc:docMk/>
            <pc:sldMk cId="1306033965" sldId="265"/>
            <ac:picMk id="7" creationId="{B67E6F1D-B84B-7EF9-BE00-561095A69358}"/>
          </ac:picMkLst>
        </pc:picChg>
        <pc:cxnChg chg="add del mod">
          <ac:chgData name="Grabar, Diana" userId="d6d9063b-2ec0-4540-b2a0-9e2fdc4c421d" providerId="ADAL" clId="{231044D6-A1B2-4608-B2ED-64A250DA85D7}" dt="2024-12-01T15:00:46.387" v="680" actId="11529"/>
          <ac:cxnSpMkLst>
            <pc:docMk/>
            <pc:sldMk cId="1306033965" sldId="265"/>
            <ac:cxnSpMk id="5" creationId="{5D864577-CC26-59E4-58A0-3136A684EDE7}"/>
          </ac:cxnSpMkLst>
        </pc:cxnChg>
        <pc:cxnChg chg="add del mod">
          <ac:chgData name="Grabar, Diana" userId="d6d9063b-2ec0-4540-b2a0-9e2fdc4c421d" providerId="ADAL" clId="{231044D6-A1B2-4608-B2ED-64A250DA85D7}" dt="2024-12-01T15:11:22.669" v="825" actId="11529"/>
          <ac:cxnSpMkLst>
            <pc:docMk/>
            <pc:sldMk cId="1306033965" sldId="265"/>
            <ac:cxnSpMk id="9" creationId="{E3BA699C-D107-48A7-B189-E774DD4B19E7}"/>
          </ac:cxnSpMkLst>
        </pc:cxnChg>
      </pc:sldChg>
      <pc:sldChg chg="modSp new mod">
        <pc:chgData name="Grabar, Diana" userId="d6d9063b-2ec0-4540-b2a0-9e2fdc4c421d" providerId="ADAL" clId="{231044D6-A1B2-4608-B2ED-64A250DA85D7}" dt="2024-12-01T15:22:56.620" v="854"/>
        <pc:sldMkLst>
          <pc:docMk/>
          <pc:sldMk cId="269068614" sldId="266"/>
        </pc:sldMkLst>
        <pc:spChg chg="mod">
          <ac:chgData name="Grabar, Diana" userId="d6d9063b-2ec0-4540-b2a0-9e2fdc4c421d" providerId="ADAL" clId="{231044D6-A1B2-4608-B2ED-64A250DA85D7}" dt="2024-12-01T15:22:56.620" v="854"/>
          <ac:spMkLst>
            <pc:docMk/>
            <pc:sldMk cId="269068614" sldId="266"/>
            <ac:spMk id="2" creationId="{D005D2DE-B155-580E-0E21-6BCE4083CC2D}"/>
          </ac:spMkLst>
        </pc:spChg>
        <pc:spChg chg="mod">
          <ac:chgData name="Grabar, Diana" userId="d6d9063b-2ec0-4540-b2a0-9e2fdc4c421d" providerId="ADAL" clId="{231044D6-A1B2-4608-B2ED-64A250DA85D7}" dt="2024-12-01T15:22:46.579" v="853" actId="113"/>
          <ac:spMkLst>
            <pc:docMk/>
            <pc:sldMk cId="269068614" sldId="266"/>
            <ac:spMk id="3" creationId="{1DDA3261-6920-29BD-00FF-6B16B28753C7}"/>
          </ac:spMkLst>
        </pc:spChg>
      </pc:sldChg>
      <pc:sldChg chg="addSp modSp new mod">
        <pc:chgData name="Grabar, Diana" userId="d6d9063b-2ec0-4540-b2a0-9e2fdc4c421d" providerId="ADAL" clId="{231044D6-A1B2-4608-B2ED-64A250DA85D7}" dt="2024-12-01T16:46:16.063" v="936" actId="1076"/>
        <pc:sldMkLst>
          <pc:docMk/>
          <pc:sldMk cId="1383853806" sldId="267"/>
        </pc:sldMkLst>
        <pc:spChg chg="mod">
          <ac:chgData name="Grabar, Diana" userId="d6d9063b-2ec0-4540-b2a0-9e2fdc4c421d" providerId="ADAL" clId="{231044D6-A1B2-4608-B2ED-64A250DA85D7}" dt="2024-12-01T15:26:23.733" v="876" actId="20577"/>
          <ac:spMkLst>
            <pc:docMk/>
            <pc:sldMk cId="1383853806" sldId="267"/>
            <ac:spMk id="2" creationId="{9718C896-52F0-FE26-9F5B-FA9C5B0E539C}"/>
          </ac:spMkLst>
        </pc:spChg>
        <pc:spChg chg="mod">
          <ac:chgData name="Grabar, Diana" userId="d6d9063b-2ec0-4540-b2a0-9e2fdc4c421d" providerId="ADAL" clId="{231044D6-A1B2-4608-B2ED-64A250DA85D7}" dt="2024-12-01T16:43:47.598" v="929"/>
          <ac:spMkLst>
            <pc:docMk/>
            <pc:sldMk cId="1383853806" sldId="267"/>
            <ac:spMk id="3" creationId="{7E4AEAAD-DE3C-4BDB-D4F1-134A23953B72}"/>
          </ac:spMkLst>
        </pc:spChg>
        <pc:picChg chg="add mod">
          <ac:chgData name="Grabar, Diana" userId="d6d9063b-2ec0-4540-b2a0-9e2fdc4c421d" providerId="ADAL" clId="{231044D6-A1B2-4608-B2ED-64A250DA85D7}" dt="2024-12-01T16:46:16.063" v="936" actId="1076"/>
          <ac:picMkLst>
            <pc:docMk/>
            <pc:sldMk cId="1383853806" sldId="267"/>
            <ac:picMk id="5" creationId="{83E78D88-1F65-8EA9-178D-6D147BD2A994}"/>
          </ac:picMkLst>
        </pc:picChg>
      </pc:sldChg>
      <pc:sldChg chg="modSp new mod">
        <pc:chgData name="Grabar, Diana" userId="d6d9063b-2ec0-4540-b2a0-9e2fdc4c421d" providerId="ADAL" clId="{231044D6-A1B2-4608-B2ED-64A250DA85D7}" dt="2024-12-01T16:46:46.166" v="943" actId="20577"/>
        <pc:sldMkLst>
          <pc:docMk/>
          <pc:sldMk cId="278047624" sldId="268"/>
        </pc:sldMkLst>
        <pc:spChg chg="mod">
          <ac:chgData name="Grabar, Diana" userId="d6d9063b-2ec0-4540-b2a0-9e2fdc4c421d" providerId="ADAL" clId="{231044D6-A1B2-4608-B2ED-64A250DA85D7}" dt="2024-12-01T16:46:46.166" v="943" actId="20577"/>
          <ac:spMkLst>
            <pc:docMk/>
            <pc:sldMk cId="278047624" sldId="268"/>
            <ac:spMk id="2" creationId="{D66299D5-4B1F-1521-CDE9-6F2A324DA8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9A01-0283-5138-F6B7-C705B73B7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Algorytm Karpa-Rabina</a:t>
            </a:r>
            <a:endParaRPr lang="uk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22A1F-DD42-CCF6-6CDF-8BD7EF7D0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Vladyslav </a:t>
            </a:r>
            <a:r>
              <a:rPr lang="en-US" dirty="0" err="1"/>
              <a:t>grabar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976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0CAB-6B42-D3AB-AAB4-FC240EAC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Rolling hash - zastosowanie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538A4-3C10-6331-2EFB-85C6C8E551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228726"/>
                <a:ext cx="10831513" cy="50196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Tekst: ABABC		Wzorzec: ABC	</a:t>
                </a:r>
                <a:r>
                  <a:rPr lang="pl-PL" sz="2800" dirty="0"/>
                  <a:t>(b = 3 p = 10 000)</a:t>
                </a:r>
              </a:p>
              <a:p>
                <a:pPr marL="0" indent="0">
                  <a:buNone/>
                </a:pPr>
                <a:r>
                  <a:rPr lang="pl-PL" sz="2800" dirty="0"/>
                  <a:t>H(ABA) = (</a:t>
                </a:r>
                <a:r>
                  <a:rPr lang="pl-PL" sz="2800" dirty="0">
                    <a:solidFill>
                      <a:srgbClr val="FFFF00"/>
                    </a:solidFill>
                  </a:rPr>
                  <a:t>65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pl-PL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2800" dirty="0"/>
                  <a:t> + 66 * 3 + 65 * 1 ) mod 10 000 = </a:t>
                </a:r>
                <a:r>
                  <a:rPr lang="pl-PL" sz="2800" dirty="0">
                    <a:solidFill>
                      <a:srgbClr val="C00000"/>
                    </a:solidFill>
                  </a:rPr>
                  <a:t>848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r>
                  <a:rPr lang="pl-PL" sz="2800" dirty="0"/>
                  <a:t>H(BAB) = (66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2800" dirty="0"/>
                  <a:t> + 65 * 3 + </a:t>
                </a:r>
                <a:r>
                  <a:rPr lang="pl-PL" sz="2800" dirty="0">
                    <a:solidFill>
                      <a:srgbClr val="00B0F0"/>
                    </a:solidFill>
                  </a:rPr>
                  <a:t>66 * 1 </a:t>
                </a:r>
                <a:r>
                  <a:rPr lang="pl-PL" sz="2800" dirty="0"/>
                  <a:t>) mod 10 000 = 855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r>
                  <a:rPr lang="pl-PL" sz="2800" dirty="0"/>
                  <a:t>H(BAB) =  ((</a:t>
                </a:r>
                <a:r>
                  <a:rPr lang="pl-PL" sz="2800" dirty="0">
                    <a:solidFill>
                      <a:srgbClr val="C00000"/>
                    </a:solidFill>
                  </a:rPr>
                  <a:t>848</a:t>
                </a:r>
                <a:r>
                  <a:rPr lang="pl-PL" sz="2800" dirty="0"/>
                  <a:t> – </a:t>
                </a:r>
                <a:r>
                  <a:rPr lang="pl-PL" sz="2800" dirty="0">
                    <a:solidFill>
                      <a:srgbClr val="FFFF00"/>
                    </a:solidFill>
                  </a:rPr>
                  <a:t>65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pl-PL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2800" dirty="0"/>
                  <a:t>) * 3 + </a:t>
                </a:r>
                <a:r>
                  <a:rPr lang="pl-PL" sz="2800" dirty="0">
                    <a:solidFill>
                      <a:srgbClr val="00B0F0"/>
                    </a:solidFill>
                  </a:rPr>
                  <a:t>66 * 1</a:t>
                </a:r>
                <a:r>
                  <a:rPr lang="pl-PL" sz="2800" dirty="0"/>
                  <a:t>) mod 10 000 = 855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r>
                  <a:rPr lang="pl-PL" sz="2800" dirty="0"/>
                  <a:t>H(str_new) = ((H(str)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sz="2800" dirty="0"/>
                  <a:t> </a:t>
                </a:r>
                <a14:m>
                  <m:oMath xmlns:m="http://schemas.openxmlformats.org/officeDocument/2006/math">
                    <m:r>
                      <a:rPr lang="pl-PL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l-PL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800" dirty="0"/>
                  <a:t>) * b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l-PL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l-PL" sz="2800" dirty="0"/>
                  <a:t>) mod p</a:t>
                </a:r>
                <a:endParaRPr lang="uk-UA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538A4-3C10-6331-2EFB-85C6C8E55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228726"/>
                <a:ext cx="10831513" cy="5019674"/>
              </a:xfrm>
              <a:blipFill>
                <a:blip r:embed="rId2"/>
                <a:stretch>
                  <a:fillRect l="-1182" t="-1337" b="-97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1639F730-F5D9-9CB0-95D8-5D2D22E9DF08}"/>
              </a:ext>
            </a:extLst>
          </p:cNvPr>
          <p:cNvSpPr/>
          <p:nvPr/>
        </p:nvSpPr>
        <p:spPr>
          <a:xfrm rot="2810077">
            <a:off x="3763747" y="1961295"/>
            <a:ext cx="177807" cy="20336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7E6F1D-B84B-7EF9-BE00-561095A6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16" y="2217655"/>
            <a:ext cx="1542422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3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D2DE-B155-580E-0E21-6BCE4083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Zalety algorytmu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3261-6920-29BD-00FF-6B16B287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98138" cy="41954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800" b="1" dirty="0"/>
              <a:t>Szybkość: </a:t>
            </a:r>
            <a:r>
              <a:rPr lang="pl-PL" sz="2800" dirty="0"/>
              <a:t>Obliczanie hasza dla kolejnych fragmentów tekstu w metodzie rolling hash pozwala na osiągnięcie złożoności czasowej O(n), gdzie n to długość tekstu.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b="1" dirty="0"/>
              <a:t>Prostota implementacji: </a:t>
            </a:r>
            <a:r>
              <a:rPr lang="pl-PL" sz="2800" dirty="0"/>
              <a:t>Algorytm jest łatwy do zaimplementowania w wielu językach programowania.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b="1" dirty="0"/>
              <a:t>Wydajność w dużych danych: </a:t>
            </a:r>
            <a:r>
              <a:rPr lang="pl-PL" sz="2800" dirty="0"/>
              <a:t>Bardzo dobrze sprawdza się w analizie dużych zbiorów danych, np. w wyszukiwaniach w bazach danych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6906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C896-52F0-FE26-9F5B-FA9C5B0E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Implementacja w Java: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EAAD-DE3C-4BDB-D4F1-134A2395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Github: https://github.com/grabarv/Karp-Rabin</a:t>
            </a: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3E78D88-1F65-8EA9-178D-6D147BD2A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933" y="2971799"/>
            <a:ext cx="278892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5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99D5-4B1F-1521-CDE9-6F2A324D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Koniec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9E0D-E463-21A5-2A9D-C062781E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04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E602-9141-D9F1-3D8E-C2785A20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Wstęp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05EA-3225-C392-C075-E1528217A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Algorytm Karpa-Rabina to jeden z popularniejszych algorytmów wykorzystywanych do wyszukiwania wzorców (string matching) w dużych zbiorach danych. Jest to algorytm oparty na metodzie </a:t>
            </a:r>
            <a:r>
              <a:rPr lang="pl-PL" sz="2800" b="1" dirty="0"/>
              <a:t>haszowania</a:t>
            </a:r>
            <a:r>
              <a:rPr lang="pl-PL" sz="2800" dirty="0"/>
              <a:t>. Algorytm ten wykorzystuje technikę </a:t>
            </a:r>
            <a:r>
              <a:rPr lang="pl-PL" sz="2800" b="1" dirty="0"/>
              <a:t>rolling hasz</a:t>
            </a:r>
            <a:r>
              <a:rPr lang="pl-PL" sz="2800" dirty="0"/>
              <a:t>, co pozwala na szybkie obliczanie haszy dla kolejnych fragmentów tekstu.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89520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0313-77D6-31D4-6F74-3830FDBD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Haszowanie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A2E2-3B75-49AD-A936-133E9FD20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800" dirty="0"/>
              <a:t>Haszowanie to proces matematyczny, który polega na przekształceniu danych wejściowych (np. tekstu, pliku czy hasła) w stałej długości ciąg znaków, zwany </a:t>
            </a:r>
            <a:r>
              <a:rPr lang="pl-PL" sz="2800" b="1" dirty="0"/>
              <a:t>wartością haszującą</a:t>
            </a:r>
            <a:r>
              <a:rPr lang="pl-PL" sz="2800" dirty="0"/>
              <a:t> lub </a:t>
            </a:r>
            <a:r>
              <a:rPr lang="pl-PL" sz="2800" b="1" dirty="0"/>
              <a:t>sumą kontrolną</a:t>
            </a:r>
            <a:r>
              <a:rPr lang="pl-PL" sz="2800" dirty="0"/>
              <a:t>. 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19919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D160-120A-A2C6-0457-CD619C33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Właściwości funkcji haszującej: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39169-0A30-CCCB-C086-82943E90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29043"/>
            <a:ext cx="8946541" cy="4757457"/>
          </a:xfrm>
        </p:spPr>
        <p:txBody>
          <a:bodyPr>
            <a:normAutofit lnSpcReduction="10000"/>
          </a:bodyPr>
          <a:lstStyle/>
          <a:p>
            <a:r>
              <a:rPr lang="pl-PL" sz="2800" b="1" dirty="0"/>
              <a:t>Deterministyczność</a:t>
            </a:r>
            <a:r>
              <a:rPr lang="pl-PL" sz="2800" dirty="0"/>
              <a:t>: Ta sama wartość wejściowa zawsze da ten sam wynik.</a:t>
            </a:r>
            <a:endParaRPr lang="en-US" sz="2800" dirty="0"/>
          </a:p>
          <a:p>
            <a:r>
              <a:rPr lang="pl-PL" sz="2800" b="1" dirty="0"/>
              <a:t>Szybkość</a:t>
            </a:r>
            <a:r>
              <a:rPr lang="pl-PL" sz="2800" dirty="0"/>
              <a:t>: Powinna być szybka w obliczeniach</a:t>
            </a:r>
            <a:r>
              <a:rPr lang="pl-PL" sz="2400" dirty="0"/>
              <a:t>.</a:t>
            </a:r>
            <a:endParaRPr lang="en-US" sz="2400" dirty="0"/>
          </a:p>
          <a:p>
            <a:r>
              <a:rPr lang="pl-PL" sz="2800" b="1" dirty="0"/>
              <a:t>Nieodwracalność: </a:t>
            </a:r>
            <a:r>
              <a:rPr lang="pl-PL" sz="2800" dirty="0"/>
              <a:t>Nie powinno być możliwe odzyskanie oryginalnych danych na podstawie wartości haszującej</a:t>
            </a:r>
            <a:endParaRPr lang="en-US" sz="2800" dirty="0"/>
          </a:p>
          <a:p>
            <a:r>
              <a:rPr lang="nl-BE" sz="2800" b="1" dirty="0"/>
              <a:t>Zderzenia (Collision resistance)</a:t>
            </a:r>
            <a:r>
              <a:rPr lang="nl-BE" sz="2800" dirty="0"/>
              <a:t>: </a:t>
            </a:r>
            <a:r>
              <a:rPr lang="pl-PL" sz="2800" dirty="0"/>
              <a:t>Funkcja powinna być zaprojektowana tak, by minimalizować ryzyko, że dwie różne dane wejściowe wygenerują tę samą wartość haszującą.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55629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EDFB-9763-25B2-2F5F-BE0C509B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Haszowania rolkowe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879D-CA04-C2DD-EAA0-9F800678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Jest to </a:t>
            </a:r>
            <a:r>
              <a:rPr lang="en-US" sz="2800" dirty="0" err="1"/>
              <a:t>technika</a:t>
            </a:r>
            <a:r>
              <a:rPr lang="en-US" sz="2800" dirty="0"/>
              <a:t> </a:t>
            </a:r>
            <a:r>
              <a:rPr lang="en-US" sz="2800" dirty="0" err="1"/>
              <a:t>haszowania</a:t>
            </a:r>
            <a:r>
              <a:rPr lang="en-US" sz="2800" dirty="0"/>
              <a:t>, </a:t>
            </a:r>
            <a:r>
              <a:rPr lang="pl-PL" sz="2800" dirty="0"/>
              <a:t>wykorzystywana do efektywnego obliczania haszu każdego kolejnego ciągu znaków na podstawie poprzedniego haszu.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93514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E21F-623E-3B60-2425-31A23254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Zasada działania</a:t>
            </a:r>
            <a:r>
              <a:rPr lang="pl-PL" dirty="0"/>
              <a:t>: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F937-CC3B-90A6-BFC2-CA046F64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b="1" dirty="0"/>
              <a:t>1.</a:t>
            </a:r>
            <a:r>
              <a:rPr lang="nl-BE" sz="2800" b="1" dirty="0"/>
              <a:t>Haszowanie wzorca</a:t>
            </a:r>
            <a:endParaRPr lang="pl-PL" sz="2800" b="1" dirty="0"/>
          </a:p>
          <a:p>
            <a:r>
              <a:rPr lang="pl-PL" sz="2800" b="1" dirty="0"/>
              <a:t>2.</a:t>
            </a:r>
            <a:r>
              <a:rPr lang="nl-BE" sz="2800" b="1" dirty="0"/>
              <a:t>Haszowanie fragmentów tekstu</a:t>
            </a:r>
            <a:endParaRPr lang="pl-PL" sz="2800" b="1" dirty="0"/>
          </a:p>
          <a:p>
            <a:r>
              <a:rPr lang="pl-PL" sz="2800" b="1" dirty="0"/>
              <a:t>3.</a:t>
            </a:r>
            <a:r>
              <a:rPr lang="nl-BE" sz="2800" b="1" dirty="0"/>
              <a:t> Porównanie haszy</a:t>
            </a:r>
            <a:endParaRPr lang="pl-PL" sz="2800" b="1" dirty="0"/>
          </a:p>
          <a:p>
            <a:r>
              <a:rPr lang="pl-PL" sz="2800" b="1" dirty="0"/>
              <a:t>4. Porównanie ciągów znaków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0623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2F36-165C-5469-776D-E0E8EB33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haszująca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BF21C-99A4-4151-DF6D-AA3E45FE5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sz="2800" dirty="0"/>
                  <a:t>H (T) =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sz="2800" dirty="0"/>
                  <a:t> </a:t>
                </a:r>
                <a14:m>
                  <m:oMath xmlns:m="http://schemas.openxmlformats.org/officeDocument/2006/math">
                    <m:r>
                      <a:rPr lang="pl-PL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l-PL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2800" dirty="0"/>
                  <a:t>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l-PL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l-PL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l-PL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pl-PL" sz="2800" dirty="0"/>
                  <a:t> + ...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l-PL" sz="2800" dirty="0"/>
                  <a:t> ) mod p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2800" dirty="0"/>
                  <a:t>​ to i-ty znak tekstu,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l-PL" sz="2800" dirty="0"/>
                  <a:t>b to podstawa systemu liczbowego (często wybierana jako liczba pierwsza),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l-PL" sz="2800" dirty="0"/>
                  <a:t>p to liczba pierwsza używana jako moduł (zapewnia to rozproszenie wartości hasza).</a:t>
                </a:r>
              </a:p>
              <a:p>
                <a:endParaRPr lang="uk-U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BF21C-99A4-4151-DF6D-AA3E45FE5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6" t="-159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43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1A1A-C4B4-A4FB-6357-4490D9B3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238" y="100293"/>
            <a:ext cx="9404723" cy="795057"/>
          </a:xfrm>
        </p:spPr>
        <p:txBody>
          <a:bodyPr/>
          <a:lstStyle/>
          <a:p>
            <a:pPr algn="ctr"/>
            <a:r>
              <a:rPr lang="pl-PL" dirty="0"/>
              <a:t>ASCII</a:t>
            </a:r>
            <a:endParaRPr lang="uk-UA" dirty="0"/>
          </a:p>
        </p:txBody>
      </p:sp>
      <p:sp>
        <p:nvSpPr>
          <p:cNvPr id="3" name="AutoShape 2" descr="alpharithms printable ascii table chart">
            <a:extLst>
              <a:ext uri="{FF2B5EF4-FFF2-40B4-BE49-F238E27FC236}">
                <a16:creationId xmlns:a16="http://schemas.microsoft.com/office/drawing/2014/main" id="{E2288BE8-8317-2260-E5CA-70D8BA52BC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EB52E-4DF0-03E8-C2E4-B12DEEB9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84" y="895350"/>
            <a:ext cx="10009432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6561-243D-9D32-7543-F2031CC0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0757"/>
          </a:xfrm>
        </p:spPr>
        <p:txBody>
          <a:bodyPr/>
          <a:lstStyle/>
          <a:p>
            <a:r>
              <a:rPr lang="pl-PL" dirty="0"/>
              <a:t>Przykład: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99EDE-AD67-EEB1-E0D4-5136E61E4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1" y="1133476"/>
                <a:ext cx="10955339" cy="51149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Tekst: ABABC		Wzorzec: ABC	</a:t>
                </a:r>
                <a:r>
                  <a:rPr lang="pl-PL" sz="2800" dirty="0"/>
                  <a:t>(b = 3 p = 10 000)</a:t>
                </a:r>
              </a:p>
              <a:p>
                <a:pPr marL="514350" indent="-514350">
                  <a:buAutoNum type="arabicPeriod"/>
                </a:pPr>
                <a:r>
                  <a:rPr lang="pl-PL" sz="2800" dirty="0"/>
                  <a:t>H(ABC) = (65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2800" dirty="0"/>
                  <a:t> +  66 * 3 + 67 * 1) mod 10 000 = 850</a:t>
                </a:r>
              </a:p>
              <a:p>
                <a:pPr marL="514350" indent="-514350">
                  <a:buAutoNum type="arabicPeriod"/>
                </a:pPr>
                <a:r>
                  <a:rPr lang="pl-PL" sz="2800" dirty="0"/>
                  <a:t>H(ABA) = (65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2800" dirty="0"/>
                  <a:t> + 66 * 3 + 65 * 1 ) mod 10 000 = 848</a:t>
                </a:r>
              </a:p>
              <a:p>
                <a:pPr marL="514350" indent="-514350">
                  <a:buAutoNum type="arabicPeriod"/>
                </a:pPr>
                <a:r>
                  <a:rPr lang="pl-PL" sz="2800" dirty="0"/>
                  <a:t>850 != 848</a:t>
                </a:r>
              </a:p>
              <a:p>
                <a:pPr marL="514350" indent="-514350">
                  <a:buAutoNum type="arabicPeriod"/>
                </a:pPr>
                <a:r>
                  <a:rPr lang="pl-PL" sz="2800" dirty="0"/>
                  <a:t>H(BAB) = (66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2800" dirty="0"/>
                  <a:t> + 65 * 3 + 66 * 1 ) mod 10 000 = 855</a:t>
                </a:r>
              </a:p>
              <a:p>
                <a:pPr marL="514350" indent="-514350">
                  <a:buAutoNum type="arabicPeriod"/>
                </a:pPr>
                <a:r>
                  <a:rPr lang="pl-PL" sz="2800" dirty="0"/>
                  <a:t>850 != 855</a:t>
                </a:r>
              </a:p>
              <a:p>
                <a:pPr marL="514350" indent="-514350">
                  <a:buAutoNum type="arabicPeriod"/>
                </a:pPr>
                <a:r>
                  <a:rPr lang="pl-PL" sz="2800" dirty="0"/>
                  <a:t>H(ABC) = (65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2800" dirty="0"/>
                  <a:t> + 65 * 3 +66 * 1 ) mod 10 000 = 850</a:t>
                </a:r>
              </a:p>
              <a:p>
                <a:pPr marL="514350" indent="-514350">
                  <a:buAutoNum type="arabicPeriod"/>
                </a:pPr>
                <a:r>
                  <a:rPr lang="pl-PL" sz="2800" dirty="0"/>
                  <a:t>850 == 850</a:t>
                </a:r>
              </a:p>
              <a:p>
                <a:pPr marL="514350" indent="-514350">
                  <a:buAutoNum type="arabicPeriod"/>
                </a:pPr>
                <a:r>
                  <a:rPr lang="pl-PL" sz="2800" dirty="0"/>
                  <a:t>ABC == ABC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99EDE-AD67-EEB1-E0D4-5136E61E4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1" y="1133476"/>
                <a:ext cx="10955339" cy="5114924"/>
              </a:xfrm>
              <a:blipFill>
                <a:blip r:embed="rId2"/>
                <a:stretch>
                  <a:fillRect l="-1169" t="-1311" b="-11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736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</TotalTime>
  <Words>572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Century Gothic</vt:lpstr>
      <vt:lpstr>Wingdings</vt:lpstr>
      <vt:lpstr>Wingdings 3</vt:lpstr>
      <vt:lpstr>Ion</vt:lpstr>
      <vt:lpstr>Algorytm Karpa-Rabina</vt:lpstr>
      <vt:lpstr>Wstęp</vt:lpstr>
      <vt:lpstr>Haszowanie</vt:lpstr>
      <vt:lpstr>Właściwości funkcji haszującej:</vt:lpstr>
      <vt:lpstr>Haszowania rolkowe</vt:lpstr>
      <vt:lpstr>Zasada działania:</vt:lpstr>
      <vt:lpstr>Funkcja haszująca</vt:lpstr>
      <vt:lpstr>ASCII</vt:lpstr>
      <vt:lpstr>Przykład:</vt:lpstr>
      <vt:lpstr>Rolling hash - zastosowanie</vt:lpstr>
      <vt:lpstr>Zalety algorytmu</vt:lpstr>
      <vt:lpstr>Implementacja w Java: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 Karpa-Rabina</dc:title>
  <dc:creator>Grabar, Diana</dc:creator>
  <cp:lastModifiedBy>Grabar, Diana</cp:lastModifiedBy>
  <cp:revision>1</cp:revision>
  <dcterms:created xsi:type="dcterms:W3CDTF">2024-12-01T13:25:00Z</dcterms:created>
  <dcterms:modified xsi:type="dcterms:W3CDTF">2024-12-01T16:46:52Z</dcterms:modified>
</cp:coreProperties>
</file>