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67" r:id="rId17"/>
    <p:sldId id="272" r:id="rId18"/>
    <p:sldId id="275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906D-BC49-9441-B8B6-EDA1C55FDF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D" dirty="0"/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4434D-1AC8-3847-A5F2-0B6A4BC7B9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2889273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47DC-AEC4-4E40-94C5-B6C4D94C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129" y="2645923"/>
            <a:ext cx="9403742" cy="1566154"/>
          </a:xfrm>
        </p:spPr>
        <p:txBody>
          <a:bodyPr/>
          <a:lstStyle/>
          <a:p>
            <a:pPr algn="ctr"/>
            <a:r>
              <a:rPr lang="en-BD" dirty="0"/>
              <a:t>Our Website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F2DF3-F32B-FC43-9D61-F831E407B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796862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9CEA-DBBE-E348-9009-F09B8E900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86771" y="2797084"/>
            <a:ext cx="3527055" cy="753512"/>
          </a:xfrm>
        </p:spPr>
        <p:txBody>
          <a:bodyPr/>
          <a:lstStyle/>
          <a:p>
            <a:r>
              <a:rPr lang="en-BD" dirty="0"/>
              <a:t>Homepage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CB3ACD-0A55-814F-996A-1A1447438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96725" y="0"/>
            <a:ext cx="5667729" cy="14092570"/>
          </a:xfrm>
        </p:spPr>
      </p:pic>
    </p:spTree>
    <p:extLst>
      <p:ext uri="{BB962C8B-B14F-4D97-AF65-F5344CB8AC3E}">
        <p14:creationId xmlns:p14="http://schemas.microsoft.com/office/powerpoint/2010/main" val="3140746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850D-E00C-3D41-9692-AE1E7B8A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420818" y="2806812"/>
            <a:ext cx="3672970" cy="831333"/>
          </a:xfrm>
        </p:spPr>
        <p:txBody>
          <a:bodyPr/>
          <a:lstStyle/>
          <a:p>
            <a:r>
              <a:rPr lang="en-BD" dirty="0"/>
              <a:t>Shop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FEA13C-EF47-B442-AA6A-4212CF91D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0739" y="126344"/>
            <a:ext cx="6569839" cy="6508938"/>
          </a:xfrm>
        </p:spPr>
      </p:pic>
    </p:spTree>
    <p:extLst>
      <p:ext uri="{BB962C8B-B14F-4D97-AF65-F5344CB8AC3E}">
        <p14:creationId xmlns:p14="http://schemas.microsoft.com/office/powerpoint/2010/main" val="3242980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708A5-E685-0B4A-BBDC-42E79123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Single Product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5AAF39-D01F-6845-A6A1-4469788BA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283837" y="1643635"/>
            <a:ext cx="9624325" cy="4430725"/>
          </a:xfrm>
        </p:spPr>
      </p:pic>
    </p:spTree>
    <p:extLst>
      <p:ext uri="{BB962C8B-B14F-4D97-AF65-F5344CB8AC3E}">
        <p14:creationId xmlns:p14="http://schemas.microsoft.com/office/powerpoint/2010/main" val="1234279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9A11-16C7-5D4F-A701-C23B93AE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Cart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DB0EBB-6153-D84F-B2E9-0F7475AAF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091031"/>
            <a:ext cx="8947150" cy="4118976"/>
          </a:xfrm>
        </p:spPr>
      </p:pic>
    </p:spTree>
    <p:extLst>
      <p:ext uri="{BB962C8B-B14F-4D97-AF65-F5344CB8AC3E}">
        <p14:creationId xmlns:p14="http://schemas.microsoft.com/office/powerpoint/2010/main" val="3687795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BF21-A259-C94C-A59B-AB6700AC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Checkout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7F4FAF-87CF-294D-BC04-703855613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091031"/>
            <a:ext cx="8947150" cy="4118976"/>
          </a:xfrm>
        </p:spPr>
      </p:pic>
    </p:spTree>
    <p:extLst>
      <p:ext uri="{BB962C8B-B14F-4D97-AF65-F5344CB8AC3E}">
        <p14:creationId xmlns:p14="http://schemas.microsoft.com/office/powerpoint/2010/main" val="818658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A3A4-59D2-0A4A-8AE1-53092CD5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Admin Panel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17B4C1-EF7A-AA4E-8955-ED8E4A640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091031"/>
            <a:ext cx="8947150" cy="4118976"/>
          </a:xfrm>
        </p:spPr>
      </p:pic>
    </p:spTree>
    <p:extLst>
      <p:ext uri="{BB962C8B-B14F-4D97-AF65-F5344CB8AC3E}">
        <p14:creationId xmlns:p14="http://schemas.microsoft.com/office/powerpoint/2010/main" val="2539076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334C4-55D3-0944-A334-ED06EBAE1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19152" y="2952727"/>
            <a:ext cx="5449889" cy="811585"/>
          </a:xfrm>
        </p:spPr>
        <p:txBody>
          <a:bodyPr/>
          <a:lstStyle/>
          <a:p>
            <a:r>
              <a:rPr lang="en-BD" dirty="0"/>
              <a:t>Add a new Product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1E5393-221A-BA4C-AF0D-7F77EEB86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3842" y="219200"/>
            <a:ext cx="7544316" cy="6419600"/>
          </a:xfrm>
        </p:spPr>
      </p:pic>
    </p:spTree>
    <p:extLst>
      <p:ext uri="{BB962C8B-B14F-4D97-AF65-F5344CB8AC3E}">
        <p14:creationId xmlns:p14="http://schemas.microsoft.com/office/powerpoint/2010/main" val="2344707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D5FA-52EB-534A-A503-4391535C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Customer Orders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03D576-0A1F-DB46-AB0B-6AAEF8A4F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103314" y="2091031"/>
            <a:ext cx="8947148" cy="4118976"/>
          </a:xfrm>
        </p:spPr>
      </p:pic>
    </p:spTree>
    <p:extLst>
      <p:ext uri="{BB962C8B-B14F-4D97-AF65-F5344CB8AC3E}">
        <p14:creationId xmlns:p14="http://schemas.microsoft.com/office/powerpoint/2010/main" val="4294731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E89D-A9E7-C947-97A3-94864D0C7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50128"/>
            <a:ext cx="9404723" cy="1400530"/>
          </a:xfrm>
        </p:spPr>
        <p:txBody>
          <a:bodyPr/>
          <a:lstStyle/>
          <a:p>
            <a:pPr algn="ctr"/>
            <a:r>
              <a:rPr lang="en-BD" dirty="0"/>
              <a:t>Any Question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A110F-EF2F-4F49-BA2D-9F98F111D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1809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72AF-08B6-D340-B83D-6380B1D1C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3850A-3B82-9B42-892B-0150AB6C2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D" dirty="0"/>
              <a:t>Md Rabbi Hossain [ 17142241(4)407 ]</a:t>
            </a:r>
          </a:p>
          <a:p>
            <a:r>
              <a:rPr lang="en-BD" dirty="0"/>
              <a:t>Abdul Alim [ 17142241(4)438 ]</a:t>
            </a:r>
          </a:p>
          <a:p>
            <a:r>
              <a:rPr lang="en-BD" dirty="0"/>
              <a:t>Maksudul Haque [ 17142241(4)403 ]</a:t>
            </a:r>
          </a:p>
        </p:txBody>
      </p:sp>
    </p:spTree>
    <p:extLst>
      <p:ext uri="{BB962C8B-B14F-4D97-AF65-F5344CB8AC3E}">
        <p14:creationId xmlns:p14="http://schemas.microsoft.com/office/powerpoint/2010/main" val="61175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E89D-A9E7-C947-97A3-94864D0C7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50128"/>
            <a:ext cx="9404723" cy="1400530"/>
          </a:xfrm>
        </p:spPr>
        <p:txBody>
          <a:bodyPr/>
          <a:lstStyle/>
          <a:p>
            <a:pPr algn="ctr"/>
            <a:r>
              <a:rPr lang="en-BD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A110F-EF2F-4F49-BA2D-9F98F111D9B3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14312">
            <a:off x="2854290" y="5739319"/>
            <a:ext cx="8946541" cy="4127769"/>
          </a:xfrm>
        </p:spPr>
        <p:txBody>
          <a:bodyPr/>
          <a:lstStyle/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241581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08688-7BD8-A141-88AE-013F0FF2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Presentation on E-commerce website (icchee.com)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D2FAA1-AEDA-1340-BEEC-A8F8DA246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2251" y="2446810"/>
            <a:ext cx="4507498" cy="2850102"/>
          </a:xfrm>
        </p:spPr>
      </p:pic>
    </p:spTree>
    <p:extLst>
      <p:ext uri="{BB962C8B-B14F-4D97-AF65-F5344CB8AC3E}">
        <p14:creationId xmlns:p14="http://schemas.microsoft.com/office/powerpoint/2010/main" val="285349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9507-A759-E14C-89BC-1384E8DF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064103-2C8D-A146-B390-F6449B63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D" dirty="0"/>
              <a:t>What is E-commerce</a:t>
            </a:r>
          </a:p>
          <a:p>
            <a:r>
              <a:rPr lang="en-BD" dirty="0"/>
              <a:t>Talking about our system</a:t>
            </a:r>
          </a:p>
        </p:txBody>
      </p:sp>
    </p:spTree>
    <p:extLst>
      <p:ext uri="{BB962C8B-B14F-4D97-AF65-F5344CB8AC3E}">
        <p14:creationId xmlns:p14="http://schemas.microsoft.com/office/powerpoint/2010/main" val="398566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86589-2A45-7741-A36A-E4C207B0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What is E-commerce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1C8A-AC3C-CD45-A9B0-5841FC012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E-commerce is the activity of electronically buying or selling of products on online services or over the Internet.</a:t>
            </a:r>
          </a:p>
          <a:p>
            <a:r>
              <a:rPr lang="en-GB" dirty="0"/>
              <a:t>E-commerce is also known as electronic commerce or internet commerce.</a:t>
            </a:r>
          </a:p>
          <a:p>
            <a:r>
              <a:rPr lang="en-GB" dirty="0"/>
              <a:t>These business transactions can be done in four ways: Business to Business (B2B), Business to Customer (B2C), Customer to Customer (C2C), Customer to Business (C2B)</a:t>
            </a: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1777105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3ECFB-9A1D-4848-92CA-DC30C8FD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About Our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3F74F-8E81-6B45-B12B-ECE5DC571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D" dirty="0"/>
              <a:t>We are create a E-commerce website using WordPress.</a:t>
            </a:r>
          </a:p>
          <a:p>
            <a:r>
              <a:rPr lang="en-BD" dirty="0"/>
              <a:t>We use WooCommerce for the making online shop.</a:t>
            </a:r>
          </a:p>
          <a:p>
            <a:r>
              <a:rPr lang="en-GB" dirty="0"/>
              <a:t>WooCommerce is the world’s most popular open-source eCommerce solution.</a:t>
            </a:r>
          </a:p>
          <a:p>
            <a:r>
              <a:rPr lang="en-GB" dirty="0"/>
              <a:t>We use “Astra” theme for this store</a:t>
            </a:r>
          </a:p>
        </p:txBody>
      </p:sp>
    </p:spTree>
    <p:extLst>
      <p:ext uri="{BB962C8B-B14F-4D97-AF65-F5344CB8AC3E}">
        <p14:creationId xmlns:p14="http://schemas.microsoft.com/office/powerpoint/2010/main" val="98563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A2A5-6FF4-0D40-9E40-9F0D846D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Features of icchee.com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E3057-E507-8743-9795-E8FDCA73C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D" dirty="0"/>
              <a:t>Menu</a:t>
            </a:r>
          </a:p>
          <a:p>
            <a:pPr>
              <a:lnSpc>
                <a:spcPct val="150000"/>
              </a:lnSpc>
            </a:pPr>
            <a:r>
              <a:rPr lang="en-BD" dirty="0"/>
              <a:t>Catalog Browsing</a:t>
            </a:r>
            <a:br>
              <a:rPr lang="en-BD" dirty="0"/>
            </a:br>
            <a:r>
              <a:rPr lang="en-BD" sz="1600" dirty="0"/>
              <a:t>Category List</a:t>
            </a:r>
            <a:br>
              <a:rPr lang="en-BD" sz="1600" dirty="0"/>
            </a:br>
            <a:r>
              <a:rPr lang="en-BD" sz="1600" dirty="0"/>
              <a:t>Product List</a:t>
            </a:r>
          </a:p>
          <a:p>
            <a:pPr>
              <a:lnSpc>
                <a:spcPct val="150000"/>
              </a:lnSpc>
            </a:pPr>
            <a:r>
              <a:rPr lang="en-BD" dirty="0"/>
              <a:t>Product Browsing</a:t>
            </a:r>
            <a:br>
              <a:rPr lang="en-BD" dirty="0"/>
            </a:br>
            <a:r>
              <a:rPr lang="en-BD" sz="1600" dirty="0"/>
              <a:t>Product Review</a:t>
            </a:r>
            <a:br>
              <a:rPr lang="en-BD" sz="1600" dirty="0"/>
            </a:br>
            <a:r>
              <a:rPr lang="en-BD" sz="1600" dirty="0"/>
              <a:t>Related Product</a:t>
            </a:r>
          </a:p>
          <a:p>
            <a:r>
              <a:rPr lang="en-BD" dirty="0"/>
              <a:t>Cart</a:t>
            </a:r>
          </a:p>
          <a:p>
            <a:r>
              <a:rPr lang="en-BD" dirty="0"/>
              <a:t>Checkout</a:t>
            </a:r>
            <a:br>
              <a:rPr lang="en-BD" dirty="0"/>
            </a:br>
            <a:endParaRPr lang="en-BD" dirty="0"/>
          </a:p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3328914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285A-89DA-8543-8E61-3B1A6DC2A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Advantages of E-commerce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F1DFA-D02C-EF4C-8296-F77C83FCD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Faster buying/selling procedure, as well as easy to find products.</a:t>
            </a:r>
          </a:p>
          <a:p>
            <a:r>
              <a:rPr lang="en-GB" dirty="0"/>
              <a:t>Buying/selling 24/7.</a:t>
            </a:r>
          </a:p>
          <a:p>
            <a:r>
              <a:rPr lang="en-GB" dirty="0"/>
              <a:t>More reach to customers, there is no theoretical geographic limitations.</a:t>
            </a:r>
          </a:p>
          <a:p>
            <a:r>
              <a:rPr lang="en-GB" dirty="0"/>
              <a:t>Low operational costs and better quality of services.</a:t>
            </a:r>
          </a:p>
          <a:p>
            <a:r>
              <a:rPr lang="en-GB" dirty="0"/>
              <a:t>No need of physical company set-ups.</a:t>
            </a:r>
          </a:p>
          <a:p>
            <a:r>
              <a:rPr lang="en-GB" dirty="0"/>
              <a:t>Easy to start and manage a business.</a:t>
            </a:r>
          </a:p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399232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285A-89DA-8543-8E61-3B1A6DC2A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Disadvantages of E-commerce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F1DFA-D02C-EF4C-8296-F77C83FCD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Unable to examine products personally</a:t>
            </a:r>
          </a:p>
          <a:p>
            <a:r>
              <a:rPr lang="en-GB" dirty="0"/>
              <a:t>Not everyone is connected to the Internet</a:t>
            </a:r>
          </a:p>
          <a:p>
            <a:r>
              <a:rPr lang="en-GB" dirty="0"/>
              <a:t>There is the possibility of credit card number theft</a:t>
            </a:r>
          </a:p>
          <a:p>
            <a:r>
              <a:rPr lang="en-GB" dirty="0"/>
              <a:t>Mechanical failures can cause unpredictable effects on the total processes</a:t>
            </a:r>
          </a:p>
          <a:p>
            <a:pPr marL="0" indent="0">
              <a:buNone/>
            </a:pP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446514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</TotalTime>
  <Words>287</Words>
  <Application>Microsoft Macintosh PowerPoint</Application>
  <PresentationFormat>Widescreen</PresentationFormat>
  <Paragraphs>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WELCOME</vt:lpstr>
      <vt:lpstr>Group Members</vt:lpstr>
      <vt:lpstr>Presentation on E-commerce website (icchee.com)</vt:lpstr>
      <vt:lpstr>Introduction</vt:lpstr>
      <vt:lpstr>What is E-commerce</vt:lpstr>
      <vt:lpstr>About Our System</vt:lpstr>
      <vt:lpstr>Features of icchee.com</vt:lpstr>
      <vt:lpstr>Advantages of E-commerce</vt:lpstr>
      <vt:lpstr>Disadvantages of E-commerce</vt:lpstr>
      <vt:lpstr>Our Website Interface</vt:lpstr>
      <vt:lpstr>Homepage</vt:lpstr>
      <vt:lpstr>Shop Page</vt:lpstr>
      <vt:lpstr>Single Product Page</vt:lpstr>
      <vt:lpstr>Cart Page</vt:lpstr>
      <vt:lpstr>Checkout page</vt:lpstr>
      <vt:lpstr>Admin Panel</vt:lpstr>
      <vt:lpstr>Add a new Product</vt:lpstr>
      <vt:lpstr>Customer Orders</vt:lpstr>
      <vt:lpstr>Any Question 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Microsoft Office User</dc:creator>
  <cp:lastModifiedBy>Microsoft Office User</cp:lastModifiedBy>
  <cp:revision>5</cp:revision>
  <dcterms:created xsi:type="dcterms:W3CDTF">2020-12-17T18:35:10Z</dcterms:created>
  <dcterms:modified xsi:type="dcterms:W3CDTF">2020-12-17T19:24:50Z</dcterms:modified>
</cp:coreProperties>
</file>