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4" r:id="rId5"/>
    <p:sldId id="260" r:id="rId6"/>
    <p:sldId id="261" r:id="rId7"/>
    <p:sldId id="259" r:id="rId8"/>
    <p:sldId id="267" r:id="rId9"/>
    <p:sldId id="266" r:id="rId10"/>
    <p:sldId id="269" r:id="rId11"/>
    <p:sldId id="265" r:id="rId12"/>
    <p:sldId id="268" r:id="rId13"/>
    <p:sldId id="262" r:id="rId1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DF60A-7FEC-4DBF-B493-CC875629E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238AF-8D52-46C2-83FD-50DA93CB7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CB98-0069-4C9D-8ABD-AB48765DD620}" type="datetimeFigureOut">
              <a:rPr lang="x-none" smtClean="0"/>
              <a:t>6/2/2021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5FD8-BEF9-40FF-BA74-0A214A37A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56B15-0199-4119-9EA4-5F8557889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53A6-C115-43C9-A272-C97F4254825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1835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E058-51DA-4ED6-AE85-AEF3354003AC}" type="datetimeFigureOut">
              <a:rPr lang="x-none" smtClean="0"/>
              <a:t>6/2/2021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762B8-5199-4F5D-B4DC-E79D3A9969B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9217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E6E6-CB58-4988-9CA4-22BB9CA8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13EEE-ED33-4EC8-A46D-0A34E898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A7BE-F4B8-4221-BF15-CF04017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8876-8781-4047-8CE5-1D813D7FC77F}" type="datetime8">
              <a:rPr lang="x-none" smtClean="0"/>
              <a:t>6/2/2021 3:24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BF6F-52B9-4FC1-B995-DE43CEBC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0FC4-C3E9-4ED9-B402-A5D0DF5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00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C771-A03F-4110-858D-06F1F92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39D04-2A95-4215-98E2-5FB1945A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5582-0812-4492-B8E3-3A17BDD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619D-40A3-4EBA-BFBE-A7151DBA219C}" type="datetime8">
              <a:rPr lang="x-none" smtClean="0"/>
              <a:t>6/2/2021 3:24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951C-4225-4F42-A1B8-3DCC0200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A705-D18C-42C6-BFB0-8F35DC3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118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AA4CC-37ED-496F-8663-D0CF65F6C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30B48-703A-4183-92D8-099D681E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3FD9-84E7-4F2C-954E-B792149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C6A9-4CF0-4EC3-A54E-BA7D4E39DD56}" type="datetime8">
              <a:rPr lang="x-none" smtClean="0"/>
              <a:t>6/2/2021 3:24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33B7-22F1-4689-9764-B5B24172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01E10-F9F1-4AD4-94C3-EE13454A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8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55A9-607A-4010-AFCF-1A332CA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EAD-FE7C-42DA-A87C-1935C426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A8D3-3B8D-40AE-B97B-57F3F409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0B0B-0905-4F80-9B79-6ED48855F355}" type="datetime8">
              <a:rPr lang="x-none" smtClean="0"/>
              <a:t>6/2/2021 3:24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04CAC-68FE-4F34-A654-80C0F51F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CC07-1438-4C6C-A761-C5D02C5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11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DD77-7629-4E85-A23D-31D0A768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CAC1B-178B-4D6C-81AA-E3010612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9CF4-AC97-4C5D-A798-853F45F8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1E0-D1A0-495A-A685-4E4503F9074D}" type="datetime8">
              <a:rPr lang="x-none" smtClean="0"/>
              <a:t>6/2/2021 3:24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A583-797E-4AF8-8FA4-E7D70A5D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E834-10D1-449A-BCEB-5052A41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79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D36A-E1BF-4410-946D-9D65475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0DD9-C6D5-485F-ADD0-128F51DB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49E91-A751-436B-A398-6CDAF7C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3715A-A7A4-4BFF-B147-AE68F758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287-2B1B-4053-9336-FD8ADED2A25E}" type="datetime8">
              <a:rPr lang="x-none" smtClean="0"/>
              <a:t>6/2/2021 3:24 PM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B1DFC-2E2E-480B-BF78-003A72C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5587-CEE6-4E45-AA90-99C15FC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47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C86F-666F-495F-B637-918FDE94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7C53-C160-47F2-A6F9-ED7AA482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3A26-E76F-49D7-A10A-8E86AF42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13B92-8688-4CFC-8E45-6CB45BE7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3826B-A942-475A-B40D-F376F0943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133CF-6722-4A0F-8786-A6613FB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C031-5F87-4A57-81D2-081FD130CAF5}" type="datetime8">
              <a:rPr lang="x-none" smtClean="0"/>
              <a:t>6/2/2021 3:24 PM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35D18-9282-4816-8651-7EF38936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9FE59-F99F-4D9D-B91C-157C109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467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57BA-A04D-45F5-A415-3EAE21E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C4EED-EAA0-47CA-8ACF-E78DC99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422-109C-4C1C-B1EB-63AEC703E02F}" type="datetime8">
              <a:rPr lang="x-none" smtClean="0"/>
              <a:t>6/2/2021 3:24 PM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45D35-A8A1-416C-887E-2807DD9D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A50F5-157F-4003-B042-42064AF0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86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A9EB5-6732-497A-9A67-9465B2E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F6E-A40D-44F4-A146-BD04EAF16D32}" type="datetime8">
              <a:rPr lang="x-none" smtClean="0"/>
              <a:t>6/2/2021 3:24 PM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9A05-E4B1-486F-AA10-FAB019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4F33-D9C5-4E70-B4FC-BBF27628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14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D1B-C7AE-4F0A-83D3-0F2A0957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006C-7E3A-4CBC-B90C-0168B444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F9946-06B9-413F-9D6E-50A5359A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4E568-DF01-4247-B436-67E27A2F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3A2-32B4-44C6-94CC-A08A017D02CF}" type="datetime8">
              <a:rPr lang="x-none" smtClean="0"/>
              <a:t>6/2/2021 3:24 PM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54900-68D8-43A7-B339-A462623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6C59F-FF77-4F5F-9988-67A061A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8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F7BD-8BB0-4003-8949-C1C319ED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21727-3C7D-4599-A805-13757184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FD510-FABE-4D9F-B74C-ADB3428A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969E3-7DF2-455E-8EA0-C9DB3E43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8CC8-D893-4944-A0C0-4475208982C3}" type="datetime8">
              <a:rPr lang="x-none" smtClean="0"/>
              <a:t>6/2/2021 3:24 PM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DBF98-C762-4B47-8ED2-2AAE62D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6828-61FA-4516-A8D6-6393007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6D27D-4C0D-4524-A18C-17CFE5D6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0BFC7-4EA1-43CD-AE4C-BF377365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334D-C845-4D75-B3B4-25CDAB56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E01B-D182-46E2-8D8F-B81C922CC6F0}" type="datetime8">
              <a:rPr lang="x-none" smtClean="0"/>
              <a:t>6/2/2021 3:24 PM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55E8E-2F2E-431B-B8AC-93F3D367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C0C1-396D-4D3B-8DB2-178FC26E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81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840B-9D3C-47BE-826E-9F7D2C353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0961"/>
          </a:xfrm>
        </p:spPr>
        <p:txBody>
          <a:bodyPr/>
          <a:lstStyle/>
          <a:p>
            <a:r>
              <a:rPr lang="en-US" dirty="0"/>
              <a:t>&lt;_</a:t>
            </a:r>
            <a:r>
              <a:rPr lang="en-US" dirty="0" err="1"/>
              <a:t>technovores</a:t>
            </a:r>
            <a:r>
              <a:rPr lang="en-US" dirty="0"/>
              <a:t>_&gt;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E4B0D-9B9A-416F-A841-277DA50EC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1774"/>
            <a:ext cx="9144000" cy="3353863"/>
          </a:xfrm>
        </p:spPr>
        <p:txBody>
          <a:bodyPr>
            <a:normAutofit/>
          </a:bodyPr>
          <a:lstStyle/>
          <a:p>
            <a:r>
              <a:rPr lang="en-US" dirty="0" err="1"/>
              <a:t>TechGig</a:t>
            </a:r>
            <a:r>
              <a:rPr lang="en-US" dirty="0"/>
              <a:t> Code Gladiators 2021</a:t>
            </a:r>
          </a:p>
          <a:p>
            <a:r>
              <a:rPr lang="en-US" dirty="0"/>
              <a:t>Machine Learning hosted by Times Internet</a:t>
            </a:r>
            <a:br>
              <a:rPr lang="en-US" dirty="0"/>
            </a:br>
            <a:endParaRPr lang="en-US" dirty="0"/>
          </a:p>
          <a:p>
            <a:r>
              <a:rPr lang="en-US" dirty="0"/>
              <a:t>Round 2 </a:t>
            </a:r>
          </a:p>
          <a:p>
            <a:pPr algn="r"/>
            <a:r>
              <a:rPr lang="en-US" dirty="0"/>
              <a:t>Gaurav Singh (Leader)</a:t>
            </a:r>
          </a:p>
          <a:p>
            <a:pPr algn="r"/>
            <a:r>
              <a:rPr lang="en-US" dirty="0"/>
              <a:t>Solo  Member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7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B740-9FC7-4987-9C68-42815B73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E89-A2C5-42C3-877E-4CDD23846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snapshot of the result provided is when the training data was split between train and validate sets.</a:t>
            </a:r>
          </a:p>
          <a:p>
            <a:r>
              <a:rPr lang="en-US" dirty="0"/>
              <a:t>However, the model used for the test set was trained on the whole training data.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08CD6-BE30-475A-912B-885D04AC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2036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endParaRPr lang="x-none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11</a:t>
            </a:fld>
            <a:endParaRPr 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91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Appendix</a:t>
            </a:r>
            <a:endParaRPr lang="x-none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12</a:t>
            </a:fld>
            <a:endParaRPr 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DB0-0623-40E9-B781-44E6D411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2B9B-CA20-4EAC-A3AB-8F8EE5B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key challenge I faced is how to handle </a:t>
            </a:r>
            <a:r>
              <a:rPr lang="en-US" i="1" dirty="0" err="1"/>
              <a:t>ip</a:t>
            </a:r>
            <a:r>
              <a:rPr lang="en-US" i="1" dirty="0"/>
              <a:t> address as a feature. It was something I neither handled before nor I cam across any problem of such type.</a:t>
            </a:r>
          </a:p>
          <a:p>
            <a:r>
              <a:rPr lang="en-US" i="1" dirty="0"/>
              <a:t>I solved the </a:t>
            </a:r>
            <a:r>
              <a:rPr lang="en-US" i="1" dirty="0" err="1"/>
              <a:t>ip</a:t>
            </a:r>
            <a:r>
              <a:rPr lang="en-US" i="1" dirty="0"/>
              <a:t> address problem with the help of a research paper I found by </a:t>
            </a:r>
            <a:r>
              <a:rPr lang="en-US" i="1" dirty="0" err="1"/>
              <a:t>purdue</a:t>
            </a:r>
            <a:r>
              <a:rPr lang="en-US" i="1" dirty="0"/>
              <a:t> university.</a:t>
            </a:r>
          </a:p>
          <a:p>
            <a:r>
              <a:rPr lang="en-US" i="1" dirty="0"/>
              <a:t>The research paper is included with my other file by the name of </a:t>
            </a:r>
          </a:p>
          <a:p>
            <a:pPr marL="0" indent="0">
              <a:buNone/>
            </a:pPr>
            <a:r>
              <a:rPr lang="en-US" i="1" dirty="0"/>
              <a:t>“Encoding IP Address as a Feature for Network Intrusion Detection”.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09BF-4E90-4F76-97D9-AC71C1A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13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1EBC-2799-4C1C-A24F-7995EDD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106A-FFE4-4DC4-803A-89C56BEB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Worked on the problem statement provided. Completed dataset on hand with the help of provided meta data.</a:t>
            </a:r>
          </a:p>
          <a:p>
            <a:r>
              <a:rPr lang="en-US" dirty="0"/>
              <a:t>Performed data preprocessing on completed data to be used for model training.</a:t>
            </a:r>
          </a:p>
          <a:p>
            <a:r>
              <a:rPr lang="en-US" dirty="0"/>
              <a:t>Worked on how to handle </a:t>
            </a:r>
            <a:r>
              <a:rPr lang="en-US" dirty="0" err="1"/>
              <a:t>ip</a:t>
            </a:r>
            <a:r>
              <a:rPr lang="en-US" dirty="0"/>
              <a:t> address as a feature and read research papers on it.</a:t>
            </a:r>
          </a:p>
          <a:p>
            <a:r>
              <a:rPr lang="en-US" dirty="0"/>
              <a:t>Trained the model on various classification algorithms and evaluated on the basis accuracy, precision, recall, f1-score.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CD00A-D786-4F8B-8CB6-6246C268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2</a:t>
            </a:fld>
            <a:endParaRPr 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0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CD34-AA6B-4345-B4CB-4E0197C1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at hand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F868-2A8C-439A-848A-408C2E7A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Conversion fraud in Digital Advertising</a:t>
            </a:r>
          </a:p>
          <a:p>
            <a:r>
              <a:rPr lang="en-US" i="1" dirty="0"/>
              <a:t>My task was to classify the provided data so that it can identify maximum possible leads generated by the malignant technique.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D56F0-C698-4129-90D7-3C393655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3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4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82B-875F-43C1-A314-468D7B32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My solution to this problem was to train a model that can identify between genuine and fake conversions.</a:t>
            </a:r>
          </a:p>
          <a:p>
            <a:r>
              <a:rPr lang="en-US" i="1" dirty="0"/>
              <a:t>For this approach I used various classification algorithms to train my model and snapshots of my results are provided.</a:t>
            </a:r>
          </a:p>
          <a:p>
            <a:r>
              <a:rPr lang="en-US" i="1" dirty="0"/>
              <a:t>Acc = accuracy</a:t>
            </a:r>
          </a:p>
          <a:p>
            <a:r>
              <a:rPr lang="en-US" i="1" dirty="0"/>
              <a:t>Pre = precision</a:t>
            </a:r>
          </a:p>
          <a:p>
            <a:r>
              <a:rPr lang="en-US" i="1" dirty="0"/>
              <a:t>Rec = recall</a:t>
            </a:r>
          </a:p>
          <a:p>
            <a:r>
              <a:rPr lang="en-US" i="1" dirty="0"/>
              <a:t>F1 = f1-score</a:t>
            </a:r>
          </a:p>
          <a:p>
            <a:r>
              <a:rPr lang="en-IN" i="1" dirty="0"/>
              <a:t>con = Confusion matrix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4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8310-F236-4657-9AA4-0596BCC9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 Prototype</a:t>
            </a:r>
            <a:endParaRPr lang="x-none" dirty="0"/>
          </a:p>
        </p:txBody>
      </p:sp>
      <p:pic>
        <p:nvPicPr>
          <p:cNvPr id="8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3F425CB-9530-4060-819B-2BE165DE6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83" y="1953133"/>
            <a:ext cx="9021434" cy="40963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FA464-2810-402A-A0D5-84C355C1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5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2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3099-E04D-441D-B8EA-8C0E6789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89A6-5AF4-4352-9CAA-C2416E45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First step was to complete missing data, after that data preprocessing was completed.</a:t>
            </a:r>
          </a:p>
          <a:p>
            <a:r>
              <a:rPr lang="en-US" i="1" dirty="0"/>
              <a:t>Second step was to handle </a:t>
            </a:r>
            <a:r>
              <a:rPr lang="en-US" i="1" dirty="0" err="1"/>
              <a:t>ip</a:t>
            </a:r>
            <a:r>
              <a:rPr lang="en-US" i="1" dirty="0"/>
              <a:t> address as a feature, on which after reading some research paper I came to some conclusion and proceeded with that.</a:t>
            </a:r>
          </a:p>
          <a:p>
            <a:r>
              <a:rPr lang="en-US" i="1" dirty="0"/>
              <a:t>Third step was to classify the data for which I used Random Forest Classifier. </a:t>
            </a:r>
          </a:p>
          <a:p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91377-23EC-4EFC-AD34-95CA432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6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5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Coding is performed on Spyder.</a:t>
            </a:r>
          </a:p>
          <a:p>
            <a:r>
              <a:rPr lang="en-US" i="1" dirty="0" err="1"/>
              <a:t>Conda</a:t>
            </a:r>
            <a:r>
              <a:rPr lang="en-US" i="1" dirty="0"/>
              <a:t> is used as the package manager.</a:t>
            </a:r>
          </a:p>
          <a:p>
            <a:r>
              <a:rPr lang="en-US" i="1" dirty="0"/>
              <a:t>For data completion mainly pandas is used.</a:t>
            </a:r>
          </a:p>
          <a:p>
            <a:r>
              <a:rPr lang="en-US" i="1" dirty="0"/>
              <a:t>For handling </a:t>
            </a:r>
            <a:r>
              <a:rPr lang="en-US" i="1" dirty="0" err="1"/>
              <a:t>ip</a:t>
            </a:r>
            <a:r>
              <a:rPr lang="en-US" i="1" dirty="0"/>
              <a:t> address as a feature </a:t>
            </a:r>
            <a:r>
              <a:rPr lang="en-US" i="1" dirty="0" err="1"/>
              <a:t>ipaddress</a:t>
            </a:r>
            <a:r>
              <a:rPr lang="en-US" i="1" dirty="0"/>
              <a:t> package and regular expressions are used.</a:t>
            </a:r>
          </a:p>
          <a:p>
            <a:r>
              <a:rPr lang="en-US" i="1" dirty="0"/>
              <a:t>For data preprocessing pandas and scikit-learn is used.</a:t>
            </a:r>
          </a:p>
          <a:p>
            <a:r>
              <a:rPr lang="en-US" i="1" dirty="0"/>
              <a:t>For model training scikit-learn, </a:t>
            </a:r>
            <a:r>
              <a:rPr lang="en-US" i="1" dirty="0" err="1"/>
              <a:t>numpy</a:t>
            </a:r>
            <a:r>
              <a:rPr lang="en-US" i="1" dirty="0"/>
              <a:t>, counter and pandas are used.</a:t>
            </a:r>
          </a:p>
          <a:p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7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3507-1028-4928-8FB9-A7366B2C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our team is the best!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E82F-AD04-4663-8AF1-82150FCD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All the tasks performed and all coding done is by me.</a:t>
            </a:r>
          </a:p>
          <a:p>
            <a:r>
              <a:rPr lang="en-US" i="1" dirty="0"/>
              <a:t>This is a solo submission.</a:t>
            </a:r>
          </a:p>
          <a:p>
            <a:r>
              <a:rPr lang="en-US" i="1" dirty="0"/>
              <a:t>As for me I am in B. Tech 4</a:t>
            </a:r>
            <a:r>
              <a:rPr lang="en-US" i="1" baseline="30000" dirty="0"/>
              <a:t>th</a:t>
            </a:r>
            <a:r>
              <a:rPr lang="en-US" i="1" dirty="0"/>
              <a:t> year UG to be.</a:t>
            </a:r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F33F6-04AF-4BD5-BA06-EC3DCE9F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8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4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3FE3-88DE-436A-943C-1F682046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attachments/ files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A076-E7D0-4584-8053-209F8D6A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1. </a:t>
            </a:r>
            <a:r>
              <a:rPr lang="en-US" i="1" dirty="0" err="1"/>
              <a:t>all_data</a:t>
            </a:r>
            <a:r>
              <a:rPr lang="en-US" i="1" dirty="0"/>
              <a:t> folder : It contains files provided by Hackathon.</a:t>
            </a:r>
          </a:p>
          <a:p>
            <a:r>
              <a:rPr lang="en-US" i="1" dirty="0"/>
              <a:t>2. </a:t>
            </a:r>
            <a:r>
              <a:rPr lang="en-US" i="1" dirty="0" err="1"/>
              <a:t>data_compltn</a:t>
            </a:r>
            <a:r>
              <a:rPr lang="en-US" i="1" dirty="0"/>
              <a:t> </a:t>
            </a:r>
            <a:r>
              <a:rPr lang="en-US" i="1" dirty="0" err="1"/>
              <a:t>py</a:t>
            </a:r>
            <a:r>
              <a:rPr lang="en-US" i="1" dirty="0"/>
              <a:t> file : It takes original file from </a:t>
            </a:r>
            <a:r>
              <a:rPr lang="en-US" i="1" dirty="0" err="1"/>
              <a:t>all_data</a:t>
            </a:r>
            <a:r>
              <a:rPr lang="en-US" i="1" dirty="0"/>
              <a:t> folder and after completing dataset saves them in </a:t>
            </a:r>
            <a:r>
              <a:rPr lang="en-US" i="1" dirty="0" err="1"/>
              <a:t>comp_data</a:t>
            </a:r>
            <a:r>
              <a:rPr lang="en-US" i="1" dirty="0"/>
              <a:t> folder.</a:t>
            </a:r>
          </a:p>
          <a:p>
            <a:r>
              <a:rPr lang="en-US" i="1" dirty="0"/>
              <a:t>3. </a:t>
            </a:r>
            <a:r>
              <a:rPr lang="en-US" i="1" dirty="0" err="1"/>
              <a:t>comp_data</a:t>
            </a:r>
            <a:r>
              <a:rPr lang="en-US" i="1" dirty="0"/>
              <a:t> folder : It contains the completed dataset.</a:t>
            </a:r>
          </a:p>
          <a:p>
            <a:r>
              <a:rPr lang="en-US" i="1" dirty="0"/>
              <a:t>4. </a:t>
            </a:r>
            <a:r>
              <a:rPr lang="en-US" i="1" dirty="0" err="1"/>
              <a:t>ip_done</a:t>
            </a:r>
            <a:r>
              <a:rPr lang="en-US" i="1" dirty="0"/>
              <a:t> </a:t>
            </a:r>
            <a:r>
              <a:rPr lang="en-US" i="1" dirty="0" err="1"/>
              <a:t>py</a:t>
            </a:r>
            <a:r>
              <a:rPr lang="en-US" i="1" dirty="0"/>
              <a:t> file : It takes completed dataset from </a:t>
            </a:r>
            <a:r>
              <a:rPr lang="en-US" i="1" dirty="0" err="1"/>
              <a:t>comp_data</a:t>
            </a:r>
            <a:r>
              <a:rPr lang="en-US" i="1" dirty="0"/>
              <a:t> folder and handles </a:t>
            </a:r>
            <a:r>
              <a:rPr lang="en-US" i="1" dirty="0" err="1"/>
              <a:t>ip</a:t>
            </a:r>
            <a:r>
              <a:rPr lang="en-US" i="1" dirty="0"/>
              <a:t> address then saves the file in </a:t>
            </a:r>
            <a:r>
              <a:rPr lang="en-US" i="1" dirty="0" err="1"/>
              <a:t>handle_ip</a:t>
            </a:r>
            <a:r>
              <a:rPr lang="en-US" i="1" dirty="0"/>
              <a:t> folder.</a:t>
            </a:r>
          </a:p>
          <a:p>
            <a:r>
              <a:rPr lang="en-US" i="1" dirty="0"/>
              <a:t>5. </a:t>
            </a:r>
            <a:r>
              <a:rPr lang="en-US" i="1" dirty="0" err="1"/>
              <a:t>handle_ip</a:t>
            </a:r>
            <a:r>
              <a:rPr lang="en-US" i="1" dirty="0"/>
              <a:t> folder : it contains the dataset with </a:t>
            </a:r>
            <a:r>
              <a:rPr lang="en-US" i="1" dirty="0" err="1"/>
              <a:t>ip</a:t>
            </a:r>
            <a:r>
              <a:rPr lang="en-US" i="1" dirty="0"/>
              <a:t> handled.</a:t>
            </a:r>
          </a:p>
          <a:p>
            <a:r>
              <a:rPr lang="en-US" i="1" dirty="0"/>
              <a:t>6. model </a:t>
            </a:r>
            <a:r>
              <a:rPr lang="en-US" i="1" dirty="0" err="1"/>
              <a:t>py</a:t>
            </a:r>
            <a:r>
              <a:rPr lang="en-US" i="1" dirty="0"/>
              <a:t> file : It takes the completed dataset from </a:t>
            </a:r>
            <a:r>
              <a:rPr lang="en-US" i="1" dirty="0" err="1"/>
              <a:t>handle_ip</a:t>
            </a:r>
            <a:r>
              <a:rPr lang="en-US" i="1" dirty="0"/>
              <a:t> and after classification saves the submission csv file.</a:t>
            </a:r>
          </a:p>
          <a:p>
            <a:r>
              <a:rPr lang="en-US" i="1" dirty="0"/>
              <a:t>7. final csv file : This is the submission file to </a:t>
            </a:r>
            <a:r>
              <a:rPr lang="en-US" i="1"/>
              <a:t>be uploaded.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27371-4A9C-4D27-8738-D44DD20D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9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618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&lt;_technovores_&gt;</vt:lpstr>
      <vt:lpstr>Executive Summary</vt:lpstr>
      <vt:lpstr>Problem at hand</vt:lpstr>
      <vt:lpstr>Solution</vt:lpstr>
      <vt:lpstr>Demo/ Prototype</vt:lpstr>
      <vt:lpstr>Approach</vt:lpstr>
      <vt:lpstr>Technology Stack</vt:lpstr>
      <vt:lpstr>Why our team is the best!</vt:lpstr>
      <vt:lpstr>Associated attachments/ files</vt:lpstr>
      <vt:lpstr>IMPORTANT INFO</vt:lpstr>
      <vt:lpstr>Thank you</vt:lpstr>
      <vt:lpstr>Appendix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&lt;Team_Name&gt;</dc:title>
  <dc:creator>Prabhav  Gupta</dc:creator>
  <cp:lastModifiedBy>Garima Singh</cp:lastModifiedBy>
  <cp:revision>22</cp:revision>
  <dcterms:created xsi:type="dcterms:W3CDTF">2019-05-09T10:56:59Z</dcterms:created>
  <dcterms:modified xsi:type="dcterms:W3CDTF">2021-06-02T09:55:48Z</dcterms:modified>
</cp:coreProperties>
</file>