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4CFD4-406B-4FCE-B46D-DE26C67114EF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32E2A7C2-7D09-4FD3-B298-ADB441094988}">
      <dgm:prSet phldrT="[Texto]"/>
      <dgm:spPr/>
      <dgm:t>
        <a:bodyPr/>
        <a:lstStyle/>
        <a:p>
          <a:r>
            <a:rPr lang="es-MX" dirty="0"/>
            <a:t>Selección</a:t>
          </a:r>
        </a:p>
      </dgm:t>
    </dgm:pt>
    <dgm:pt modelId="{5CD37F44-64B9-4FC4-972C-77296ABFCD00}" type="parTrans" cxnId="{A6990B97-5EF2-4E54-89A3-879818135DDA}">
      <dgm:prSet/>
      <dgm:spPr/>
      <dgm:t>
        <a:bodyPr/>
        <a:lstStyle/>
        <a:p>
          <a:endParaRPr lang="es-MX"/>
        </a:p>
      </dgm:t>
    </dgm:pt>
    <dgm:pt modelId="{57F89320-D031-47DC-B7EE-BC891F7B763F}" type="sibTrans" cxnId="{A6990B97-5EF2-4E54-89A3-879818135DDA}">
      <dgm:prSet/>
      <dgm:spPr/>
      <dgm:t>
        <a:bodyPr/>
        <a:lstStyle/>
        <a:p>
          <a:endParaRPr lang="es-MX"/>
        </a:p>
      </dgm:t>
    </dgm:pt>
    <dgm:pt modelId="{1E287E95-F120-488F-B1F2-0935DCA825AF}">
      <dgm:prSet phldrT="[Texto]"/>
      <dgm:spPr/>
      <dgm:t>
        <a:bodyPr/>
        <a:lstStyle/>
        <a:p>
          <a:r>
            <a:rPr lang="es-MX" dirty="0"/>
            <a:t>Revisión</a:t>
          </a:r>
        </a:p>
      </dgm:t>
    </dgm:pt>
    <dgm:pt modelId="{C1CAF6BE-DB8D-4149-B12A-A7C1B4C7F406}" type="parTrans" cxnId="{98510DC0-4918-4EDE-8901-E512FF347B68}">
      <dgm:prSet/>
      <dgm:spPr/>
      <dgm:t>
        <a:bodyPr/>
        <a:lstStyle/>
        <a:p>
          <a:endParaRPr lang="es-MX"/>
        </a:p>
      </dgm:t>
    </dgm:pt>
    <dgm:pt modelId="{1F9664BF-D3D9-4CF9-A8C1-B51550326C33}" type="sibTrans" cxnId="{98510DC0-4918-4EDE-8901-E512FF347B68}">
      <dgm:prSet/>
      <dgm:spPr/>
      <dgm:t>
        <a:bodyPr/>
        <a:lstStyle/>
        <a:p>
          <a:endParaRPr lang="es-MX"/>
        </a:p>
      </dgm:t>
    </dgm:pt>
    <dgm:pt modelId="{E47CF6E7-330F-4AC1-9A2A-C5DCB923A54A}">
      <dgm:prSet phldrT="[Texto]"/>
      <dgm:spPr/>
      <dgm:t>
        <a:bodyPr/>
        <a:lstStyle/>
        <a:p>
          <a:r>
            <a:rPr lang="es-MX" dirty="0"/>
            <a:t>Desarrollo</a:t>
          </a:r>
        </a:p>
      </dgm:t>
    </dgm:pt>
    <dgm:pt modelId="{30C138C2-DA49-45D0-9EAE-CEDD5B24E7C8}" type="parTrans" cxnId="{189BA651-B468-4709-9139-E2BA9C6151B3}">
      <dgm:prSet/>
      <dgm:spPr/>
      <dgm:t>
        <a:bodyPr/>
        <a:lstStyle/>
        <a:p>
          <a:endParaRPr lang="es-MX"/>
        </a:p>
      </dgm:t>
    </dgm:pt>
    <dgm:pt modelId="{B0A5D215-872C-4C09-9C20-EA700890E964}" type="sibTrans" cxnId="{189BA651-B468-4709-9139-E2BA9C6151B3}">
      <dgm:prSet/>
      <dgm:spPr/>
      <dgm:t>
        <a:bodyPr/>
        <a:lstStyle/>
        <a:p>
          <a:endParaRPr lang="es-MX"/>
        </a:p>
      </dgm:t>
    </dgm:pt>
    <dgm:pt modelId="{7ACAF8A2-09FC-467C-944F-EB9F9F790A36}">
      <dgm:prSet phldrT="[Texto]"/>
      <dgm:spPr/>
      <dgm:t>
        <a:bodyPr/>
        <a:lstStyle/>
        <a:p>
          <a:r>
            <a:rPr lang="es-MX"/>
            <a:t>Evaluación</a:t>
          </a:r>
          <a:endParaRPr lang="es-MX" dirty="0"/>
        </a:p>
      </dgm:t>
    </dgm:pt>
    <dgm:pt modelId="{3A97FD11-78F8-42F1-BAC1-1F75C1E32647}" type="parTrans" cxnId="{19072E64-3C5C-4BB5-BBEB-139D5EBAA743}">
      <dgm:prSet/>
      <dgm:spPr/>
      <dgm:t>
        <a:bodyPr/>
        <a:lstStyle/>
        <a:p>
          <a:endParaRPr lang="es-MX"/>
        </a:p>
      </dgm:t>
    </dgm:pt>
    <dgm:pt modelId="{8AAA4028-7580-450A-AE61-49FC78AB1917}" type="sibTrans" cxnId="{19072E64-3C5C-4BB5-BBEB-139D5EBAA743}">
      <dgm:prSet/>
      <dgm:spPr/>
      <dgm:t>
        <a:bodyPr/>
        <a:lstStyle/>
        <a:p>
          <a:endParaRPr lang="es-MX"/>
        </a:p>
      </dgm:t>
    </dgm:pt>
    <dgm:pt modelId="{3B3ECD87-2C70-40DF-BAFF-A2B423ED63BA}" type="pres">
      <dgm:prSet presAssocID="{E524CFD4-406B-4FCE-B46D-DE26C67114EF}" presName="compositeShape" presStyleCnt="0">
        <dgm:presLayoutVars>
          <dgm:chMax val="7"/>
          <dgm:dir/>
          <dgm:resizeHandles val="exact"/>
        </dgm:presLayoutVars>
      </dgm:prSet>
      <dgm:spPr/>
    </dgm:pt>
    <dgm:pt modelId="{C0CB5E6E-1969-478E-B9F3-A4F733890AF0}" type="pres">
      <dgm:prSet presAssocID="{E524CFD4-406B-4FCE-B46D-DE26C67114EF}" presName="wedge1" presStyleLbl="node1" presStyleIdx="0" presStyleCnt="4"/>
      <dgm:spPr/>
    </dgm:pt>
    <dgm:pt modelId="{CD6413E3-A741-491C-A2C2-A273038D7AB3}" type="pres">
      <dgm:prSet presAssocID="{E524CFD4-406B-4FCE-B46D-DE26C67114EF}" presName="dummy1a" presStyleCnt="0"/>
      <dgm:spPr/>
    </dgm:pt>
    <dgm:pt modelId="{46A9E18E-B5EC-457F-A20D-4FDBB2542641}" type="pres">
      <dgm:prSet presAssocID="{E524CFD4-406B-4FCE-B46D-DE26C67114EF}" presName="dummy1b" presStyleCnt="0"/>
      <dgm:spPr/>
    </dgm:pt>
    <dgm:pt modelId="{AB07CD7E-E1EC-4B1F-8992-72AFCBFC4624}" type="pres">
      <dgm:prSet presAssocID="{E524CFD4-406B-4FCE-B46D-DE26C67114E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64FFDF-B257-4944-9633-73396649887B}" type="pres">
      <dgm:prSet presAssocID="{E524CFD4-406B-4FCE-B46D-DE26C67114EF}" presName="wedge2" presStyleLbl="node1" presStyleIdx="1" presStyleCnt="4"/>
      <dgm:spPr/>
    </dgm:pt>
    <dgm:pt modelId="{1A31E737-C961-463C-978F-6581C7A89D73}" type="pres">
      <dgm:prSet presAssocID="{E524CFD4-406B-4FCE-B46D-DE26C67114EF}" presName="dummy2a" presStyleCnt="0"/>
      <dgm:spPr/>
    </dgm:pt>
    <dgm:pt modelId="{8FB77D87-04BF-4F31-B82D-8FA118FF9609}" type="pres">
      <dgm:prSet presAssocID="{E524CFD4-406B-4FCE-B46D-DE26C67114EF}" presName="dummy2b" presStyleCnt="0"/>
      <dgm:spPr/>
    </dgm:pt>
    <dgm:pt modelId="{A1152151-A358-476B-9B45-1DFA5B530A34}" type="pres">
      <dgm:prSet presAssocID="{E524CFD4-406B-4FCE-B46D-DE26C67114E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03A1EB-B60F-4F2E-8E94-25510549F4AC}" type="pres">
      <dgm:prSet presAssocID="{E524CFD4-406B-4FCE-B46D-DE26C67114EF}" presName="wedge3" presStyleLbl="node1" presStyleIdx="2" presStyleCnt="4"/>
      <dgm:spPr/>
    </dgm:pt>
    <dgm:pt modelId="{1949DADC-EB19-495C-849A-7138540EA185}" type="pres">
      <dgm:prSet presAssocID="{E524CFD4-406B-4FCE-B46D-DE26C67114EF}" presName="dummy3a" presStyleCnt="0"/>
      <dgm:spPr/>
    </dgm:pt>
    <dgm:pt modelId="{DC72F49F-58A4-4B4E-AEF8-C483E0749335}" type="pres">
      <dgm:prSet presAssocID="{E524CFD4-406B-4FCE-B46D-DE26C67114EF}" presName="dummy3b" presStyleCnt="0"/>
      <dgm:spPr/>
    </dgm:pt>
    <dgm:pt modelId="{488F0769-7841-4167-A53C-28AA149C8A7D}" type="pres">
      <dgm:prSet presAssocID="{E524CFD4-406B-4FCE-B46D-DE26C67114E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CD139E-8917-430A-B12B-0381DE3FC046}" type="pres">
      <dgm:prSet presAssocID="{E524CFD4-406B-4FCE-B46D-DE26C67114EF}" presName="wedge4" presStyleLbl="node1" presStyleIdx="3" presStyleCnt="4"/>
      <dgm:spPr/>
    </dgm:pt>
    <dgm:pt modelId="{ACA75CDD-FB4E-4014-8D5A-A4E1FBD06793}" type="pres">
      <dgm:prSet presAssocID="{E524CFD4-406B-4FCE-B46D-DE26C67114EF}" presName="dummy4a" presStyleCnt="0"/>
      <dgm:spPr/>
    </dgm:pt>
    <dgm:pt modelId="{21B68A21-72B5-4B39-993F-9A9C11D43E0C}" type="pres">
      <dgm:prSet presAssocID="{E524CFD4-406B-4FCE-B46D-DE26C67114EF}" presName="dummy4b" presStyleCnt="0"/>
      <dgm:spPr/>
    </dgm:pt>
    <dgm:pt modelId="{DF8CB14E-146B-4378-B1AE-EF9F0AB1E47D}" type="pres">
      <dgm:prSet presAssocID="{E524CFD4-406B-4FCE-B46D-DE26C67114E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FB34D9C-4587-412A-A4A1-53B319281157}" type="pres">
      <dgm:prSet presAssocID="{57F89320-D031-47DC-B7EE-BC891F7B763F}" presName="arrowWedge1" presStyleLbl="fgSibTrans2D1" presStyleIdx="0" presStyleCnt="4"/>
      <dgm:spPr/>
    </dgm:pt>
    <dgm:pt modelId="{2D42267B-9210-4E84-AA91-A616EE7B705E}" type="pres">
      <dgm:prSet presAssocID="{B0A5D215-872C-4C09-9C20-EA700890E964}" presName="arrowWedge2" presStyleLbl="fgSibTrans2D1" presStyleIdx="1" presStyleCnt="4"/>
      <dgm:spPr/>
    </dgm:pt>
    <dgm:pt modelId="{6F02DA04-AC1B-4978-8007-1DCCFA9FDD0B}" type="pres">
      <dgm:prSet presAssocID="{1F9664BF-D3D9-4CF9-A8C1-B51550326C33}" presName="arrowWedge3" presStyleLbl="fgSibTrans2D1" presStyleIdx="2" presStyleCnt="4"/>
      <dgm:spPr/>
    </dgm:pt>
    <dgm:pt modelId="{119AC3F3-BC06-4049-AD55-5982DD9A4F65}" type="pres">
      <dgm:prSet presAssocID="{8AAA4028-7580-450A-AE61-49FC78AB1917}" presName="arrowWedge4" presStyleLbl="fgSibTrans2D1" presStyleIdx="3" presStyleCnt="4"/>
      <dgm:spPr/>
    </dgm:pt>
  </dgm:ptLst>
  <dgm:cxnLst>
    <dgm:cxn modelId="{F295752B-C554-49CD-B74D-5C7C7E1F141E}" type="presOf" srcId="{1E287E95-F120-488F-B1F2-0935DCA825AF}" destId="{0403A1EB-B60F-4F2E-8E94-25510549F4AC}" srcOrd="0" destOrd="0" presId="urn:microsoft.com/office/officeart/2005/8/layout/cycle8"/>
    <dgm:cxn modelId="{C9519D2D-36B1-4869-BF30-807A1427484E}" type="presOf" srcId="{1E287E95-F120-488F-B1F2-0935DCA825AF}" destId="{488F0769-7841-4167-A53C-28AA149C8A7D}" srcOrd="1" destOrd="0" presId="urn:microsoft.com/office/officeart/2005/8/layout/cycle8"/>
    <dgm:cxn modelId="{2D0F5561-C6D4-4281-BF45-CE4E54A80BDC}" type="presOf" srcId="{7ACAF8A2-09FC-467C-944F-EB9F9F790A36}" destId="{DF8CB14E-146B-4378-B1AE-EF9F0AB1E47D}" srcOrd="1" destOrd="0" presId="urn:microsoft.com/office/officeart/2005/8/layout/cycle8"/>
    <dgm:cxn modelId="{E0B8A863-66FA-4B14-B7EE-8F645312EBB4}" type="presOf" srcId="{E47CF6E7-330F-4AC1-9A2A-C5DCB923A54A}" destId="{3164FFDF-B257-4944-9633-73396649887B}" srcOrd="0" destOrd="0" presId="urn:microsoft.com/office/officeart/2005/8/layout/cycle8"/>
    <dgm:cxn modelId="{19072E64-3C5C-4BB5-BBEB-139D5EBAA743}" srcId="{E524CFD4-406B-4FCE-B46D-DE26C67114EF}" destId="{7ACAF8A2-09FC-467C-944F-EB9F9F790A36}" srcOrd="3" destOrd="0" parTransId="{3A97FD11-78F8-42F1-BAC1-1F75C1E32647}" sibTransId="{8AAA4028-7580-450A-AE61-49FC78AB1917}"/>
    <dgm:cxn modelId="{89169F70-3010-4061-AE70-2AB8293A5248}" type="presOf" srcId="{32E2A7C2-7D09-4FD3-B298-ADB441094988}" destId="{AB07CD7E-E1EC-4B1F-8992-72AFCBFC4624}" srcOrd="1" destOrd="0" presId="urn:microsoft.com/office/officeart/2005/8/layout/cycle8"/>
    <dgm:cxn modelId="{189BA651-B468-4709-9139-E2BA9C6151B3}" srcId="{E524CFD4-406B-4FCE-B46D-DE26C67114EF}" destId="{E47CF6E7-330F-4AC1-9A2A-C5DCB923A54A}" srcOrd="1" destOrd="0" parTransId="{30C138C2-DA49-45D0-9EAE-CEDD5B24E7C8}" sibTransId="{B0A5D215-872C-4C09-9C20-EA700890E964}"/>
    <dgm:cxn modelId="{820E3955-26EA-4E1C-87D3-8587DFCC1C30}" type="presOf" srcId="{32E2A7C2-7D09-4FD3-B298-ADB441094988}" destId="{C0CB5E6E-1969-478E-B9F3-A4F733890AF0}" srcOrd="0" destOrd="0" presId="urn:microsoft.com/office/officeart/2005/8/layout/cycle8"/>
    <dgm:cxn modelId="{A6990B97-5EF2-4E54-89A3-879818135DDA}" srcId="{E524CFD4-406B-4FCE-B46D-DE26C67114EF}" destId="{32E2A7C2-7D09-4FD3-B298-ADB441094988}" srcOrd="0" destOrd="0" parTransId="{5CD37F44-64B9-4FC4-972C-77296ABFCD00}" sibTransId="{57F89320-D031-47DC-B7EE-BC891F7B763F}"/>
    <dgm:cxn modelId="{98510DC0-4918-4EDE-8901-E512FF347B68}" srcId="{E524CFD4-406B-4FCE-B46D-DE26C67114EF}" destId="{1E287E95-F120-488F-B1F2-0935DCA825AF}" srcOrd="2" destOrd="0" parTransId="{C1CAF6BE-DB8D-4149-B12A-A7C1B4C7F406}" sibTransId="{1F9664BF-D3D9-4CF9-A8C1-B51550326C33}"/>
    <dgm:cxn modelId="{8DF11FCB-F87D-4492-9B0D-75461B34DF40}" type="presOf" srcId="{7ACAF8A2-09FC-467C-944F-EB9F9F790A36}" destId="{FECD139E-8917-430A-B12B-0381DE3FC046}" srcOrd="0" destOrd="0" presId="urn:microsoft.com/office/officeart/2005/8/layout/cycle8"/>
    <dgm:cxn modelId="{06F149D5-3A9F-42BF-9FAA-A319C1641FA4}" type="presOf" srcId="{E524CFD4-406B-4FCE-B46D-DE26C67114EF}" destId="{3B3ECD87-2C70-40DF-BAFF-A2B423ED63BA}" srcOrd="0" destOrd="0" presId="urn:microsoft.com/office/officeart/2005/8/layout/cycle8"/>
    <dgm:cxn modelId="{90EEDFFA-CCE6-4376-8C59-C5B25F204FBE}" type="presOf" srcId="{E47CF6E7-330F-4AC1-9A2A-C5DCB923A54A}" destId="{A1152151-A358-476B-9B45-1DFA5B530A34}" srcOrd="1" destOrd="0" presId="urn:microsoft.com/office/officeart/2005/8/layout/cycle8"/>
    <dgm:cxn modelId="{9CE0684B-FF7D-40D9-900A-D304DE72F000}" type="presParOf" srcId="{3B3ECD87-2C70-40DF-BAFF-A2B423ED63BA}" destId="{C0CB5E6E-1969-478E-B9F3-A4F733890AF0}" srcOrd="0" destOrd="0" presId="urn:microsoft.com/office/officeart/2005/8/layout/cycle8"/>
    <dgm:cxn modelId="{52253AAA-1FD0-4615-AD31-BDE6FA299156}" type="presParOf" srcId="{3B3ECD87-2C70-40DF-BAFF-A2B423ED63BA}" destId="{CD6413E3-A741-491C-A2C2-A273038D7AB3}" srcOrd="1" destOrd="0" presId="urn:microsoft.com/office/officeart/2005/8/layout/cycle8"/>
    <dgm:cxn modelId="{C45FDED6-3684-41B8-9D16-B9DC7BF7EA43}" type="presParOf" srcId="{3B3ECD87-2C70-40DF-BAFF-A2B423ED63BA}" destId="{46A9E18E-B5EC-457F-A20D-4FDBB2542641}" srcOrd="2" destOrd="0" presId="urn:microsoft.com/office/officeart/2005/8/layout/cycle8"/>
    <dgm:cxn modelId="{B9DEFAC4-9FF3-4703-82EA-600BD6A50994}" type="presParOf" srcId="{3B3ECD87-2C70-40DF-BAFF-A2B423ED63BA}" destId="{AB07CD7E-E1EC-4B1F-8992-72AFCBFC4624}" srcOrd="3" destOrd="0" presId="urn:microsoft.com/office/officeart/2005/8/layout/cycle8"/>
    <dgm:cxn modelId="{844EFD34-BDC3-4778-8C6A-BA667A0E15CB}" type="presParOf" srcId="{3B3ECD87-2C70-40DF-BAFF-A2B423ED63BA}" destId="{3164FFDF-B257-4944-9633-73396649887B}" srcOrd="4" destOrd="0" presId="urn:microsoft.com/office/officeart/2005/8/layout/cycle8"/>
    <dgm:cxn modelId="{A3AB835F-9765-4AC4-8CC7-2960CCA85024}" type="presParOf" srcId="{3B3ECD87-2C70-40DF-BAFF-A2B423ED63BA}" destId="{1A31E737-C961-463C-978F-6581C7A89D73}" srcOrd="5" destOrd="0" presId="urn:microsoft.com/office/officeart/2005/8/layout/cycle8"/>
    <dgm:cxn modelId="{C9117851-EE05-46E6-A4E3-1903B7822A05}" type="presParOf" srcId="{3B3ECD87-2C70-40DF-BAFF-A2B423ED63BA}" destId="{8FB77D87-04BF-4F31-B82D-8FA118FF9609}" srcOrd="6" destOrd="0" presId="urn:microsoft.com/office/officeart/2005/8/layout/cycle8"/>
    <dgm:cxn modelId="{323E5269-8B54-43D0-9D99-BF04E441413F}" type="presParOf" srcId="{3B3ECD87-2C70-40DF-BAFF-A2B423ED63BA}" destId="{A1152151-A358-476B-9B45-1DFA5B530A34}" srcOrd="7" destOrd="0" presId="urn:microsoft.com/office/officeart/2005/8/layout/cycle8"/>
    <dgm:cxn modelId="{CFC5A868-C47A-414D-8AAE-6965B636E2C0}" type="presParOf" srcId="{3B3ECD87-2C70-40DF-BAFF-A2B423ED63BA}" destId="{0403A1EB-B60F-4F2E-8E94-25510549F4AC}" srcOrd="8" destOrd="0" presId="urn:microsoft.com/office/officeart/2005/8/layout/cycle8"/>
    <dgm:cxn modelId="{051402A7-39F2-4EFE-A42C-BC3CD0230BBE}" type="presParOf" srcId="{3B3ECD87-2C70-40DF-BAFF-A2B423ED63BA}" destId="{1949DADC-EB19-495C-849A-7138540EA185}" srcOrd="9" destOrd="0" presId="urn:microsoft.com/office/officeart/2005/8/layout/cycle8"/>
    <dgm:cxn modelId="{9EFC0B51-9FC2-45A8-93D9-789170470518}" type="presParOf" srcId="{3B3ECD87-2C70-40DF-BAFF-A2B423ED63BA}" destId="{DC72F49F-58A4-4B4E-AEF8-C483E0749335}" srcOrd="10" destOrd="0" presId="urn:microsoft.com/office/officeart/2005/8/layout/cycle8"/>
    <dgm:cxn modelId="{61E99C25-FBDF-4532-BAD3-CA68054EF72C}" type="presParOf" srcId="{3B3ECD87-2C70-40DF-BAFF-A2B423ED63BA}" destId="{488F0769-7841-4167-A53C-28AA149C8A7D}" srcOrd="11" destOrd="0" presId="urn:microsoft.com/office/officeart/2005/8/layout/cycle8"/>
    <dgm:cxn modelId="{94B0B1F8-4240-4ABC-BA49-1727646FC830}" type="presParOf" srcId="{3B3ECD87-2C70-40DF-BAFF-A2B423ED63BA}" destId="{FECD139E-8917-430A-B12B-0381DE3FC046}" srcOrd="12" destOrd="0" presId="urn:microsoft.com/office/officeart/2005/8/layout/cycle8"/>
    <dgm:cxn modelId="{1CC50A8F-DB1E-4116-84E1-DFE9476D00CD}" type="presParOf" srcId="{3B3ECD87-2C70-40DF-BAFF-A2B423ED63BA}" destId="{ACA75CDD-FB4E-4014-8D5A-A4E1FBD06793}" srcOrd="13" destOrd="0" presId="urn:microsoft.com/office/officeart/2005/8/layout/cycle8"/>
    <dgm:cxn modelId="{9FE322F1-BF7F-45E3-ABB6-FF95F2AAA32A}" type="presParOf" srcId="{3B3ECD87-2C70-40DF-BAFF-A2B423ED63BA}" destId="{21B68A21-72B5-4B39-993F-9A9C11D43E0C}" srcOrd="14" destOrd="0" presId="urn:microsoft.com/office/officeart/2005/8/layout/cycle8"/>
    <dgm:cxn modelId="{047A7DC1-E7C6-4017-84B6-954B0EAC7734}" type="presParOf" srcId="{3B3ECD87-2C70-40DF-BAFF-A2B423ED63BA}" destId="{DF8CB14E-146B-4378-B1AE-EF9F0AB1E47D}" srcOrd="15" destOrd="0" presId="urn:microsoft.com/office/officeart/2005/8/layout/cycle8"/>
    <dgm:cxn modelId="{99176D8A-86CC-439E-9517-1B59D932FC03}" type="presParOf" srcId="{3B3ECD87-2C70-40DF-BAFF-A2B423ED63BA}" destId="{7FB34D9C-4587-412A-A4A1-53B319281157}" srcOrd="16" destOrd="0" presId="urn:microsoft.com/office/officeart/2005/8/layout/cycle8"/>
    <dgm:cxn modelId="{F042C7D0-0346-4A2F-ACEB-BFE5A62182FA}" type="presParOf" srcId="{3B3ECD87-2C70-40DF-BAFF-A2B423ED63BA}" destId="{2D42267B-9210-4E84-AA91-A616EE7B705E}" srcOrd="17" destOrd="0" presId="urn:microsoft.com/office/officeart/2005/8/layout/cycle8"/>
    <dgm:cxn modelId="{602BA1BA-7366-420B-9C8F-1FD9888BE94F}" type="presParOf" srcId="{3B3ECD87-2C70-40DF-BAFF-A2B423ED63BA}" destId="{6F02DA04-AC1B-4978-8007-1DCCFA9FDD0B}" srcOrd="18" destOrd="0" presId="urn:microsoft.com/office/officeart/2005/8/layout/cycle8"/>
    <dgm:cxn modelId="{A4566106-873D-45F1-B603-972CCFFF2ABB}" type="presParOf" srcId="{3B3ECD87-2C70-40DF-BAFF-A2B423ED63BA}" destId="{119AC3F3-BC06-4049-AD55-5982DD9A4F65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B5E6E-1969-478E-B9F3-A4F733890AF0}">
      <dsp:nvSpPr>
        <dsp:cNvPr id="0" name=""/>
        <dsp:cNvSpPr/>
      </dsp:nvSpPr>
      <dsp:spPr>
        <a:xfrm>
          <a:off x="1391912" y="321939"/>
          <a:ext cx="4333063" cy="4333063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Selección</a:t>
          </a:r>
        </a:p>
      </dsp:txBody>
      <dsp:txXfrm>
        <a:off x="3692047" y="1220018"/>
        <a:ext cx="1599106" cy="1186434"/>
      </dsp:txXfrm>
    </dsp:sp>
    <dsp:sp modelId="{3164FFDF-B257-4944-9633-73396649887B}">
      <dsp:nvSpPr>
        <dsp:cNvPr id="0" name=""/>
        <dsp:cNvSpPr/>
      </dsp:nvSpPr>
      <dsp:spPr>
        <a:xfrm>
          <a:off x="1391912" y="467406"/>
          <a:ext cx="4333063" cy="4333063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Desarrollo</a:t>
          </a:r>
        </a:p>
      </dsp:txBody>
      <dsp:txXfrm>
        <a:off x="3692047" y="2715956"/>
        <a:ext cx="1599106" cy="1186434"/>
      </dsp:txXfrm>
    </dsp:sp>
    <dsp:sp modelId="{0403A1EB-B60F-4F2E-8E94-25510549F4AC}">
      <dsp:nvSpPr>
        <dsp:cNvPr id="0" name=""/>
        <dsp:cNvSpPr/>
      </dsp:nvSpPr>
      <dsp:spPr>
        <a:xfrm>
          <a:off x="1246445" y="467406"/>
          <a:ext cx="4333063" cy="4333063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Revisión</a:t>
          </a:r>
        </a:p>
      </dsp:txBody>
      <dsp:txXfrm>
        <a:off x="1680267" y="2715956"/>
        <a:ext cx="1599106" cy="1186434"/>
      </dsp:txXfrm>
    </dsp:sp>
    <dsp:sp modelId="{FECD139E-8917-430A-B12B-0381DE3FC046}">
      <dsp:nvSpPr>
        <dsp:cNvPr id="0" name=""/>
        <dsp:cNvSpPr/>
      </dsp:nvSpPr>
      <dsp:spPr>
        <a:xfrm>
          <a:off x="1246445" y="321939"/>
          <a:ext cx="4333063" cy="4333063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Evaluación</a:t>
          </a:r>
          <a:endParaRPr lang="es-MX" sz="2700" kern="1200" dirty="0"/>
        </a:p>
      </dsp:txBody>
      <dsp:txXfrm>
        <a:off x="1680267" y="1220018"/>
        <a:ext cx="1599106" cy="1186434"/>
      </dsp:txXfrm>
    </dsp:sp>
    <dsp:sp modelId="{7FB34D9C-4587-412A-A4A1-53B319281157}">
      <dsp:nvSpPr>
        <dsp:cNvPr id="0" name=""/>
        <dsp:cNvSpPr/>
      </dsp:nvSpPr>
      <dsp:spPr>
        <a:xfrm>
          <a:off x="1123675" y="53701"/>
          <a:ext cx="4869538" cy="4869538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267B-9210-4E84-AA91-A616EE7B705E}">
      <dsp:nvSpPr>
        <dsp:cNvPr id="0" name=""/>
        <dsp:cNvSpPr/>
      </dsp:nvSpPr>
      <dsp:spPr>
        <a:xfrm>
          <a:off x="1123675" y="199169"/>
          <a:ext cx="4869538" cy="4869538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DA04-AC1B-4978-8007-1DCCFA9FDD0B}">
      <dsp:nvSpPr>
        <dsp:cNvPr id="0" name=""/>
        <dsp:cNvSpPr/>
      </dsp:nvSpPr>
      <dsp:spPr>
        <a:xfrm>
          <a:off x="978208" y="199169"/>
          <a:ext cx="4869538" cy="4869538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C3F3-BC06-4049-AD55-5982DD9A4F65}">
      <dsp:nvSpPr>
        <dsp:cNvPr id="0" name=""/>
        <dsp:cNvSpPr/>
      </dsp:nvSpPr>
      <dsp:spPr>
        <a:xfrm>
          <a:off x="978208" y="53701"/>
          <a:ext cx="4869538" cy="4869538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0151E-70B9-42A3-B440-021B795E6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96079-F77D-45A7-83DB-74FB7182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B4CBA-486A-472D-9384-CD9F200D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5236C-ED24-4768-9E5B-EC2CFB23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DCC33-932E-4650-AE8E-037B4494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15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52C2E-CF32-4D4B-8CA5-EACE8862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DADF5-C479-4868-A596-775F817E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E8609-1D24-49D3-BEDD-BF7A64B7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4FBBB-5B73-47F7-ACC2-36FD30B3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BC312-83B5-4185-B637-D7EAE48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89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C9A5F7-2655-4F29-BCA2-3BC92732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E8D91B-05AE-45B0-B90F-270D63ED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6E6A6-3729-4A8F-9F13-1424C39D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E4B1-6EE3-49E1-92B0-103F5B2D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D03C9-81D0-4033-82EC-FBFE4181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2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6AC61-F999-4E2E-8B43-DF9B3BBD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D277F-4BD6-46D8-B380-27276525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51429-3AA7-448D-AA42-395556BF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3987E-D4FD-4F28-8480-BB2F28A3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6120C-6440-437B-B812-719B9D9E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1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D0610-46DB-4BA7-BB15-EEE6FED9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09084-2173-4A5D-81D4-AE88D49AD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95503-1715-4CBE-B53E-E165D20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E8253-22A2-4638-BEF3-97F1AE2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D8BD5-91E9-4A56-B9A3-D70973C6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3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A2996-56FC-4823-9879-ADC8D9F8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D8FD5-032B-4D43-843C-1E9E8D63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F60F5-46E2-4153-B58A-2CCD2E02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4CDF9-6FE3-4E8C-8EE9-F913636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E11A5-AFC4-41D3-99ED-BADB6020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6F429-A1BB-45BC-B43F-49A334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90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BCA5C-E736-45B8-AD96-3E34732A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8CB963-8E0A-49B9-B40B-AC729DC7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C53D3-DD3D-464E-B64A-AA6BFEB46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66EEFD-3B8D-42E3-B5E9-B06CE027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78B352-0FB3-4703-A56D-F9BFA35BC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883D1C-DB57-4341-8691-771646D0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E5FE0A-9833-4F6B-ACFD-6576E33A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980575-322D-404C-A3A4-F352092F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2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13707-EBC2-4A19-BAE7-A5372CC4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26EBCA-9A07-4958-8096-BAEA7F33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FE183-4AB9-461C-B9C9-9B5A2C17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02ABA0-628F-47BE-9588-4A56F3ED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27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49FA0B-279F-4338-8A5C-3C8B42F4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C8E8ED-0CA8-4B27-B42F-C46317D4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0032B6-78A7-4121-8FFE-E13DA2D9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9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7B11F-D3E1-4497-A18B-2550F022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A8ABF-1CD8-493D-B35C-B19183C4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7843B6-B650-4079-9592-1A59BF887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89762B-BE67-4365-9ECB-E1EAE3AB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F1813-F594-4DCA-93E5-1863C913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CC013-D85F-4386-AA1B-6E6F76DC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9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4B772-F9B4-4AEA-95CE-DCB6A751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974CD3-15F7-4C49-8930-E5B9ED298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24285-53BB-4A41-9298-FEAFA5B1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5A7D9-944E-4A6A-B098-2017992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808C4-22B5-43A2-B0F0-FE8DCAE9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F4C9F1-A01C-41BE-A853-790E1E06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0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EBD0E5-67D7-4A45-8E39-64D5695B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6407AD-4B62-40CC-B9EB-5FEFB0DD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3FA7F-1887-4C6A-9FDA-5C730225C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6D5E-92D9-4905-96B1-183474E6FA25}" type="datetimeFigureOut">
              <a:rPr lang="es-MX" smtClean="0"/>
              <a:t>17/05/2019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01BEA-61F1-44B0-8E22-9E5D4A76D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96C51-6D8C-4B3E-90B6-698BC8F7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680C-3412-4250-AC5A-B7D9B7F8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10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0DB501FA-B303-440A-9BC2-0B95DA60C5A3}"/>
              </a:ext>
            </a:extLst>
          </p:cNvPr>
          <p:cNvGrpSpPr/>
          <p:nvPr/>
        </p:nvGrpSpPr>
        <p:grpSpPr>
          <a:xfrm>
            <a:off x="487570" y="849795"/>
            <a:ext cx="11216860" cy="5158409"/>
            <a:chOff x="1128644" y="1289510"/>
            <a:chExt cx="9934711" cy="337525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6B9C4DB6-5D8D-4286-951B-FE5AA82AFD8D}"/>
                </a:ext>
              </a:extLst>
            </p:cNvPr>
            <p:cNvSpPr/>
            <p:nvPr/>
          </p:nvSpPr>
          <p:spPr>
            <a:xfrm>
              <a:off x="1128644" y="2373520"/>
              <a:ext cx="2396434" cy="120723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Planificación y diseño de la arquitectura</a:t>
              </a:r>
            </a:p>
          </p:txBody>
        </p:sp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EEC27D50-2CD0-4BAF-BFCE-108185D6A1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0053942"/>
                </p:ext>
              </p:extLst>
            </p:nvPr>
          </p:nvGraphicFramePr>
          <p:xfrm>
            <a:off x="2992782" y="1289510"/>
            <a:ext cx="6206435" cy="33752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294C3C3F-4680-4D97-B702-0761AE036A75}"/>
                </a:ext>
              </a:extLst>
            </p:cNvPr>
            <p:cNvSpPr/>
            <p:nvPr/>
          </p:nvSpPr>
          <p:spPr>
            <a:xfrm>
              <a:off x="8666921" y="2373520"/>
              <a:ext cx="2396434" cy="120723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Finalización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22C311B1-0708-40AC-AD67-A3184E913350}"/>
                </a:ext>
              </a:extLst>
            </p:cNvPr>
            <p:cNvCxnSpPr/>
            <p:nvPr/>
          </p:nvCxnSpPr>
          <p:spPr>
            <a:xfrm>
              <a:off x="3525080" y="2977138"/>
              <a:ext cx="993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D1C72023-555E-468E-90E1-E420C8D2F63C}"/>
                </a:ext>
              </a:extLst>
            </p:cNvPr>
            <p:cNvCxnSpPr/>
            <p:nvPr/>
          </p:nvCxnSpPr>
          <p:spPr>
            <a:xfrm>
              <a:off x="7673010" y="2977138"/>
              <a:ext cx="9939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9B1C82-9FC0-420A-88A7-4E13448ADF4B}"/>
              </a:ext>
            </a:extLst>
          </p:cNvPr>
          <p:cNvSpPr txBox="1"/>
          <p:nvPr/>
        </p:nvSpPr>
        <p:spPr>
          <a:xfrm>
            <a:off x="4695873" y="6008204"/>
            <a:ext cx="280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Ciclo Iterativo o </a:t>
            </a:r>
            <a:r>
              <a:rPr lang="es-MX" i="1" dirty="0"/>
              <a:t>Sprint Cycle</a:t>
            </a:r>
          </a:p>
        </p:txBody>
      </p:sp>
    </p:spTree>
    <p:extLst>
      <p:ext uri="{BB962C8B-B14F-4D97-AF65-F5344CB8AC3E}">
        <p14:creationId xmlns:p14="http://schemas.microsoft.com/office/powerpoint/2010/main" val="3613795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2019-05-17T19:30:52Z</dcterms:created>
  <dcterms:modified xsi:type="dcterms:W3CDTF">2019-05-17T19:40:41Z</dcterms:modified>
</cp:coreProperties>
</file>