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76" r:id="rId3"/>
    <p:sldId id="275" r:id="rId4"/>
    <p:sldId id="264" r:id="rId5"/>
    <p:sldId id="271" r:id="rId6"/>
    <p:sldId id="273" r:id="rId7"/>
    <p:sldId id="268" r:id="rId8"/>
    <p:sldId id="27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96"/>
    <a:srgbClr val="607731"/>
    <a:srgbClr val="666D3B"/>
    <a:srgbClr val="777731"/>
    <a:srgbClr val="2E2B1A"/>
    <a:srgbClr val="2D2A19"/>
    <a:srgbClr val="DBE6C4"/>
    <a:srgbClr val="CCCC00"/>
    <a:srgbClr val="99BA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81" autoAdjust="0"/>
    <p:restoredTop sz="94660"/>
  </p:normalViewPr>
  <p:slideViewPr>
    <p:cSldViewPr>
      <p:cViewPr>
        <p:scale>
          <a:sx n="66" d="100"/>
          <a:sy n="66" d="100"/>
        </p:scale>
        <p:origin x="-2850" y="-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92842-7A39-4ED3-9C12-DF4C83745570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0006E-E4A6-41B1-BE46-9F37F1DAE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36891-3BEE-4E3E-A358-E01198E46D2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F65CA-597E-4096-B0C7-BEAB0B83D1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65CA-597E-4096-B0C7-BEAB0B83D1F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65CA-597E-4096-B0C7-BEAB0B83D1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F65CA-597E-4096-B0C7-BEAB0B83D1F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AA20E-7F37-4D77-9254-C4FAA73D4757}" type="datetimeFigureOut">
              <a:rPr lang="en-US" smtClean="0"/>
              <a:pPr/>
              <a:t>11/10/2009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84D4-1CC1-4B3C-BA08-AFD22F6CD2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A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2971800"/>
            <a:ext cx="845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Shawn Kemp’s</a:t>
            </a:r>
          </a:p>
          <a:p>
            <a:pPr algn="r"/>
            <a:r>
              <a:rPr lang="en-US" sz="8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</a:t>
            </a:r>
            <a:endParaRPr lang="en-US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3810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</a:rPr>
              <a:t>Brian Colbo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Ben Hollingsworth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Ray Peters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Alice Yankov  </a:t>
            </a:r>
          </a:p>
          <a:p>
            <a:pPr algn="r"/>
            <a:r>
              <a:rPr lang="en-US" dirty="0" smtClean="0">
                <a:solidFill>
                  <a:schemeClr val="bg2"/>
                </a:solidFill>
              </a:rPr>
              <a:t>Andy Zorich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" y="381000"/>
            <a:ext cx="1524000" cy="1447800"/>
            <a:chOff x="1143000" y="2057400"/>
            <a:chExt cx="2667000" cy="266700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CF796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5146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46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5" name="Group 14"/>
          <p:cNvGrpSpPr/>
          <p:nvPr/>
        </p:nvGrpSpPr>
        <p:grpSpPr>
          <a:xfrm>
            <a:off x="1905000" y="381000"/>
            <a:ext cx="1524000" cy="1447800"/>
            <a:chOff x="1143000" y="2057400"/>
            <a:chExt cx="2667000" cy="266700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CF796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5146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46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3429000" y="381000"/>
            <a:ext cx="1524000" cy="1447800"/>
            <a:chOff x="1143000" y="2057400"/>
            <a:chExt cx="2667000" cy="266700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CF796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5146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46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25" name="Group 24"/>
          <p:cNvGrpSpPr/>
          <p:nvPr/>
        </p:nvGrpSpPr>
        <p:grpSpPr>
          <a:xfrm>
            <a:off x="5105400" y="381000"/>
            <a:ext cx="1524000" cy="1447800"/>
            <a:chOff x="1143000" y="2057400"/>
            <a:chExt cx="2667000" cy="2667000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rgbClr val="FCF796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5146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43000" y="34290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514600" y="2057400"/>
              <a:ext cx="1295400" cy="12954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7467600" y="5548086"/>
            <a:ext cx="16764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96200" y="5943600"/>
            <a:ext cx="1447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48314" y="382749"/>
            <a:ext cx="358140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/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39742" y="468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1143000"/>
            <a:ext cx="6781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 Microsoft creates environments around initiatives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People are opportunities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Shawn focuses on the strengths in teammates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Goals are clear and defined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Make employees know they are a piece of the puzzle, break down large goals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Teams require emphasis on individual strengths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Embed team members with consumers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228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28600" y="381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defRPr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0" y="533400"/>
            <a:ext cx="152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dirty="0" smtClean="0"/>
              <a:t>Background</a:t>
            </a:r>
            <a:endParaRPr lang="en-US" sz="1900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" y="1295400"/>
            <a:ext cx="66294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 Background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Microsoft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Shawn Kemp</a:t>
            </a:r>
          </a:p>
          <a:p>
            <a:pPr lvl="1"/>
            <a:endParaRPr lang="en-US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Best Practice 1: Setting Goals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Goal setting theory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Best Practice 2: Team Building</a:t>
            </a:r>
          </a:p>
          <a:p>
            <a:endParaRPr lang="en-US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Suggestions for Shawn Kemp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</a:rPr>
              <a:t>Tie-in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7600" y="152400"/>
            <a:ext cx="1676400" cy="11430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228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28600" y="381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defRPr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9028" y="486228"/>
            <a:ext cx="152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1371600"/>
            <a:ext cx="662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Teams are based around initiatives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Every product stems from an idea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As a global brand and household name, Microsoft must maintain high standards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Teams are dynamic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This environment is based on </a:t>
            </a:r>
          </a:p>
          <a:p>
            <a:pPr lvl="0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  individuals working as a team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7600" y="152400"/>
            <a:ext cx="1676400" cy="11430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49028" y="486228"/>
            <a:ext cx="1524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228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28600" y="34426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defRPr/>
            </a:pPr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SHAWN KEMP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1219200"/>
            <a:ext cx="662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A Western graduate with an Industrial Design   major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Internally motivated and naturally creative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Thinks of employees as “teammates” as opposed to “subordinates”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Subscribes to a nurturing management style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Worst employer was an authoritarian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Shawn sees people as opportunities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67600" y="1447800"/>
            <a:ext cx="1676400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39742" y="468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49028" y="1761292"/>
            <a:ext cx="152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964823"/>
            <a:ext cx="6629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the team's goal is clear and I show my teammates how they are working together,</a:t>
            </a:r>
          </a:p>
          <a:p>
            <a:pPr lvl="0" algn="ctr"/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we will achieve higher performance through process gain.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Teams are centered around defined goals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Perspective from Goal Setting Theory</a:t>
            </a:r>
          </a:p>
          <a:p>
            <a:pPr lvl="1"/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Align teammates with goals that emphasize strengths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By floating and adapting, managing differing groups becomes more cohesive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Embed employees so they understand their objectives</a:t>
            </a:r>
          </a:p>
          <a:p>
            <a:pPr lvl="1">
              <a:buFont typeface="Wingdings" pitchFamily="2" charset="2"/>
              <a:buChar char="§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14800" y="381000"/>
            <a:ext cx="335280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/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GOALS</a:t>
            </a:r>
            <a:endParaRPr lang="en-US" sz="36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467600" y="1447800"/>
            <a:ext cx="1676400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381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SETTING THEORY</a:t>
            </a:r>
            <a:endParaRPr lang="en-US" sz="3600" b="1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9742" y="468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49028" y="1761292"/>
            <a:ext cx="152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058644"/>
            <a:ext cx="6629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“Clear and defined goals that challenge the individual will yield greater results.”</a:t>
            </a:r>
          </a:p>
          <a:p>
            <a:pPr lvl="0"/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Use timelines to let everyone know what is expected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Dedicate time to the team that is required to achieve goals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Improve interaction so that problems can be identified early</a:t>
            </a:r>
          </a:p>
          <a:p>
            <a:pPr lvl="0"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“It’s okay to fail as long as you identify what it is before it becomes a big problem.”</a:t>
            </a: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467600" y="2819400"/>
            <a:ext cx="1676400" cy="12192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63542" y="3124200"/>
            <a:ext cx="152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 2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4114800" y="381000"/>
            <a:ext cx="335280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/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BUILDING</a:t>
            </a:r>
            <a:endParaRPr lang="en-US" sz="36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9742" y="468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1295400"/>
            <a:ext cx="6629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I structure my team with distinct responsibilities and complimentary personalities, then we will achieve higher performance by improving task-work processes.</a:t>
            </a:r>
          </a:p>
          <a:p>
            <a:pPr lvl="0"/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Team building at Microsoft allows Shawn to have creative control over team composition</a:t>
            </a:r>
          </a:p>
          <a:p>
            <a:pPr lvl="0">
              <a:buFont typeface="Wingdings" pitchFamily="2" charset="2"/>
              <a:buChar char="§"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When given an initiative, Shawn chose complimentary personalities for his teams</a:t>
            </a:r>
          </a:p>
          <a:p>
            <a:pPr lvl="0">
              <a:buFont typeface="Wingdings" pitchFamily="2" charset="2"/>
              <a:buChar char="§"/>
            </a:pPr>
            <a:endParaRPr lang="en-US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By giving them clear goals and responsibilities they knew what was expected of them</a:t>
            </a: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467600" y="2819400"/>
            <a:ext cx="1676400" cy="12192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4114800"/>
            <a:ext cx="137160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14800" y="381000"/>
            <a:ext cx="335280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/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BUILDING</a:t>
            </a:r>
            <a:endParaRPr lang="en-US" sz="36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39742" y="468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3542" y="3124200"/>
            <a:ext cx="152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 2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8600" y="45973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752600"/>
            <a:ext cx="6629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Clear goals and high motivation are key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Creative environments must be created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Forum management allows Shawn to understand characteristics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Restructuring teams 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“Knowing your customer” by embedding teammates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467600" y="4191000"/>
            <a:ext cx="1676400" cy="12192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0"/>
            <a:ext cx="13716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2400" y="2743200"/>
            <a:ext cx="1371600" cy="1371600"/>
          </a:xfrm>
          <a:prstGeom prst="rect">
            <a:avLst/>
          </a:prstGeom>
          <a:solidFill>
            <a:srgbClr val="99BA56"/>
          </a:solidFill>
          <a:ln>
            <a:solidFill>
              <a:srgbClr val="99BA56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5486400"/>
            <a:ext cx="1371600" cy="13716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400" y="4572000"/>
            <a:ext cx="1371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Suggestions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152400"/>
            <a:ext cx="7543800" cy="6553200"/>
          </a:xfrm>
          <a:prstGeom prst="rect">
            <a:avLst/>
          </a:prstGeom>
          <a:solidFill>
            <a:srgbClr val="DBE6C4"/>
          </a:solidFill>
          <a:ln>
            <a:solidFill>
              <a:srgbClr val="DBE6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72400" y="1371600"/>
            <a:ext cx="13716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886200" y="381000"/>
            <a:ext cx="358140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 eaLnBrk="0" hangingPunct="0"/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</a:t>
            </a:r>
            <a:endParaRPr lang="en-US" sz="36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9742" y="468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1676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9572" y="310968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Best Practice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10714" y="5943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143000"/>
            <a:ext cx="6629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Microsoft grooms managers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Based on strengthening weaknesses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It’s hard to resolve conflicts with so much personal interaction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A best resolution would be to contact HR immediately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Personalities don’t always fit a mold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Give introverts complex but defined goals that the can complete to their strengths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570</Words>
  <Application>Microsoft Office PowerPoint</Application>
  <PresentationFormat>On-screen Show (4:3)</PresentationFormat>
  <Paragraphs>160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Alice</dc:creator>
  <cp:lastModifiedBy>Raybann</cp:lastModifiedBy>
  <cp:revision>34</cp:revision>
  <dcterms:created xsi:type="dcterms:W3CDTF">2009-10-14T17:26:15Z</dcterms:created>
  <dcterms:modified xsi:type="dcterms:W3CDTF">2009-11-11T06:07:57Z</dcterms:modified>
</cp:coreProperties>
</file>