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3CF0-4ED2-45DC-9506-A101A7F0AC6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6A4-6964-43CF-9FAB-598CACC6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3CF0-4ED2-45DC-9506-A101A7F0AC6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6A4-6964-43CF-9FAB-598CACC6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3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3CF0-4ED2-45DC-9506-A101A7F0AC6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6A4-6964-43CF-9FAB-598CACC6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8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3CF0-4ED2-45DC-9506-A101A7F0AC6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6A4-6964-43CF-9FAB-598CACC6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2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3CF0-4ED2-45DC-9506-A101A7F0AC6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6A4-6964-43CF-9FAB-598CACC6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2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3CF0-4ED2-45DC-9506-A101A7F0AC6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6A4-6964-43CF-9FAB-598CACC6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3CF0-4ED2-45DC-9506-A101A7F0AC6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6A4-6964-43CF-9FAB-598CACC6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3CF0-4ED2-45DC-9506-A101A7F0AC6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6A4-6964-43CF-9FAB-598CACC6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8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3CF0-4ED2-45DC-9506-A101A7F0AC6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6A4-6964-43CF-9FAB-598CACC6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0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3CF0-4ED2-45DC-9506-A101A7F0AC6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6A4-6964-43CF-9FAB-598CACC6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3CF0-4ED2-45DC-9506-A101A7F0AC6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6A4-6964-43CF-9FAB-598CACC6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3CF0-4ED2-45DC-9506-A101A7F0AC6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A6A4-6964-43CF-9FAB-598CACC6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5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graboskyc/qualicsrobot/" TargetMode="External"/><Relationship Id="rId2" Type="http://schemas.openxmlformats.org/officeDocument/2006/relationships/hyperlink" Target="https://github.com/graboskyc/BasicCloudShellRob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CloudShell</a:t>
            </a:r>
            <a:r>
              <a:rPr lang="en-US" dirty="0"/>
              <a:t> + Robot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4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robot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180074"/>
            <a:ext cx="10629900" cy="1857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6984" y="4209883"/>
            <a:ext cx="7898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This is the actual test itself in Robot…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Note that what we do is run the resource command (in the sandbox) called “HelloWorld” on the resource named “Dummy” and the rest is boilerplate.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That returns some string from the device under test (Dummy) and we are making sure that string contains the word “World” – this is our pass/fail criteria (albeit simple here)</a:t>
            </a:r>
          </a:p>
        </p:txBody>
      </p:sp>
    </p:spTree>
    <p:extLst>
      <p:ext uri="{BB962C8B-B14F-4D97-AF65-F5344CB8AC3E}">
        <p14:creationId xmlns:p14="http://schemas.microsoft.com/office/powerpoint/2010/main" val="247595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https://github.com/graboskyc/BasicCloudShellRobot</a:t>
            </a: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image: </a:t>
            </a:r>
            <a:r>
              <a:rPr lang="en-US" dirty="0">
                <a:hlinkClick r:id="rId3"/>
              </a:rPr>
              <a:t>https://hub.docker.com/r/graboskyc/qualicsrobot/</a:t>
            </a:r>
            <a:r>
              <a:rPr lang="en-US" dirty="0"/>
              <a:t> </a:t>
            </a:r>
          </a:p>
          <a:p>
            <a:r>
              <a:rPr lang="en-US" dirty="0"/>
              <a:t>Running: </a:t>
            </a:r>
          </a:p>
          <a:p>
            <a:pPr lvl="1"/>
            <a:r>
              <a:rPr lang="en-US" dirty="0"/>
              <a:t>Build Ubuntu Linux VM</a:t>
            </a:r>
          </a:p>
          <a:p>
            <a:pPr lvl="1"/>
            <a:r>
              <a:rPr lang="en-US" dirty="0"/>
              <a:t>apt-get install docker.io</a:t>
            </a:r>
          </a:p>
          <a:p>
            <a:pPr lvl="1"/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docker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run -t -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-d -p 2222:22 --name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qsrobot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graboskyc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qualicsrobot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24292E"/>
                </a:solidFill>
                <a:latin typeface="-apple-system"/>
              </a:rPr>
              <a:t>Edit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config.json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file for IP of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Quali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Server 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robot job suite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33" y="1826527"/>
            <a:ext cx="10918400" cy="4233343"/>
          </a:xfrm>
          <a:prstGeom prst="rect">
            <a:avLst/>
          </a:prstGeom>
        </p:spPr>
      </p:pic>
      <p:sp>
        <p:nvSpPr>
          <p:cNvPr id="10" name="Arrow: Left 9"/>
          <p:cNvSpPr/>
          <p:nvPr/>
        </p:nvSpPr>
        <p:spPr>
          <a:xfrm>
            <a:off x="7195849" y="4208072"/>
            <a:ext cx="1475186" cy="373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Just hit run</a:t>
            </a:r>
          </a:p>
        </p:txBody>
      </p:sp>
      <p:sp>
        <p:nvSpPr>
          <p:cNvPr id="12" name="Arrow: Left 11"/>
          <p:cNvSpPr/>
          <p:nvPr/>
        </p:nvSpPr>
        <p:spPr>
          <a:xfrm>
            <a:off x="1694339" y="2758966"/>
            <a:ext cx="1762579" cy="5008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 down switch for </a:t>
            </a:r>
            <a:r>
              <a:rPr lang="en-US" sz="1200" dirty="0" err="1"/>
              <a:t>TestShell</a:t>
            </a:r>
            <a:r>
              <a:rPr lang="en-US" sz="1200" dirty="0"/>
              <a:t>/Robot</a:t>
            </a:r>
          </a:p>
        </p:txBody>
      </p:sp>
    </p:spTree>
    <p:extLst>
      <p:ext uri="{BB962C8B-B14F-4D97-AF65-F5344CB8AC3E}">
        <p14:creationId xmlns:p14="http://schemas.microsoft.com/office/powerpoint/2010/main" val="371612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robot suite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80" y="1505729"/>
            <a:ext cx="7949236" cy="5142270"/>
          </a:xfrm>
          <a:prstGeom prst="rect">
            <a:avLst/>
          </a:prstGeom>
        </p:spPr>
      </p:pic>
      <p:sp>
        <p:nvSpPr>
          <p:cNvPr id="3" name="Arrow: Left 2"/>
          <p:cNvSpPr/>
          <p:nvPr/>
        </p:nvSpPr>
        <p:spPr>
          <a:xfrm>
            <a:off x="3492594" y="4676111"/>
            <a:ext cx="1475186" cy="373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 of robot test</a:t>
            </a:r>
          </a:p>
        </p:txBody>
      </p:sp>
      <p:sp>
        <p:nvSpPr>
          <p:cNvPr id="4" name="Arrow: Left 3"/>
          <p:cNvSpPr/>
          <p:nvPr/>
        </p:nvSpPr>
        <p:spPr>
          <a:xfrm>
            <a:off x="3492594" y="5049892"/>
            <a:ext cx="1475186" cy="373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Attaches logs to CS</a:t>
            </a:r>
          </a:p>
        </p:txBody>
      </p:sp>
    </p:spTree>
    <p:extLst>
      <p:ext uri="{BB962C8B-B14F-4D97-AF65-F5344CB8AC3E}">
        <p14:creationId xmlns:p14="http://schemas.microsoft.com/office/powerpoint/2010/main" val="185740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36" y="2130444"/>
            <a:ext cx="9906327" cy="4192349"/>
          </a:xfrm>
          <a:prstGeom prst="rect">
            <a:avLst/>
          </a:prstGeom>
        </p:spPr>
      </p:pic>
      <p:sp>
        <p:nvSpPr>
          <p:cNvPr id="10" name="Arrow: Left 9"/>
          <p:cNvSpPr/>
          <p:nvPr/>
        </p:nvSpPr>
        <p:spPr>
          <a:xfrm>
            <a:off x="10616207" y="4179505"/>
            <a:ext cx="1475186" cy="6240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 log (robot output)</a:t>
            </a:r>
          </a:p>
        </p:txBody>
      </p:sp>
      <p:sp>
        <p:nvSpPr>
          <p:cNvPr id="14" name="Arrow: Left 13"/>
          <p:cNvSpPr/>
          <p:nvPr/>
        </p:nvSpPr>
        <p:spPr>
          <a:xfrm flipH="1">
            <a:off x="5008836" y="4762502"/>
            <a:ext cx="1806466" cy="369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passed</a:t>
            </a:r>
          </a:p>
        </p:txBody>
      </p:sp>
      <p:sp>
        <p:nvSpPr>
          <p:cNvPr id="16" name="Arrow: Left 15"/>
          <p:cNvSpPr/>
          <p:nvPr/>
        </p:nvSpPr>
        <p:spPr>
          <a:xfrm>
            <a:off x="5496129" y="3805724"/>
            <a:ext cx="1475186" cy="373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of time, </a:t>
            </a:r>
            <a:r>
              <a:rPr lang="en-US" sz="1200" dirty="0" err="1"/>
              <a:t>etc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818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142" y="1373988"/>
            <a:ext cx="8928210" cy="5419307"/>
          </a:xfrm>
          <a:prstGeom prst="rect">
            <a:avLst/>
          </a:prstGeom>
        </p:spPr>
      </p:pic>
      <p:sp>
        <p:nvSpPr>
          <p:cNvPr id="6" name="Arrow: Left 5"/>
          <p:cNvSpPr/>
          <p:nvPr/>
        </p:nvSpPr>
        <p:spPr>
          <a:xfrm flipH="1">
            <a:off x="8289377" y="2179667"/>
            <a:ext cx="1806466" cy="6367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 report attached at end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709" y="3305424"/>
            <a:ext cx="3000375" cy="1781175"/>
          </a:xfrm>
          <a:prstGeom prst="rect">
            <a:avLst/>
          </a:prstGeom>
        </p:spPr>
      </p:pic>
      <p:sp>
        <p:nvSpPr>
          <p:cNvPr id="21" name="Arrow: Left 20"/>
          <p:cNvSpPr/>
          <p:nvPr/>
        </p:nvSpPr>
        <p:spPr>
          <a:xfrm flipH="1">
            <a:off x="1868542" y="3650376"/>
            <a:ext cx="1806466" cy="369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 run is in a sandbox</a:t>
            </a:r>
          </a:p>
        </p:txBody>
      </p:sp>
      <p:sp>
        <p:nvSpPr>
          <p:cNvPr id="4" name="Arrow: Left 3"/>
          <p:cNvSpPr/>
          <p:nvPr/>
        </p:nvSpPr>
        <p:spPr>
          <a:xfrm flipH="1">
            <a:off x="8046982" y="4187884"/>
            <a:ext cx="1806466" cy="369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Multiple logs</a:t>
            </a:r>
          </a:p>
        </p:txBody>
      </p:sp>
    </p:spTree>
    <p:extLst>
      <p:ext uri="{BB962C8B-B14F-4D97-AF65-F5344CB8AC3E}">
        <p14:creationId xmlns:p14="http://schemas.microsoft.com/office/powerpoint/2010/main" val="242323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(3) – robot report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0" y="2119803"/>
            <a:ext cx="4866453" cy="34124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3857"/>
            <a:ext cx="5615191" cy="40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0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(4) – report if Studio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21" y="1307554"/>
            <a:ext cx="7956003" cy="533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7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sandbox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839" y="1589665"/>
            <a:ext cx="8136321" cy="4740848"/>
          </a:xfrm>
          <a:prstGeom prst="rect">
            <a:avLst/>
          </a:prstGeom>
        </p:spPr>
      </p:pic>
      <p:sp>
        <p:nvSpPr>
          <p:cNvPr id="7" name="Arrow: Left 6"/>
          <p:cNvSpPr/>
          <p:nvPr/>
        </p:nvSpPr>
        <p:spPr>
          <a:xfrm flipH="1">
            <a:off x="2258081" y="4368530"/>
            <a:ext cx="1806466" cy="369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Any resource</a:t>
            </a:r>
          </a:p>
        </p:txBody>
      </p:sp>
      <p:sp>
        <p:nvSpPr>
          <p:cNvPr id="9" name="Arrow: Left 8"/>
          <p:cNvSpPr/>
          <p:nvPr/>
        </p:nvSpPr>
        <p:spPr>
          <a:xfrm flipH="1">
            <a:off x="5805322" y="3768537"/>
            <a:ext cx="1806466" cy="369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Commands in shell</a:t>
            </a:r>
          </a:p>
        </p:txBody>
      </p:sp>
    </p:spTree>
    <p:extLst>
      <p:ext uri="{BB962C8B-B14F-4D97-AF65-F5344CB8AC3E}">
        <p14:creationId xmlns:p14="http://schemas.microsoft.com/office/powerpoint/2010/main" val="171318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Quali CloudShell + Robot Framework</vt:lpstr>
      <vt:lpstr>List of artifacts</vt:lpstr>
      <vt:lpstr>Running robot job suite</vt:lpstr>
      <vt:lpstr>Customizing robot suite</vt:lpstr>
      <vt:lpstr>Results (1)</vt:lpstr>
      <vt:lpstr>Results (2)</vt:lpstr>
      <vt:lpstr>Results (3) – robot report</vt:lpstr>
      <vt:lpstr>Results (4) – report if Studio</vt:lpstr>
      <vt:lpstr>Sample sandbox</vt:lpstr>
      <vt:lpstr>Sample robot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 CloudShell + Robot Framework</dc:title>
  <cp:revision>1</cp:revision>
  <dcterms:modified xsi:type="dcterms:W3CDTF">2017-03-09T01:31:07Z</dcterms:modified>
</cp:coreProperties>
</file>