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7789177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4e84174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2993132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6a1925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5805a5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681f77a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3657606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14df65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b14623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2233185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4ef954b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1f19580b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521a6242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360877c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afe67b3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23d41f2b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46975a3c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2ced79e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3d94311d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35c945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7d701604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489f484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64734904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b207051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10f53bdb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2474521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70085f81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6b6b634f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79a93a03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19c84b3d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77572837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18a12fa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26b373b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6eac611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4df73e3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6c6968c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64286aaf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85c84067128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2021-03-28T18:46:00Z</dcterms:modified>
</cp:coreProperties>
</file>