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7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9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5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6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0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1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2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6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3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3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4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965FB-FE1C-4DA5-BFA1-80A1042A565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4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slides/intro_LCI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80CA26-C770-427D-80BD-E39829098FB6}"/>
              </a:ext>
            </a:extLst>
          </p:cNvPr>
          <p:cNvSpPr txBox="1"/>
          <p:nvPr/>
        </p:nvSpPr>
        <p:spPr>
          <a:xfrm>
            <a:off x="683827" y="1403256"/>
            <a:ext cx="1044004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hlinkClick r:id="rId2" action="ppaction://hlinkfile"/>
              </a:rPr>
              <a:t>01-intro_LCI</a:t>
            </a:r>
            <a:endParaRPr lang="en-US" sz="13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83991D-348F-4AEF-AA92-0992AE1CBC84}"/>
              </a:ext>
            </a:extLst>
          </p:cNvPr>
          <p:cNvSpPr txBox="1"/>
          <p:nvPr/>
        </p:nvSpPr>
        <p:spPr>
          <a:xfrm>
            <a:off x="442896" y="2121482"/>
            <a:ext cx="1525867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02-Eso_Dx_Staging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2452C-04D3-47D5-99CD-EE28939D5096}"/>
              </a:ext>
            </a:extLst>
          </p:cNvPr>
          <p:cNvSpPr txBox="1"/>
          <p:nvPr/>
        </p:nvSpPr>
        <p:spPr>
          <a:xfrm>
            <a:off x="428597" y="2861902"/>
            <a:ext cx="1554465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04-Eso_Rx_Options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C4B27-74BF-42B0-A562-D799BD75A8F3}"/>
              </a:ext>
            </a:extLst>
          </p:cNvPr>
          <p:cNvSpPr txBox="1"/>
          <p:nvPr/>
        </p:nvSpPr>
        <p:spPr>
          <a:xfrm>
            <a:off x="2473120" y="1645407"/>
            <a:ext cx="1089081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06-Eso_Early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C02B10-6E30-45C0-A0C0-E1770A88C27E}"/>
              </a:ext>
            </a:extLst>
          </p:cNvPr>
          <p:cNvSpPr txBox="1"/>
          <p:nvPr/>
        </p:nvSpPr>
        <p:spPr>
          <a:xfrm>
            <a:off x="2432487" y="4118880"/>
            <a:ext cx="1437253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08-Eso_Advanced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CAC26-BD9F-4DF4-9676-7BE1D1466BC6}"/>
              </a:ext>
            </a:extLst>
          </p:cNvPr>
          <p:cNvSpPr txBox="1"/>
          <p:nvPr/>
        </p:nvSpPr>
        <p:spPr>
          <a:xfrm>
            <a:off x="3980040" y="1645407"/>
            <a:ext cx="1281376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12-Eso_Surgery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AD4664-4D8E-4A86-ACC7-208973955CA6}"/>
              </a:ext>
            </a:extLst>
          </p:cNvPr>
          <p:cNvSpPr txBox="1"/>
          <p:nvPr/>
        </p:nvSpPr>
        <p:spPr>
          <a:xfrm>
            <a:off x="7153774" y="1631218"/>
            <a:ext cx="982257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34-Exercise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E0A542-1E48-4B6B-92FD-87186F7B6984}"/>
              </a:ext>
            </a:extLst>
          </p:cNvPr>
          <p:cNvSpPr txBox="1"/>
          <p:nvPr/>
        </p:nvSpPr>
        <p:spPr>
          <a:xfrm>
            <a:off x="7153773" y="1024355"/>
            <a:ext cx="694421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30-Risk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E1C121-1ED9-49C9-AD50-939FC2470425}"/>
              </a:ext>
            </a:extLst>
          </p:cNvPr>
          <p:cNvSpPr txBox="1"/>
          <p:nvPr/>
        </p:nvSpPr>
        <p:spPr>
          <a:xfrm>
            <a:off x="7153773" y="1315241"/>
            <a:ext cx="993605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32-Surgeon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A7EDA-CFFB-4CA8-B281-97EAE7D23911}"/>
              </a:ext>
            </a:extLst>
          </p:cNvPr>
          <p:cNvSpPr txBox="1"/>
          <p:nvPr/>
        </p:nvSpPr>
        <p:spPr>
          <a:xfrm>
            <a:off x="4042066" y="2782884"/>
            <a:ext cx="2001702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/>
              <a:t>13-Eso</a:t>
            </a:r>
            <a:r>
              <a:rPr lang="en-US" sz="1350" dirty="0"/>
              <a:t>_Locally_Advanced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3722B1-347F-45FF-9CC9-17F757F03EAA}"/>
              </a:ext>
            </a:extLst>
          </p:cNvPr>
          <p:cNvSpPr txBox="1"/>
          <p:nvPr/>
        </p:nvSpPr>
        <p:spPr>
          <a:xfrm>
            <a:off x="4042066" y="5246410"/>
            <a:ext cx="1490408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16-Eso_Metastatic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3E52BF-F4A7-43FB-991B-849220B42D60}"/>
              </a:ext>
            </a:extLst>
          </p:cNvPr>
          <p:cNvSpPr txBox="1"/>
          <p:nvPr/>
        </p:nvSpPr>
        <p:spPr>
          <a:xfrm>
            <a:off x="4220112" y="4371649"/>
            <a:ext cx="710194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26-Port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A3A7E-2695-438A-A64F-02E65324D99E}"/>
              </a:ext>
            </a:extLst>
          </p:cNvPr>
          <p:cNvSpPr txBox="1"/>
          <p:nvPr/>
        </p:nvSpPr>
        <p:spPr>
          <a:xfrm>
            <a:off x="4226492" y="3741830"/>
            <a:ext cx="1056700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22-Nutrition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A7FF1E-6B93-4A1D-939F-71E97E5B02B7}"/>
              </a:ext>
            </a:extLst>
          </p:cNvPr>
          <p:cNvSpPr txBox="1"/>
          <p:nvPr/>
        </p:nvSpPr>
        <p:spPr>
          <a:xfrm>
            <a:off x="4226492" y="4056739"/>
            <a:ext cx="1304844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24-Gastrostomy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014706-F15B-4FDA-929E-0FF445FCFF40}"/>
              </a:ext>
            </a:extLst>
          </p:cNvPr>
          <p:cNvSpPr txBox="1"/>
          <p:nvPr/>
        </p:nvSpPr>
        <p:spPr>
          <a:xfrm>
            <a:off x="7153774" y="1924113"/>
            <a:ext cx="1296765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36-Jejunostomy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F2B6AA-440C-4CB4-BB8F-ABB9B6F3F7E1}"/>
              </a:ext>
            </a:extLst>
          </p:cNvPr>
          <p:cNvSpPr txBox="1"/>
          <p:nvPr/>
        </p:nvSpPr>
        <p:spPr>
          <a:xfrm>
            <a:off x="7153773" y="2232903"/>
            <a:ext cx="1582100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38-Nutrition postop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61DDD26-E017-4927-A5F5-5FF41998803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1983062" y="3011943"/>
            <a:ext cx="449425" cy="1256978"/>
          </a:xfrm>
          <a:prstGeom prst="bentConnector3">
            <a:avLst>
              <a:gd name="adj1" fmla="val 542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9E349E6-7C10-4532-BAAC-5F63049F204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1983062" y="1795448"/>
            <a:ext cx="490058" cy="12164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2E6B706-B407-4A29-9CA7-05AF6E3554CF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3869740" y="2932925"/>
            <a:ext cx="172326" cy="1335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96898BA7-51DE-46BD-8E97-6877ED4284E0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3869740" y="4268921"/>
            <a:ext cx="172326" cy="11275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35E3C73C-5F53-4FB0-8B28-121A8F0D74A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996757" y="1912409"/>
            <a:ext cx="41814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B7D5606-6831-4E76-B13E-4AC344826A2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985661" y="2641733"/>
            <a:ext cx="44033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A5C179F2-E17E-40FB-8008-0DFCBB46FABE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rot="16200000" flipV="1">
            <a:off x="4413126" y="2153092"/>
            <a:ext cx="837395" cy="4221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B9ED5640-CB85-4EC4-9C07-22847C25ED4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5261416" y="1781259"/>
            <a:ext cx="1892358" cy="141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3B3B90E-3560-4944-B416-BCAEADF5C367}"/>
              </a:ext>
            </a:extLst>
          </p:cNvPr>
          <p:cNvSpPr txBox="1"/>
          <p:nvPr/>
        </p:nvSpPr>
        <p:spPr>
          <a:xfrm>
            <a:off x="420636" y="4544145"/>
            <a:ext cx="1039580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The Journey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E3C4382-20C2-43CA-A990-B05BCE6C5053}"/>
              </a:ext>
            </a:extLst>
          </p:cNvPr>
          <p:cNvSpPr txBox="1"/>
          <p:nvPr/>
        </p:nvSpPr>
        <p:spPr>
          <a:xfrm>
            <a:off x="420637" y="4846873"/>
            <a:ext cx="748923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Support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EA634EA-47EA-4937-A08B-BB5C070EB1BA}"/>
              </a:ext>
            </a:extLst>
          </p:cNvPr>
          <p:cNvSpPr txBox="1"/>
          <p:nvPr/>
        </p:nvSpPr>
        <p:spPr>
          <a:xfrm>
            <a:off x="420636" y="5149600"/>
            <a:ext cx="1607299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Information Sources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1BD69EE-A415-4C7A-9380-BF9BE2D634B9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562201" y="1795448"/>
            <a:ext cx="417839" cy="17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88DC23E-30BA-4C60-9E12-B4A363AD95A5}"/>
              </a:ext>
            </a:extLst>
          </p:cNvPr>
          <p:cNvSpPr txBox="1"/>
          <p:nvPr/>
        </p:nvSpPr>
        <p:spPr>
          <a:xfrm>
            <a:off x="4226492" y="4691501"/>
            <a:ext cx="1459502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40-Chemotherapy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8337FE-F416-4D0F-AD72-FE6BB6E39710}"/>
              </a:ext>
            </a:extLst>
          </p:cNvPr>
          <p:cNvSpPr txBox="1"/>
          <p:nvPr/>
        </p:nvSpPr>
        <p:spPr>
          <a:xfrm>
            <a:off x="420636" y="5454973"/>
            <a:ext cx="863121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Prognosis</a:t>
            </a:r>
          </a:p>
        </p:txBody>
      </p:sp>
    </p:spTree>
    <p:extLst>
      <p:ext uri="{BB962C8B-B14F-4D97-AF65-F5344CB8AC3E}">
        <p14:creationId xmlns:p14="http://schemas.microsoft.com/office/powerpoint/2010/main" val="145395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</TotalTime>
  <Words>46</Words>
  <Application>Microsoft Office PowerPoint</Application>
  <PresentationFormat>Letter Paper (8.5x11 in)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Salo, Jonathan</dc:creator>
  <cp:lastModifiedBy>Salo, Jonathan</cp:lastModifiedBy>
  <cp:revision>7</cp:revision>
  <cp:lastPrinted>2021-10-27T13:54:55Z</cp:lastPrinted>
  <dcterms:created xsi:type="dcterms:W3CDTF">2021-10-27T12:13:38Z</dcterms:created>
  <dcterms:modified xsi:type="dcterms:W3CDTF">2021-11-05T01:42:07Z</dcterms:modified>
</cp:coreProperties>
</file>