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7C2B-B467-42A3-9957-960E5353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3F21-6164-4AF0-AA58-7DC9A44CC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99F4-FBB3-4EE7-B442-DE1997E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C3C-4268-4FF6-8B90-A36C3C2E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356A-2261-48FF-A285-97918565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BF44-B5FE-49E4-A17C-DB4D9702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6106A-EA6F-429A-83E0-613C5E6E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5D92-91B1-4B19-A6D1-4114CEB5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289D-CB10-498C-AD44-243FC0ED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B601-D47B-4A08-BAE6-81EA5842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1BFDC-2523-45E4-9A2B-C2E5EE59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B488A-5826-48B6-9901-02616D0B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2D76-687C-478C-A4C8-96C20DAF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B09E-4284-4C91-BD8D-0EA2D6C5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FB68-FE44-4015-9CEE-9DEC02D5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7B5B-964C-49E2-A07F-F85B4F89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9073-AA13-4039-B5F0-48D7C0BC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5AEC-2FB2-4220-9E84-632D41E3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9634-69F9-4D85-AA32-25E40127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EB09-31D9-4694-B484-DCDEB78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C847-A5C1-48BF-BC72-E4992CD4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BC1F-94F3-4D4B-A750-4F295609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979F-8A2B-49A4-94E3-FF82EE88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C8F9-5EB5-413F-B55C-C99F1076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21F2-9214-4987-B704-C68DA57C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9F81-37B2-4DF4-9644-F710142D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FD1B-BA14-47F2-98CA-3B57009F0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809CC-DE00-4780-8C4A-7BF281BF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1512-1017-43D2-B7A2-4FE08D0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09302-0482-4C00-80AC-20F5A96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939E-AF45-4BF5-9824-A4C9C063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FC1D-3552-412E-998D-71C2189D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4B58-7F99-439C-A78D-90F22B90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84ED1-0674-4572-81AF-5A23229EF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0F3CF-45B8-4511-A112-138A5FA04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F5D50-413C-4086-8FEC-E051B229C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561FB-B173-4BDA-9039-AC316D23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B7353-E464-4454-A2A1-E689F39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BADD-5D24-4C48-BFE7-1A541091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1C12-6135-4685-8DB5-B21645F0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1C2D9-6FAC-4B95-812B-776800B3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9C2F-612D-41E0-82B7-E4AB43DF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A4C9B-D494-4707-A2AE-F6D2CAFB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ED3DF-F08A-4718-A70A-1DAC6B94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43887-C584-4E9C-B436-CDEC321A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BDB8E-762F-4B0F-8EE2-C1D14099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C699-ADBD-4457-8A0E-622FFDE2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21D-EF2F-48FE-BC9C-F4EBB0FF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DC98-37F3-40C8-AA73-824D2551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807DE-2512-435E-95D5-7DCC65D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FA3F-B8B4-477A-B7C1-AE2379C0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64049-2CDA-491F-B267-C4AE646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89B5-29D1-4714-BF6A-39C22D6D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A2A42-B961-4E72-BF14-1FB19719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EE861-3D63-4208-BBCC-DD39BC33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DF2F-E739-4153-B192-2DB1FBF0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31400-25F6-4A3F-A5DD-2BBF105B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6B56-8FBA-42FD-B74F-C8815C41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094E2-7934-4FE6-BB9A-1ACEFD28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A07D-9DAF-45D7-8CF4-92ECA43A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BEEA-D99A-4F6D-B0E2-B60D4800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0129-019F-4F08-837A-FEBABBA8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C1B4-F45D-4000-AFF8-9096EDE59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579782" y="767764"/>
            <a:ext cx="13288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01-intro_LCI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579782" y="1722598"/>
            <a:ext cx="20269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02-Eso_Dx_Staging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602033" y="2770419"/>
            <a:ext cx="20046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04-Eso_Rx_Options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3327122" y="1804064"/>
            <a:ext cx="13846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06-Eso_Early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3114881" y="3888921"/>
            <a:ext cx="1851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08-Eso_Advanced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23232-F336-46E1-AF9E-C6CE9B1A65AB}"/>
              </a:ext>
            </a:extLst>
          </p:cNvPr>
          <p:cNvSpPr txBox="1"/>
          <p:nvPr/>
        </p:nvSpPr>
        <p:spPr>
          <a:xfrm>
            <a:off x="5354024" y="1171722"/>
            <a:ext cx="17459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10-Eso_Endo_Rx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5327950" y="2161541"/>
            <a:ext cx="1647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XX-</a:t>
            </a:r>
            <a:r>
              <a:rPr lang="en-US" dirty="0" err="1"/>
              <a:t>Eso_Surgery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8373750" y="2800173"/>
            <a:ext cx="9382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8373750" y="2409647"/>
            <a:ext cx="5565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8373750" y="2019121"/>
            <a:ext cx="955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5434771" y="3306929"/>
            <a:ext cx="11657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XX-</a:t>
            </a:r>
            <a:r>
              <a:rPr lang="en-US" dirty="0" err="1"/>
              <a:t>Eso_LA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E72B5-5E94-4018-9CF5-F274BC265948}"/>
              </a:ext>
            </a:extLst>
          </p:cNvPr>
          <p:cNvSpPr txBox="1"/>
          <p:nvPr/>
        </p:nvSpPr>
        <p:spPr>
          <a:xfrm>
            <a:off x="3562952" y="4950809"/>
            <a:ext cx="8515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Chemo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5327950" y="4296748"/>
            <a:ext cx="1928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XX-</a:t>
            </a:r>
            <a:r>
              <a:rPr lang="en-US" dirty="0" err="1"/>
              <a:t>Eso_Metastatic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3562951" y="5320141"/>
            <a:ext cx="5775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3562951" y="5689473"/>
            <a:ext cx="1039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3594949" y="6058805"/>
            <a:ext cx="13715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8373750" y="3190699"/>
            <a:ext cx="1361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Jejunostomy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B81ED-6F1F-4A3B-9A5C-9BD5C00B6A6A}"/>
              </a:ext>
            </a:extLst>
          </p:cNvPr>
          <p:cNvSpPr txBox="1"/>
          <p:nvPr/>
        </p:nvSpPr>
        <p:spPr>
          <a:xfrm>
            <a:off x="8373750" y="576421"/>
            <a:ext cx="13162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Surveillance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8373749" y="3602419"/>
            <a:ext cx="3076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Nutrition after esophagectomy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606684" y="2955085"/>
            <a:ext cx="508197" cy="1118502"/>
          </a:xfrm>
          <a:prstGeom prst="bentConnector3">
            <a:avLst>
              <a:gd name="adj1" fmla="val 72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606684" y="1988730"/>
            <a:ext cx="720438" cy="9663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92A33D2-010D-43A0-A30E-B479C615F8B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711796" y="1356388"/>
            <a:ext cx="642228" cy="632342"/>
          </a:xfrm>
          <a:prstGeom prst="bentConnector3">
            <a:avLst>
              <a:gd name="adj1" fmla="val 48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0E58369-E36F-4587-8802-F997AB1C939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11796" y="1988730"/>
            <a:ext cx="616154" cy="357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Salo, Jonathan</cp:lastModifiedBy>
  <cp:revision>1</cp:revision>
  <dcterms:created xsi:type="dcterms:W3CDTF">2021-10-27T12:13:38Z</dcterms:created>
  <dcterms:modified xsi:type="dcterms:W3CDTF">2021-10-27T13:07:03Z</dcterms:modified>
</cp:coreProperties>
</file>