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0CA26-C770-427D-80BD-E39829098FB6}"/>
              </a:ext>
            </a:extLst>
          </p:cNvPr>
          <p:cNvSpPr txBox="1"/>
          <p:nvPr/>
        </p:nvSpPr>
        <p:spPr>
          <a:xfrm>
            <a:off x="690233" y="1403256"/>
            <a:ext cx="104400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01-intro_LCI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3991D-348F-4AEF-AA92-0992AE1CBC84}"/>
              </a:ext>
            </a:extLst>
          </p:cNvPr>
          <p:cNvSpPr txBox="1"/>
          <p:nvPr/>
        </p:nvSpPr>
        <p:spPr>
          <a:xfrm>
            <a:off x="436491" y="2121482"/>
            <a:ext cx="1525867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02-Eso_Dx_Staging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452C-04D3-47D5-99CD-EE28939D5096}"/>
              </a:ext>
            </a:extLst>
          </p:cNvPr>
          <p:cNvSpPr txBox="1"/>
          <p:nvPr/>
        </p:nvSpPr>
        <p:spPr>
          <a:xfrm>
            <a:off x="428597" y="2861902"/>
            <a:ext cx="155446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04-Eso_Rx_Options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C4B27-74BF-42B0-A562-D799BD75A8F3}"/>
              </a:ext>
            </a:extLst>
          </p:cNvPr>
          <p:cNvSpPr txBox="1"/>
          <p:nvPr/>
        </p:nvSpPr>
        <p:spPr>
          <a:xfrm>
            <a:off x="2473120" y="1647114"/>
            <a:ext cx="108908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06-Eso_Early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02B10-6E30-45C0-A0C0-E1770A88C27E}"/>
              </a:ext>
            </a:extLst>
          </p:cNvPr>
          <p:cNvSpPr txBox="1"/>
          <p:nvPr/>
        </p:nvSpPr>
        <p:spPr>
          <a:xfrm>
            <a:off x="2432487" y="4118880"/>
            <a:ext cx="1437253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08-Eso_Advanced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23232-F336-46E1-AF9E-C6CE9B1A65AB}"/>
              </a:ext>
            </a:extLst>
          </p:cNvPr>
          <p:cNvSpPr txBox="1"/>
          <p:nvPr/>
        </p:nvSpPr>
        <p:spPr>
          <a:xfrm>
            <a:off x="3995963" y="1228024"/>
            <a:ext cx="135966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10-Eso_Endo_Rx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CAC26-BD9F-4DF4-9676-7BE1D1466BC6}"/>
              </a:ext>
            </a:extLst>
          </p:cNvPr>
          <p:cNvSpPr txBox="1"/>
          <p:nvPr/>
        </p:nvSpPr>
        <p:spPr>
          <a:xfrm>
            <a:off x="4010707" y="1870213"/>
            <a:ext cx="1281376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12-Eso_Surgery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D4664-4D8E-4A86-ACC7-208973955CA6}"/>
              </a:ext>
            </a:extLst>
          </p:cNvPr>
          <p:cNvSpPr txBox="1"/>
          <p:nvPr/>
        </p:nvSpPr>
        <p:spPr>
          <a:xfrm>
            <a:off x="7153774" y="1631218"/>
            <a:ext cx="982257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34-Exercise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0A542-1E48-4B6B-92FD-87186F7B6984}"/>
              </a:ext>
            </a:extLst>
          </p:cNvPr>
          <p:cNvSpPr txBox="1"/>
          <p:nvPr/>
        </p:nvSpPr>
        <p:spPr>
          <a:xfrm>
            <a:off x="7153774" y="1338324"/>
            <a:ext cx="6944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30-Risk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1C121-1ED9-49C9-AD50-939FC2470425}"/>
              </a:ext>
            </a:extLst>
          </p:cNvPr>
          <p:cNvSpPr txBox="1"/>
          <p:nvPr/>
        </p:nvSpPr>
        <p:spPr>
          <a:xfrm>
            <a:off x="7153774" y="1045429"/>
            <a:ext cx="99360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32-Surgeon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A7EDA-CFFB-4CA8-B281-97EAE7D23911}"/>
              </a:ext>
            </a:extLst>
          </p:cNvPr>
          <p:cNvSpPr txBox="1"/>
          <p:nvPr/>
        </p:nvSpPr>
        <p:spPr>
          <a:xfrm>
            <a:off x="4042066" y="2782884"/>
            <a:ext cx="91563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14-Eso_LA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E72B5-5E94-4018-9CF5-F274BC265948}"/>
              </a:ext>
            </a:extLst>
          </p:cNvPr>
          <p:cNvSpPr txBox="1"/>
          <p:nvPr/>
        </p:nvSpPr>
        <p:spPr>
          <a:xfrm>
            <a:off x="6434886" y="5242677"/>
            <a:ext cx="102835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20-Systemic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722B1-347F-45FF-9CC9-17F757F03EAA}"/>
              </a:ext>
            </a:extLst>
          </p:cNvPr>
          <p:cNvSpPr txBox="1"/>
          <p:nvPr/>
        </p:nvSpPr>
        <p:spPr>
          <a:xfrm>
            <a:off x="4042066" y="5246410"/>
            <a:ext cx="149040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16-Eso_Metastatic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E52BF-F4A7-43FB-991B-849220B42D60}"/>
              </a:ext>
            </a:extLst>
          </p:cNvPr>
          <p:cNvSpPr txBox="1"/>
          <p:nvPr/>
        </p:nvSpPr>
        <p:spPr>
          <a:xfrm>
            <a:off x="4220112" y="4371649"/>
            <a:ext cx="71019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26-Port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A3A7E-2695-438A-A64F-02E65324D99E}"/>
              </a:ext>
            </a:extLst>
          </p:cNvPr>
          <p:cNvSpPr txBox="1"/>
          <p:nvPr/>
        </p:nvSpPr>
        <p:spPr>
          <a:xfrm>
            <a:off x="4226492" y="3741830"/>
            <a:ext cx="105670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22-Nutrition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7FF1E-6B93-4A1D-939F-71E97E5B02B7}"/>
              </a:ext>
            </a:extLst>
          </p:cNvPr>
          <p:cNvSpPr txBox="1"/>
          <p:nvPr/>
        </p:nvSpPr>
        <p:spPr>
          <a:xfrm>
            <a:off x="4226492" y="4056739"/>
            <a:ext cx="130484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24-Gastrostomy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14706-F15B-4FDA-929E-0FF445FCFF40}"/>
              </a:ext>
            </a:extLst>
          </p:cNvPr>
          <p:cNvSpPr txBox="1"/>
          <p:nvPr/>
        </p:nvSpPr>
        <p:spPr>
          <a:xfrm>
            <a:off x="7153774" y="1924113"/>
            <a:ext cx="129676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36-Jejunostomy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2B6AA-440C-4CB4-BB8F-ABB9B6F3F7E1}"/>
              </a:ext>
            </a:extLst>
          </p:cNvPr>
          <p:cNvSpPr txBox="1"/>
          <p:nvPr/>
        </p:nvSpPr>
        <p:spPr>
          <a:xfrm>
            <a:off x="7153773" y="2232903"/>
            <a:ext cx="158210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38-Nutrition postop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1DDD26-E017-4927-A5F5-5FF4199880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983062" y="3011943"/>
            <a:ext cx="449425" cy="1256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9E349E6-7C10-4532-BAAC-5F63049F204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983062" y="1797155"/>
            <a:ext cx="490058" cy="1214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92A33D2-010D-43A0-A30E-B479C615F8B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562201" y="1378065"/>
            <a:ext cx="433762" cy="419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0E58369-E36F-4587-8802-F997AB1C939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562201" y="1797155"/>
            <a:ext cx="448506" cy="223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1F6DFC-BEDF-4339-882C-D420E12D4DA4}"/>
              </a:ext>
            </a:extLst>
          </p:cNvPr>
          <p:cNvSpPr txBox="1"/>
          <p:nvPr/>
        </p:nvSpPr>
        <p:spPr>
          <a:xfrm>
            <a:off x="5593514" y="3207947"/>
            <a:ext cx="120949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18-Trimodality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E6B706-B407-4A29-9CA7-05AF6E3554CF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869740" y="2932925"/>
            <a:ext cx="172326" cy="133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6898BA7-51DE-46BD-8E97-6877ED4284E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869740" y="4268921"/>
            <a:ext cx="172326" cy="1127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5E3C73C-5F53-4FB0-8B28-121A8F0D74A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996758" y="1906005"/>
            <a:ext cx="418144" cy="12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B7D5606-6831-4E76-B13E-4AC344826A2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982458" y="2638530"/>
            <a:ext cx="440338" cy="6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5C179F2-E17E-40FB-8008-0DFCBB46FABE}"/>
              </a:ext>
            </a:extLst>
          </p:cNvPr>
          <p:cNvCxnSpPr>
            <a:cxnSpLocks/>
            <a:stCxn id="45" idx="0"/>
            <a:endCxn id="10" idx="2"/>
          </p:cNvCxnSpPr>
          <p:nvPr/>
        </p:nvCxnSpPr>
        <p:spPr>
          <a:xfrm rot="16200000" flipV="1">
            <a:off x="4906003" y="1915687"/>
            <a:ext cx="1037652" cy="1546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9ED5640-CB85-4EC4-9C07-22847C25ED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292083" y="1781259"/>
            <a:ext cx="1861691" cy="238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B8743EF-18E0-43A6-B4DF-65412BDAA60A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4957701" y="2932925"/>
            <a:ext cx="635813" cy="425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D9D4247-77CC-427D-AB8C-773E4CC6C5EE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5532474" y="5392718"/>
            <a:ext cx="902412" cy="3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3B90E-3560-4944-B416-BCAEADF5C367}"/>
              </a:ext>
            </a:extLst>
          </p:cNvPr>
          <p:cNvSpPr txBox="1"/>
          <p:nvPr/>
        </p:nvSpPr>
        <p:spPr>
          <a:xfrm>
            <a:off x="420636" y="4544145"/>
            <a:ext cx="103958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The Journey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3C4382-20C2-43CA-A990-B05BCE6C5053}"/>
              </a:ext>
            </a:extLst>
          </p:cNvPr>
          <p:cNvSpPr txBox="1"/>
          <p:nvPr/>
        </p:nvSpPr>
        <p:spPr>
          <a:xfrm>
            <a:off x="420637" y="4846873"/>
            <a:ext cx="748923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Support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634EA-47EA-4937-A08B-BB5C070EB1BA}"/>
              </a:ext>
            </a:extLst>
          </p:cNvPr>
          <p:cNvSpPr txBox="1"/>
          <p:nvPr/>
        </p:nvSpPr>
        <p:spPr>
          <a:xfrm>
            <a:off x="420636" y="5149600"/>
            <a:ext cx="1607299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45395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49</Words>
  <Application>Microsoft Office PowerPoint</Application>
  <PresentationFormat>Letter Paper (8.5x11 in)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Salo, Jonathan</dc:creator>
  <cp:lastModifiedBy>Jonathan Salo</cp:lastModifiedBy>
  <cp:revision>4</cp:revision>
  <cp:lastPrinted>2021-10-27T13:54:55Z</cp:lastPrinted>
  <dcterms:created xsi:type="dcterms:W3CDTF">2021-10-27T12:13:38Z</dcterms:created>
  <dcterms:modified xsi:type="dcterms:W3CDTF">2021-10-27T15:40:39Z</dcterms:modified>
</cp:coreProperties>
</file>