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690233" y="1403256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01-intro_LCI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436491" y="2121482"/>
            <a:ext cx="152586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428597" y="2861902"/>
            <a:ext cx="15544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473120" y="1647114"/>
            <a:ext cx="108908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432487" y="4118880"/>
            <a:ext cx="143725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23232-F336-46E1-AF9E-C6CE9B1A65AB}"/>
              </a:ext>
            </a:extLst>
          </p:cNvPr>
          <p:cNvSpPr txBox="1"/>
          <p:nvPr/>
        </p:nvSpPr>
        <p:spPr>
          <a:xfrm>
            <a:off x="3995963" y="1228024"/>
            <a:ext cx="135966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10-Eso_Endo_Rx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4010707" y="1870213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7153774" y="1631218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7153773" y="1024355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7153773" y="1315241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4042066" y="2782884"/>
            <a:ext cx="91563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14-Eso_LA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E72B5-5E94-4018-9CF5-F274BC265948}"/>
              </a:ext>
            </a:extLst>
          </p:cNvPr>
          <p:cNvSpPr txBox="1"/>
          <p:nvPr/>
        </p:nvSpPr>
        <p:spPr>
          <a:xfrm>
            <a:off x="6434886" y="5242677"/>
            <a:ext cx="102835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20-Systemic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42066" y="5246410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4220112" y="4371649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4226492" y="3741830"/>
            <a:ext cx="10567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22-Nutrition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4226492" y="4056739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153774" y="1924113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36-Jejunostomy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7153773" y="2232903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983062" y="3011943"/>
            <a:ext cx="449425" cy="1256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983062" y="1797155"/>
            <a:ext cx="490058" cy="121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92A33D2-010D-43A0-A30E-B479C615F8B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62201" y="1378065"/>
            <a:ext cx="433762" cy="4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E58369-E36F-4587-8802-F997AB1C939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62201" y="1797155"/>
            <a:ext cx="448506" cy="223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1F6DFC-BEDF-4339-882C-D420E12D4DA4}"/>
              </a:ext>
            </a:extLst>
          </p:cNvPr>
          <p:cNvSpPr txBox="1"/>
          <p:nvPr/>
        </p:nvSpPr>
        <p:spPr>
          <a:xfrm>
            <a:off x="5593514" y="3207947"/>
            <a:ext cx="120949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18-Trimodality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869740" y="2932925"/>
            <a:ext cx="172326" cy="133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869740" y="4268921"/>
            <a:ext cx="172326" cy="1127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5E3C73C-5F53-4FB0-8B28-121A8F0D74A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996758" y="1906005"/>
            <a:ext cx="418144" cy="12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B7D5606-6831-4E76-B13E-4AC344826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982458" y="2638530"/>
            <a:ext cx="440338" cy="6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C179F2-E17E-40FB-8008-0DFCBB46FABE}"/>
              </a:ext>
            </a:extLst>
          </p:cNvPr>
          <p:cNvCxnSpPr>
            <a:cxnSpLocks/>
            <a:stCxn id="45" idx="0"/>
            <a:endCxn id="10" idx="2"/>
          </p:cNvCxnSpPr>
          <p:nvPr/>
        </p:nvCxnSpPr>
        <p:spPr>
          <a:xfrm rot="16200000" flipV="1">
            <a:off x="4906003" y="1915687"/>
            <a:ext cx="1037652" cy="154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9ED5640-CB85-4EC4-9C07-22847C25ED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292083" y="1781259"/>
            <a:ext cx="1861691" cy="238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B8743EF-18E0-43A6-B4DF-65412BDAA60A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4957701" y="2932925"/>
            <a:ext cx="635813" cy="42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D9D4247-77CC-427D-AB8C-773E4CC6C5EE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532474" y="5392718"/>
            <a:ext cx="902412" cy="3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420636" y="4544145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420637" y="4846873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420636" y="5149600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4539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49</Words>
  <Application>Microsoft Office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Jonathan Salo</cp:lastModifiedBy>
  <cp:revision>5</cp:revision>
  <cp:lastPrinted>2021-10-27T13:54:55Z</cp:lastPrinted>
  <dcterms:created xsi:type="dcterms:W3CDTF">2021-10-27T12:13:38Z</dcterms:created>
  <dcterms:modified xsi:type="dcterms:W3CDTF">2021-10-28T01:57:13Z</dcterms:modified>
</cp:coreProperties>
</file>