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70" r:id="rId3"/>
    <p:sldId id="284" r:id="rId4"/>
    <p:sldId id="304" r:id="rId5"/>
    <p:sldId id="293" r:id="rId6"/>
    <p:sldId id="305" r:id="rId7"/>
    <p:sldId id="295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21" autoAdjust="0"/>
  </p:normalViewPr>
  <p:slideViewPr>
    <p:cSldViewPr snapToGrid="0">
      <p:cViewPr varScale="1">
        <p:scale>
          <a:sx n="59" d="100"/>
          <a:sy n="59" d="100"/>
        </p:scale>
        <p:origin x="84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97EB9-444C-4327-92D0-54801244401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10913-F9FE-43DA-873F-18AED0597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5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3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18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51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0913-F9FE-43DA-873F-18AED05970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42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3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7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6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3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0080-7CE6-4341-99A7-39C0661B727B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25AD-1927-40C0-B05A-3CC3AC46B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2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03" y="-216624"/>
            <a:ext cx="5035205" cy="470648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20560" y="5290661"/>
            <a:ext cx="5881595" cy="501210"/>
            <a:chOff x="4247925" y="5277464"/>
            <a:chExt cx="3787321" cy="501210"/>
          </a:xfrm>
        </p:grpSpPr>
        <p:sp>
          <p:nvSpPr>
            <p:cNvPr id="8" name="Freeform 793"/>
            <p:cNvSpPr>
              <a:spLocks/>
            </p:cNvSpPr>
            <p:nvPr/>
          </p:nvSpPr>
          <p:spPr bwMode="auto">
            <a:xfrm rot="20822066">
              <a:off x="4247925" y="5314487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93"/>
            <p:cNvSpPr>
              <a:spLocks/>
            </p:cNvSpPr>
            <p:nvPr/>
          </p:nvSpPr>
          <p:spPr bwMode="auto">
            <a:xfrm rot="20822066">
              <a:off x="6093588" y="5277464"/>
              <a:ext cx="1941658" cy="464187"/>
            </a:xfrm>
            <a:custGeom>
              <a:avLst/>
              <a:gdLst>
                <a:gd name="T0" fmla="*/ 3 w 157"/>
                <a:gd name="T1" fmla="*/ 5 h 54"/>
                <a:gd name="T2" fmla="*/ 151 w 157"/>
                <a:gd name="T3" fmla="*/ 52 h 54"/>
                <a:gd name="T4" fmla="*/ 153 w 157"/>
                <a:gd name="T5" fmla="*/ 46 h 54"/>
                <a:gd name="T6" fmla="*/ 4 w 157"/>
                <a:gd name="T7" fmla="*/ 1 h 54"/>
                <a:gd name="T8" fmla="*/ 3 w 157"/>
                <a:gd name="T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54">
                  <a:moveTo>
                    <a:pt x="3" y="5"/>
                  </a:moveTo>
                  <a:cubicBezTo>
                    <a:pt x="53" y="19"/>
                    <a:pt x="102" y="35"/>
                    <a:pt x="151" y="52"/>
                  </a:cubicBezTo>
                  <a:cubicBezTo>
                    <a:pt x="155" y="54"/>
                    <a:pt x="157" y="47"/>
                    <a:pt x="153" y="46"/>
                  </a:cubicBezTo>
                  <a:cubicBezTo>
                    <a:pt x="104" y="28"/>
                    <a:pt x="55" y="12"/>
                    <a:pt x="4" y="1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561840" y="5914221"/>
            <a:ext cx="763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17307130328 </a:t>
            </a:r>
            <a:r>
              <a:rPr lang="zh-CN" altLang="en-US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刘妍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F8FAC4-E8A4-4BB9-93CF-95EA84B3FACA}"/>
              </a:ext>
            </a:extLst>
          </p:cNvPr>
          <p:cNvSpPr txBox="1"/>
          <p:nvPr/>
        </p:nvSpPr>
        <p:spPr>
          <a:xfrm>
            <a:off x="3596974" y="4430112"/>
            <a:ext cx="5702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Y86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59661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016288"/>
            <a:ext cx="913887" cy="889517"/>
          </a:xfrm>
          <a:prstGeom prst="rect">
            <a:avLst/>
          </a:prstGeom>
        </p:spPr>
      </p:pic>
      <p:pic>
        <p:nvPicPr>
          <p:cNvPr id="10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11" y="2083734"/>
            <a:ext cx="938258" cy="852962"/>
          </a:xfrm>
          <a:prstGeom prst="rect">
            <a:avLst/>
          </a:prstGeom>
        </p:spPr>
      </p:pic>
      <p:pic>
        <p:nvPicPr>
          <p:cNvPr id="11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13" y="2109178"/>
            <a:ext cx="840776" cy="682370"/>
          </a:xfrm>
          <a:prstGeom prst="rect">
            <a:avLst/>
          </a:prstGeom>
        </p:spPr>
      </p:pic>
      <p:pic>
        <p:nvPicPr>
          <p:cNvPr id="12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02" y="2098437"/>
            <a:ext cx="450851" cy="834684"/>
          </a:xfrm>
          <a:prstGeom prst="rect">
            <a:avLst/>
          </a:prstGeom>
        </p:spPr>
      </p:pic>
      <p:pic>
        <p:nvPicPr>
          <p:cNvPr id="13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575" y="3531745"/>
            <a:ext cx="444759" cy="377740"/>
          </a:xfrm>
          <a:prstGeom prst="rect">
            <a:avLst/>
          </a:prstGeom>
        </p:spPr>
      </p:pic>
      <p:pic>
        <p:nvPicPr>
          <p:cNvPr id="14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52" y="4105196"/>
            <a:ext cx="432574" cy="542240"/>
          </a:xfrm>
          <a:prstGeom prst="rect">
            <a:avLst/>
          </a:prstGeom>
        </p:spPr>
      </p:pic>
      <p:pic>
        <p:nvPicPr>
          <p:cNvPr id="15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48" y="3531745"/>
            <a:ext cx="444759" cy="377740"/>
          </a:xfrm>
          <a:prstGeom prst="rect">
            <a:avLst/>
          </a:prstGeom>
        </p:spPr>
      </p:pic>
      <p:pic>
        <p:nvPicPr>
          <p:cNvPr id="16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03" y="3531745"/>
            <a:ext cx="444759" cy="377740"/>
          </a:xfrm>
          <a:prstGeom prst="rect">
            <a:avLst/>
          </a:prstGeom>
        </p:spPr>
      </p:pic>
      <p:pic>
        <p:nvPicPr>
          <p:cNvPr id="34" name="Picture 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66799" y="420748"/>
            <a:ext cx="2343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CONTENT</a:t>
            </a:r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7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AB724C-CF14-4F50-AF3E-D08828CA6B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689" y="2803403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B84B686-7583-4C2C-8965-3995E268C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92" y="3052235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EB39EDB-0D4C-40BC-A061-B112C15B40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464" y="1894509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5EBD33B-3C65-4BD1-A668-E51A7D6D9C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00" y="2887733"/>
            <a:ext cx="1905000" cy="1905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325B700-AEFA-4F87-88D6-A233354F975A}"/>
              </a:ext>
            </a:extLst>
          </p:cNvPr>
          <p:cNvSpPr txBox="1"/>
          <p:nvPr/>
        </p:nvSpPr>
        <p:spPr>
          <a:xfrm>
            <a:off x="1193014" y="4942652"/>
            <a:ext cx="275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功能介绍</a:t>
            </a:r>
            <a:endParaRPr lang="zh-CN" altLang="en-US" sz="5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9839373-4C46-443C-A1B0-0B5ABFD9CF99}"/>
              </a:ext>
            </a:extLst>
          </p:cNvPr>
          <p:cNvSpPr txBox="1"/>
          <p:nvPr/>
        </p:nvSpPr>
        <p:spPr>
          <a:xfrm>
            <a:off x="3883699" y="5007937"/>
            <a:ext cx="275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具体实现</a:t>
            </a:r>
            <a:endParaRPr lang="zh-CN" altLang="en-US" sz="5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61F24E-C497-48A1-99BA-CB4950EE74D1}"/>
              </a:ext>
            </a:extLst>
          </p:cNvPr>
          <p:cNvSpPr txBox="1"/>
          <p:nvPr/>
        </p:nvSpPr>
        <p:spPr>
          <a:xfrm>
            <a:off x="6431880" y="4679324"/>
            <a:ext cx="293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心路历程</a:t>
            </a:r>
            <a:endParaRPr lang="en-US" altLang="zh-CN" sz="5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95CF74D-7AB6-41A2-BFA2-59512A865799}"/>
              </a:ext>
            </a:extLst>
          </p:cNvPr>
          <p:cNvSpPr txBox="1"/>
          <p:nvPr/>
        </p:nvSpPr>
        <p:spPr>
          <a:xfrm>
            <a:off x="9037827" y="4942652"/>
            <a:ext cx="275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凑一个数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94098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/>
          <p:cNvGrpSpPr/>
          <p:nvPr/>
        </p:nvGrpSpPr>
        <p:grpSpPr>
          <a:xfrm>
            <a:off x="712690" y="1950310"/>
            <a:ext cx="3853036" cy="3951741"/>
            <a:chOff x="1219200" y="1900514"/>
            <a:chExt cx="3466686" cy="4001537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219200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10" name="Freeform 76"/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77"/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78"/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79"/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80"/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81"/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82"/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83"/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2042140" y="1900514"/>
                <a:ext cx="2631460" cy="2517723"/>
                <a:chOff x="11582402" y="-204788"/>
                <a:chExt cx="1616075" cy="1546225"/>
              </a:xfrm>
            </p:grpSpPr>
            <p:sp>
              <p:nvSpPr>
                <p:cNvPr id="19" name="Freeform 41"/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42"/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43"/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44"/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45"/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46"/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47"/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48"/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49"/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50"/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51"/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52"/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53"/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54"/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55"/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56"/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57"/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58"/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59"/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0"/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1"/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2"/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3"/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4"/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5"/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6"/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7"/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8"/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9"/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70"/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71"/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72"/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73"/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74"/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75"/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76"/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77"/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78"/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79"/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80"/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1"/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82"/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83"/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84"/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85"/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86"/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87"/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8"/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89"/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0"/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91"/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92"/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93"/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94"/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95"/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96"/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97"/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98"/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99"/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00"/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01"/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2"/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03"/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04"/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05"/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06"/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07"/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08"/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09"/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10"/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11"/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12"/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13"/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14"/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15"/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16"/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17"/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18"/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19"/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20"/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Freeform 121"/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122"/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123"/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124"/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125"/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126"/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27"/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28"/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129"/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130"/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131"/>
                <p:cNvSpPr>
                  <a:spLocks/>
                </p:cNvSpPr>
                <p:nvPr/>
              </p:nvSpPr>
              <p:spPr bwMode="auto">
                <a:xfrm>
                  <a:off x="11601452" y="-30163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6" name="文本框 315">
              <a:hlinkClick r:id="" action="ppaction://noaction"/>
            </p:cNvPr>
            <p:cNvSpPr txBox="1"/>
            <p:nvPr/>
          </p:nvSpPr>
          <p:spPr>
            <a:xfrm>
              <a:off x="2041336" y="2320900"/>
              <a:ext cx="2644550" cy="109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 </a:t>
              </a:r>
              <a:endPara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pPr algn="ctr"/>
              <a:r>
                <a:rPr lang="zh-CN" altLang="en-US" sz="3200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流水线</a:t>
              </a:r>
            </a:p>
          </p:txBody>
        </p:sp>
      </p:grpSp>
      <p:grpSp>
        <p:nvGrpSpPr>
          <p:cNvPr id="330" name="组合 329"/>
          <p:cNvGrpSpPr/>
          <p:nvPr/>
        </p:nvGrpSpPr>
        <p:grpSpPr>
          <a:xfrm>
            <a:off x="7630794" y="1288067"/>
            <a:ext cx="4052938" cy="5010678"/>
            <a:chOff x="4391842" y="1900514"/>
            <a:chExt cx="3454400" cy="4001537"/>
          </a:xfrm>
        </p:grpSpPr>
        <p:grpSp>
          <p:nvGrpSpPr>
            <p:cNvPr id="111" name="组合 110"/>
            <p:cNvGrpSpPr/>
            <p:nvPr/>
          </p:nvGrpSpPr>
          <p:grpSpPr>
            <a:xfrm>
              <a:off x="4391842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112" name="组合 111"/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205" name="Freeform 76"/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77"/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78"/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79"/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1" name="Freeform 82"/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2" name="Freeform 83"/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2042140" y="1900514"/>
                <a:ext cx="2631460" cy="2517723"/>
                <a:chOff x="11582402" y="-204788"/>
                <a:chExt cx="1616075" cy="1546225"/>
              </a:xfrm>
            </p:grpSpPr>
            <p:sp>
              <p:nvSpPr>
                <p:cNvPr id="114" name="Freeform 41"/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2"/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3"/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4"/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5"/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6"/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7"/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48"/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49"/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0"/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1"/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2"/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3"/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54"/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55"/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56"/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57"/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58"/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59"/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0"/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1"/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2"/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3"/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64"/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65"/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66"/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7"/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68"/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69"/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70"/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71"/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72"/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73"/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74"/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75"/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76"/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77"/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78"/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79"/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80"/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81"/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82"/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83"/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84"/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85"/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86"/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87"/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88"/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89"/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90"/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91"/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92"/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93"/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94"/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95"/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96"/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97"/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98"/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99"/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00"/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01"/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02"/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03"/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04"/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05"/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06"/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07"/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08"/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09"/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10"/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11"/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2"/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13"/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14"/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15"/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16"/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17"/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18"/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19"/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20"/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21"/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22"/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123"/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124"/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125"/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126"/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27"/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28"/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29"/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3" name="Freeform 130"/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31"/>
                <p:cNvSpPr>
                  <a:spLocks/>
                </p:cNvSpPr>
                <p:nvPr/>
              </p:nvSpPr>
              <p:spPr bwMode="auto">
                <a:xfrm>
                  <a:off x="11601452" y="-30163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9" name="文本框 318"/>
            <p:cNvSpPr txBox="1"/>
            <p:nvPr/>
          </p:nvSpPr>
          <p:spPr>
            <a:xfrm>
              <a:off x="5550599" y="2322855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4083749" y="2013899"/>
            <a:ext cx="3893778" cy="4072460"/>
            <a:chOff x="7364424" y="1900514"/>
            <a:chExt cx="3454400" cy="4001537"/>
          </a:xfrm>
        </p:grpSpPr>
        <p:grpSp>
          <p:nvGrpSpPr>
            <p:cNvPr id="213" name="组合 212"/>
            <p:cNvGrpSpPr/>
            <p:nvPr/>
          </p:nvGrpSpPr>
          <p:grpSpPr>
            <a:xfrm>
              <a:off x="7364424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214" name="组合 213"/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307" name="Freeform 76"/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77"/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78"/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79"/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80"/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81"/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82"/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83"/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组合 214"/>
              <p:cNvGrpSpPr/>
              <p:nvPr/>
            </p:nvGrpSpPr>
            <p:grpSpPr>
              <a:xfrm>
                <a:off x="2000729" y="1900514"/>
                <a:ext cx="2672871" cy="2517723"/>
                <a:chOff x="11556970" y="-204788"/>
                <a:chExt cx="1641507" cy="1546225"/>
              </a:xfrm>
            </p:grpSpPr>
            <p:sp>
              <p:nvSpPr>
                <p:cNvPr id="216" name="Freeform 41"/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42"/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43"/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44"/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45"/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46"/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47"/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48"/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49"/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50"/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51"/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52"/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53"/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54"/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55"/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56"/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57"/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58"/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59"/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60"/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61"/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62"/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63"/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64"/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65"/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66"/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67"/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68"/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69"/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70"/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1"/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72"/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73"/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74"/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75"/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76"/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77"/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78"/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79"/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80"/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81"/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82"/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83"/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84"/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85"/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86"/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87"/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88"/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89"/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90"/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91"/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92"/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93"/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94"/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95"/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96"/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97"/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98"/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99"/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00"/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1"/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02"/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03"/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04"/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05"/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06"/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07"/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08"/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9"/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10"/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11"/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12"/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13"/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14"/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15"/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16"/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17"/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18"/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19"/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20"/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21"/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22"/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23"/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24"/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25"/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26"/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27"/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28"/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29"/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30"/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31"/>
                <p:cNvSpPr>
                  <a:spLocks/>
                </p:cNvSpPr>
                <p:nvPr/>
              </p:nvSpPr>
              <p:spPr bwMode="auto">
                <a:xfrm>
                  <a:off x="11556970" y="-11752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3" name="文本框 322">
              <a:hlinkClick r:id="" action="ppaction://noaction"/>
            </p:cNvPr>
            <p:cNvSpPr txBox="1"/>
            <p:nvPr/>
          </p:nvSpPr>
          <p:spPr>
            <a:xfrm>
              <a:off x="8362501" y="2826212"/>
              <a:ext cx="2180764" cy="5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汇编器</a:t>
              </a:r>
            </a:p>
          </p:txBody>
        </p:sp>
      </p:grpSp>
      <p:pic>
        <p:nvPicPr>
          <p:cNvPr id="324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25" name="文本框 324"/>
          <p:cNvSpPr txBox="1"/>
          <p:nvPr/>
        </p:nvSpPr>
        <p:spPr>
          <a:xfrm>
            <a:off x="1018793" y="516533"/>
            <a:ext cx="56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功能介绍</a:t>
            </a:r>
            <a:endParaRPr lang="zh-CN" altLang="en-US" sz="4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" name="文本框 2">
            <a:hlinkClick r:id="" action="ppaction://noaction"/>
            <a:extLst>
              <a:ext uri="{FF2B5EF4-FFF2-40B4-BE49-F238E27FC236}">
                <a16:creationId xmlns:a16="http://schemas.microsoft.com/office/drawing/2014/main" id="{62DF2B78-D96E-4A51-A621-A21E321865A4}"/>
              </a:ext>
            </a:extLst>
          </p:cNvPr>
          <p:cNvSpPr txBox="1"/>
          <p:nvPr/>
        </p:nvSpPr>
        <p:spPr>
          <a:xfrm>
            <a:off x="9275819" y="1731509"/>
            <a:ext cx="1745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暂停     单步</a:t>
            </a: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查看栈</a:t>
            </a: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调节速率</a:t>
            </a:r>
          </a:p>
        </p:txBody>
      </p:sp>
    </p:spTree>
    <p:extLst>
      <p:ext uri="{BB962C8B-B14F-4D97-AF65-F5344CB8AC3E}">
        <p14:creationId xmlns:p14="http://schemas.microsoft.com/office/powerpoint/2010/main" val="11713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7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2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23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7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0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1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5" grpId="0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5" grpId="0"/>
          <p:bldP spid="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3870A90-3172-4BA4-9C00-10F84A1DE7CB}"/>
              </a:ext>
            </a:extLst>
          </p:cNvPr>
          <p:cNvGrpSpPr/>
          <p:nvPr/>
        </p:nvGrpSpPr>
        <p:grpSpPr>
          <a:xfrm>
            <a:off x="712690" y="1950310"/>
            <a:ext cx="3839381" cy="3951741"/>
            <a:chOff x="1219200" y="1900514"/>
            <a:chExt cx="3454400" cy="400153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16B5934-67E3-4034-B886-9DA2D96DDC28}"/>
                </a:ext>
              </a:extLst>
            </p:cNvPr>
            <p:cNvGrpSpPr/>
            <p:nvPr/>
          </p:nvGrpSpPr>
          <p:grpSpPr>
            <a:xfrm>
              <a:off x="1219200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170195C0-08CD-4732-B0E4-5C2641A150B2}"/>
                  </a:ext>
                </a:extLst>
              </p:cNvPr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99" name="Freeform 76">
                  <a:extLst>
                    <a:ext uri="{FF2B5EF4-FFF2-40B4-BE49-F238E27FC236}">
                      <a16:creationId xmlns:a16="http://schemas.microsoft.com/office/drawing/2014/main" id="{794ECEED-8AA4-474A-B625-50B4843C41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" name="Freeform 77">
                  <a:extLst>
                    <a:ext uri="{FF2B5EF4-FFF2-40B4-BE49-F238E27FC236}">
                      <a16:creationId xmlns:a16="http://schemas.microsoft.com/office/drawing/2014/main" id="{AAD8A561-A3E8-437D-8733-FF2CB0B03E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78">
                  <a:extLst>
                    <a:ext uri="{FF2B5EF4-FFF2-40B4-BE49-F238E27FC236}">
                      <a16:creationId xmlns:a16="http://schemas.microsoft.com/office/drawing/2014/main" id="{273E4E51-D7B2-4A9D-B6E0-C58E0EDC2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79">
                  <a:extLst>
                    <a:ext uri="{FF2B5EF4-FFF2-40B4-BE49-F238E27FC236}">
                      <a16:creationId xmlns:a16="http://schemas.microsoft.com/office/drawing/2014/main" id="{8001EDCB-A700-4775-BDC4-46B6BC3B31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80">
                  <a:extLst>
                    <a:ext uri="{FF2B5EF4-FFF2-40B4-BE49-F238E27FC236}">
                      <a16:creationId xmlns:a16="http://schemas.microsoft.com/office/drawing/2014/main" id="{B9D5013A-5BE3-4521-9806-B03DBB403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81">
                  <a:extLst>
                    <a:ext uri="{FF2B5EF4-FFF2-40B4-BE49-F238E27FC236}">
                      <a16:creationId xmlns:a16="http://schemas.microsoft.com/office/drawing/2014/main" id="{87E22BDE-C66F-41BC-A8C1-AEAEA8213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82">
                  <a:extLst>
                    <a:ext uri="{FF2B5EF4-FFF2-40B4-BE49-F238E27FC236}">
                      <a16:creationId xmlns:a16="http://schemas.microsoft.com/office/drawing/2014/main" id="{4381EA80-BC4F-4C39-B4C6-8B2187BC04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83">
                  <a:extLst>
                    <a:ext uri="{FF2B5EF4-FFF2-40B4-BE49-F238E27FC236}">
                      <a16:creationId xmlns:a16="http://schemas.microsoft.com/office/drawing/2014/main" id="{45CAB4C0-761C-40C5-905D-5EF7BF7295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D5E0D0A-1D5C-4404-9ED3-DE303FF3632C}"/>
                  </a:ext>
                </a:extLst>
              </p:cNvPr>
              <p:cNvGrpSpPr/>
              <p:nvPr/>
            </p:nvGrpSpPr>
            <p:grpSpPr>
              <a:xfrm>
                <a:off x="2042140" y="1900514"/>
                <a:ext cx="2631460" cy="2517723"/>
                <a:chOff x="11582402" y="-204788"/>
                <a:chExt cx="1616075" cy="1546225"/>
              </a:xfrm>
            </p:grpSpPr>
            <p:sp>
              <p:nvSpPr>
                <p:cNvPr id="8" name="Freeform 41">
                  <a:extLst>
                    <a:ext uri="{FF2B5EF4-FFF2-40B4-BE49-F238E27FC236}">
                      <a16:creationId xmlns:a16="http://schemas.microsoft.com/office/drawing/2014/main" id="{9E489ED1-D554-4968-8E2C-FF32FAF76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42">
                  <a:extLst>
                    <a:ext uri="{FF2B5EF4-FFF2-40B4-BE49-F238E27FC236}">
                      <a16:creationId xmlns:a16="http://schemas.microsoft.com/office/drawing/2014/main" id="{1E88A8E3-C95F-4B6D-996C-959E937E7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43">
                  <a:extLst>
                    <a:ext uri="{FF2B5EF4-FFF2-40B4-BE49-F238E27FC236}">
                      <a16:creationId xmlns:a16="http://schemas.microsoft.com/office/drawing/2014/main" id="{D82C5AAD-60C2-46B8-B08F-6B1B61263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44">
                  <a:extLst>
                    <a:ext uri="{FF2B5EF4-FFF2-40B4-BE49-F238E27FC236}">
                      <a16:creationId xmlns:a16="http://schemas.microsoft.com/office/drawing/2014/main" id="{B7490F23-CB2E-4602-B61F-CFFE337AB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45">
                  <a:extLst>
                    <a:ext uri="{FF2B5EF4-FFF2-40B4-BE49-F238E27FC236}">
                      <a16:creationId xmlns:a16="http://schemas.microsoft.com/office/drawing/2014/main" id="{1FEEBD6F-1574-469F-80AC-A44FA4D5C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46">
                  <a:extLst>
                    <a:ext uri="{FF2B5EF4-FFF2-40B4-BE49-F238E27FC236}">
                      <a16:creationId xmlns:a16="http://schemas.microsoft.com/office/drawing/2014/main" id="{1EDDB050-CA26-48F1-865A-F214A9908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47">
                  <a:extLst>
                    <a:ext uri="{FF2B5EF4-FFF2-40B4-BE49-F238E27FC236}">
                      <a16:creationId xmlns:a16="http://schemas.microsoft.com/office/drawing/2014/main" id="{E53EAF2B-CA60-4E5D-897A-2B11ED45F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48">
                  <a:extLst>
                    <a:ext uri="{FF2B5EF4-FFF2-40B4-BE49-F238E27FC236}">
                      <a16:creationId xmlns:a16="http://schemas.microsoft.com/office/drawing/2014/main" id="{32B7001F-B5A8-4A5A-AB3B-F2100F5C7A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87BB9757-5910-4A20-9A5D-D5F6DC3D9D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953D8E61-8009-495A-8E83-081D683BF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51">
                  <a:extLst>
                    <a:ext uri="{FF2B5EF4-FFF2-40B4-BE49-F238E27FC236}">
                      <a16:creationId xmlns:a16="http://schemas.microsoft.com/office/drawing/2014/main" id="{65004631-8A9C-4D07-9189-B54E7946C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EF64C25A-77FF-4C26-8099-6BAB168F33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F3028FD9-C30D-4EB4-8D70-24317CBBE0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259C7564-C2B6-4483-9D02-6C2381CB6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55">
                  <a:extLst>
                    <a:ext uri="{FF2B5EF4-FFF2-40B4-BE49-F238E27FC236}">
                      <a16:creationId xmlns:a16="http://schemas.microsoft.com/office/drawing/2014/main" id="{A57E4CE4-3746-4EFE-83D8-AFA94CC2D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0EE955C-AA98-4DE9-B427-30152A661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70F2CED5-5826-478B-B7E4-46D59F4303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DF94B0B5-91D0-4A69-A960-425C98891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59">
                  <a:extLst>
                    <a:ext uri="{FF2B5EF4-FFF2-40B4-BE49-F238E27FC236}">
                      <a16:creationId xmlns:a16="http://schemas.microsoft.com/office/drawing/2014/main" id="{837F5D5E-F8B6-4543-BDE1-C0AE9D498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ABCEC595-3DFB-41C1-99A6-CCCD832C63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0891137B-8BF5-47E4-BFB3-11CA7551E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2">
                  <a:extLst>
                    <a:ext uri="{FF2B5EF4-FFF2-40B4-BE49-F238E27FC236}">
                      <a16:creationId xmlns:a16="http://schemas.microsoft.com/office/drawing/2014/main" id="{ADD46A23-36EB-428E-A07C-C4B10AA2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3">
                  <a:extLst>
                    <a:ext uri="{FF2B5EF4-FFF2-40B4-BE49-F238E27FC236}">
                      <a16:creationId xmlns:a16="http://schemas.microsoft.com/office/drawing/2014/main" id="{9A0175FE-1C1F-4247-BCA3-2EFB135B5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4">
                  <a:extLst>
                    <a:ext uri="{FF2B5EF4-FFF2-40B4-BE49-F238E27FC236}">
                      <a16:creationId xmlns:a16="http://schemas.microsoft.com/office/drawing/2014/main" id="{4A227FDB-51E5-4B6B-B43D-97B17F52B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5">
                  <a:extLst>
                    <a:ext uri="{FF2B5EF4-FFF2-40B4-BE49-F238E27FC236}">
                      <a16:creationId xmlns:a16="http://schemas.microsoft.com/office/drawing/2014/main" id="{BBBCAE5C-7E2B-43BB-8954-317F01457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6">
                  <a:extLst>
                    <a:ext uri="{FF2B5EF4-FFF2-40B4-BE49-F238E27FC236}">
                      <a16:creationId xmlns:a16="http://schemas.microsoft.com/office/drawing/2014/main" id="{9FF82890-BB0E-40C8-831D-2AD7472EC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7">
                  <a:extLst>
                    <a:ext uri="{FF2B5EF4-FFF2-40B4-BE49-F238E27FC236}">
                      <a16:creationId xmlns:a16="http://schemas.microsoft.com/office/drawing/2014/main" id="{29364D87-7097-463A-9EFC-A78496CCA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B5661F15-6CE5-4C2A-A93C-47A175EC6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7283725A-3C54-4D1C-8D3B-87A7EC752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70">
                  <a:extLst>
                    <a:ext uri="{FF2B5EF4-FFF2-40B4-BE49-F238E27FC236}">
                      <a16:creationId xmlns:a16="http://schemas.microsoft.com/office/drawing/2014/main" id="{A8E59C96-F47B-46A3-82B8-2E325D192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71">
                  <a:extLst>
                    <a:ext uri="{FF2B5EF4-FFF2-40B4-BE49-F238E27FC236}">
                      <a16:creationId xmlns:a16="http://schemas.microsoft.com/office/drawing/2014/main" id="{560855FD-4668-4D43-95D3-7623C68A1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72">
                  <a:extLst>
                    <a:ext uri="{FF2B5EF4-FFF2-40B4-BE49-F238E27FC236}">
                      <a16:creationId xmlns:a16="http://schemas.microsoft.com/office/drawing/2014/main" id="{1EF17B5C-136A-46A5-B688-34278BEAE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:a16="http://schemas.microsoft.com/office/drawing/2014/main" id="{85EC1A22-6C19-4AEA-B973-FE9969299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:a16="http://schemas.microsoft.com/office/drawing/2014/main" id="{1FC0820A-F235-4449-BE33-0E9C5A77DA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75">
                  <a:extLst>
                    <a:ext uri="{FF2B5EF4-FFF2-40B4-BE49-F238E27FC236}">
                      <a16:creationId xmlns:a16="http://schemas.microsoft.com/office/drawing/2014/main" id="{06526D88-A84C-428A-B023-9F58721482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76">
                  <a:extLst>
                    <a:ext uri="{FF2B5EF4-FFF2-40B4-BE49-F238E27FC236}">
                      <a16:creationId xmlns:a16="http://schemas.microsoft.com/office/drawing/2014/main" id="{FFE741D4-1129-4488-9CA0-7654E43BCB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77">
                  <a:extLst>
                    <a:ext uri="{FF2B5EF4-FFF2-40B4-BE49-F238E27FC236}">
                      <a16:creationId xmlns:a16="http://schemas.microsoft.com/office/drawing/2014/main" id="{7F2976EF-BE0D-4CFA-9077-4ED6BB02DE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78">
                  <a:extLst>
                    <a:ext uri="{FF2B5EF4-FFF2-40B4-BE49-F238E27FC236}">
                      <a16:creationId xmlns:a16="http://schemas.microsoft.com/office/drawing/2014/main" id="{48B8461A-ED34-4000-87FD-D29ADAFDA9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79">
                  <a:extLst>
                    <a:ext uri="{FF2B5EF4-FFF2-40B4-BE49-F238E27FC236}">
                      <a16:creationId xmlns:a16="http://schemas.microsoft.com/office/drawing/2014/main" id="{9FB81466-3BF0-4117-AAA6-5C713C7DA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80">
                  <a:extLst>
                    <a:ext uri="{FF2B5EF4-FFF2-40B4-BE49-F238E27FC236}">
                      <a16:creationId xmlns:a16="http://schemas.microsoft.com/office/drawing/2014/main" id="{6861B9B3-99F8-4BC4-8969-A765BBE83A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1">
                  <a:extLst>
                    <a:ext uri="{FF2B5EF4-FFF2-40B4-BE49-F238E27FC236}">
                      <a16:creationId xmlns:a16="http://schemas.microsoft.com/office/drawing/2014/main" id="{CD2201CD-FBA7-4484-9D4B-B91002503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82">
                  <a:extLst>
                    <a:ext uri="{FF2B5EF4-FFF2-40B4-BE49-F238E27FC236}">
                      <a16:creationId xmlns:a16="http://schemas.microsoft.com/office/drawing/2014/main" id="{41DB8AA8-A82C-472A-8E26-30AB656372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83">
                  <a:extLst>
                    <a:ext uri="{FF2B5EF4-FFF2-40B4-BE49-F238E27FC236}">
                      <a16:creationId xmlns:a16="http://schemas.microsoft.com/office/drawing/2014/main" id="{B8B2A041-C551-4A7B-AB50-54D75E28D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84">
                  <a:extLst>
                    <a:ext uri="{FF2B5EF4-FFF2-40B4-BE49-F238E27FC236}">
                      <a16:creationId xmlns:a16="http://schemas.microsoft.com/office/drawing/2014/main" id="{0FAE92D4-B703-4A56-BC3E-CAB536106D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85">
                  <a:extLst>
                    <a:ext uri="{FF2B5EF4-FFF2-40B4-BE49-F238E27FC236}">
                      <a16:creationId xmlns:a16="http://schemas.microsoft.com/office/drawing/2014/main" id="{0303EAC3-F7A0-4584-B47A-EFABD2204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86">
                  <a:extLst>
                    <a:ext uri="{FF2B5EF4-FFF2-40B4-BE49-F238E27FC236}">
                      <a16:creationId xmlns:a16="http://schemas.microsoft.com/office/drawing/2014/main" id="{EB3AA012-9A14-4AF9-B5EA-DFD9A80B9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87">
                  <a:extLst>
                    <a:ext uri="{FF2B5EF4-FFF2-40B4-BE49-F238E27FC236}">
                      <a16:creationId xmlns:a16="http://schemas.microsoft.com/office/drawing/2014/main" id="{4F983EB1-A795-4A7A-88F4-B2A2B00BD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8">
                  <a:extLst>
                    <a:ext uri="{FF2B5EF4-FFF2-40B4-BE49-F238E27FC236}">
                      <a16:creationId xmlns:a16="http://schemas.microsoft.com/office/drawing/2014/main" id="{3DCDDDC4-9238-4952-950E-0C67408DAC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89">
                  <a:extLst>
                    <a:ext uri="{FF2B5EF4-FFF2-40B4-BE49-F238E27FC236}">
                      <a16:creationId xmlns:a16="http://schemas.microsoft.com/office/drawing/2014/main" id="{109D6044-FF16-420F-9454-AAB2FC3F7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90">
                  <a:extLst>
                    <a:ext uri="{FF2B5EF4-FFF2-40B4-BE49-F238E27FC236}">
                      <a16:creationId xmlns:a16="http://schemas.microsoft.com/office/drawing/2014/main" id="{4B4D374F-EEED-4601-9929-43971C5AE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91">
                  <a:extLst>
                    <a:ext uri="{FF2B5EF4-FFF2-40B4-BE49-F238E27FC236}">
                      <a16:creationId xmlns:a16="http://schemas.microsoft.com/office/drawing/2014/main" id="{C720E4AA-3E06-4A41-A81C-79AB7F988D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92">
                  <a:extLst>
                    <a:ext uri="{FF2B5EF4-FFF2-40B4-BE49-F238E27FC236}">
                      <a16:creationId xmlns:a16="http://schemas.microsoft.com/office/drawing/2014/main" id="{360FCB4B-13BD-485B-A255-6E9C818CD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3">
                  <a:extLst>
                    <a:ext uri="{FF2B5EF4-FFF2-40B4-BE49-F238E27FC236}">
                      <a16:creationId xmlns:a16="http://schemas.microsoft.com/office/drawing/2014/main" id="{43AAF8F1-843F-48D8-8153-80D6E61EB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94">
                  <a:extLst>
                    <a:ext uri="{FF2B5EF4-FFF2-40B4-BE49-F238E27FC236}">
                      <a16:creationId xmlns:a16="http://schemas.microsoft.com/office/drawing/2014/main" id="{6CF62A11-135C-49E6-AA8C-D5A34B4A0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95">
                  <a:extLst>
                    <a:ext uri="{FF2B5EF4-FFF2-40B4-BE49-F238E27FC236}">
                      <a16:creationId xmlns:a16="http://schemas.microsoft.com/office/drawing/2014/main" id="{631AAC45-6338-4B82-9E1E-8DD3D8E011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96">
                  <a:extLst>
                    <a:ext uri="{FF2B5EF4-FFF2-40B4-BE49-F238E27FC236}">
                      <a16:creationId xmlns:a16="http://schemas.microsoft.com/office/drawing/2014/main" id="{A6AD5EEA-E1FE-41BF-8BFD-FD0AB577D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97">
                  <a:extLst>
                    <a:ext uri="{FF2B5EF4-FFF2-40B4-BE49-F238E27FC236}">
                      <a16:creationId xmlns:a16="http://schemas.microsoft.com/office/drawing/2014/main" id="{BCE7E330-C0B2-4918-AC01-353803C23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Freeform 98">
                  <a:extLst>
                    <a:ext uri="{FF2B5EF4-FFF2-40B4-BE49-F238E27FC236}">
                      <a16:creationId xmlns:a16="http://schemas.microsoft.com/office/drawing/2014/main" id="{DE36E770-C6CD-4C5D-BFA1-74A818C24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9">
                  <a:extLst>
                    <a:ext uri="{FF2B5EF4-FFF2-40B4-BE49-F238E27FC236}">
                      <a16:creationId xmlns:a16="http://schemas.microsoft.com/office/drawing/2014/main" id="{58D5F4CE-71B1-4BDF-A25F-3D764387F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100">
                  <a:extLst>
                    <a:ext uri="{FF2B5EF4-FFF2-40B4-BE49-F238E27FC236}">
                      <a16:creationId xmlns:a16="http://schemas.microsoft.com/office/drawing/2014/main" id="{844EBE05-6C3D-42A5-A4CD-1242D2837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101">
                  <a:extLst>
                    <a:ext uri="{FF2B5EF4-FFF2-40B4-BE49-F238E27FC236}">
                      <a16:creationId xmlns:a16="http://schemas.microsoft.com/office/drawing/2014/main" id="{009DBBD2-A0E2-4FA1-A807-429334D71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2">
                  <a:extLst>
                    <a:ext uri="{FF2B5EF4-FFF2-40B4-BE49-F238E27FC236}">
                      <a16:creationId xmlns:a16="http://schemas.microsoft.com/office/drawing/2014/main" id="{184289BE-F478-4FFC-8D99-002700965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03">
                  <a:extLst>
                    <a:ext uri="{FF2B5EF4-FFF2-40B4-BE49-F238E27FC236}">
                      <a16:creationId xmlns:a16="http://schemas.microsoft.com/office/drawing/2014/main" id="{350DCF76-4F20-4293-A3A6-130CEEDB0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Freeform 104">
                  <a:extLst>
                    <a:ext uri="{FF2B5EF4-FFF2-40B4-BE49-F238E27FC236}">
                      <a16:creationId xmlns:a16="http://schemas.microsoft.com/office/drawing/2014/main" id="{5D6CC434-393D-402A-B731-5E68EE5C5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Freeform 105">
                  <a:extLst>
                    <a:ext uri="{FF2B5EF4-FFF2-40B4-BE49-F238E27FC236}">
                      <a16:creationId xmlns:a16="http://schemas.microsoft.com/office/drawing/2014/main" id="{0C4E6882-391B-4AC9-85F3-1EB0FD10F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106">
                  <a:extLst>
                    <a:ext uri="{FF2B5EF4-FFF2-40B4-BE49-F238E27FC236}">
                      <a16:creationId xmlns:a16="http://schemas.microsoft.com/office/drawing/2014/main" id="{AC767B5A-2867-45D7-99BE-554B9406F2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107">
                  <a:extLst>
                    <a:ext uri="{FF2B5EF4-FFF2-40B4-BE49-F238E27FC236}">
                      <a16:creationId xmlns:a16="http://schemas.microsoft.com/office/drawing/2014/main" id="{6B566FE8-E6B0-4BB2-9B55-BAD262377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108">
                  <a:extLst>
                    <a:ext uri="{FF2B5EF4-FFF2-40B4-BE49-F238E27FC236}">
                      <a16:creationId xmlns:a16="http://schemas.microsoft.com/office/drawing/2014/main" id="{A9758BE3-AC8B-4795-B70A-93C523AD8A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Freeform 109">
                  <a:extLst>
                    <a:ext uri="{FF2B5EF4-FFF2-40B4-BE49-F238E27FC236}">
                      <a16:creationId xmlns:a16="http://schemas.microsoft.com/office/drawing/2014/main" id="{36A5174C-58D1-4763-AFAF-5CDD7F088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Freeform 110">
                  <a:extLst>
                    <a:ext uri="{FF2B5EF4-FFF2-40B4-BE49-F238E27FC236}">
                      <a16:creationId xmlns:a16="http://schemas.microsoft.com/office/drawing/2014/main" id="{B238C18B-6EDA-40AB-A747-56AFE7AE1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Freeform 111">
                  <a:extLst>
                    <a:ext uri="{FF2B5EF4-FFF2-40B4-BE49-F238E27FC236}">
                      <a16:creationId xmlns:a16="http://schemas.microsoft.com/office/drawing/2014/main" id="{AFFDB26F-0525-4C4C-9F41-9C0C9FB0A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" name="Freeform 112">
                  <a:extLst>
                    <a:ext uri="{FF2B5EF4-FFF2-40B4-BE49-F238E27FC236}">
                      <a16:creationId xmlns:a16="http://schemas.microsoft.com/office/drawing/2014/main" id="{71F78196-61A5-462C-B727-7F82A612F5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113">
                  <a:extLst>
                    <a:ext uri="{FF2B5EF4-FFF2-40B4-BE49-F238E27FC236}">
                      <a16:creationId xmlns:a16="http://schemas.microsoft.com/office/drawing/2014/main" id="{32840DE2-3065-4E15-BCCF-AA04993F0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Freeform 114">
                  <a:extLst>
                    <a:ext uri="{FF2B5EF4-FFF2-40B4-BE49-F238E27FC236}">
                      <a16:creationId xmlns:a16="http://schemas.microsoft.com/office/drawing/2014/main" id="{0C411482-F912-4315-9960-7E073D759A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Freeform 115">
                  <a:extLst>
                    <a:ext uri="{FF2B5EF4-FFF2-40B4-BE49-F238E27FC236}">
                      <a16:creationId xmlns:a16="http://schemas.microsoft.com/office/drawing/2014/main" id="{823AE333-4345-4E86-B288-361A978AB3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" name="Freeform 116">
                  <a:extLst>
                    <a:ext uri="{FF2B5EF4-FFF2-40B4-BE49-F238E27FC236}">
                      <a16:creationId xmlns:a16="http://schemas.microsoft.com/office/drawing/2014/main" id="{6CE5D1A7-A0B3-48C4-8CE0-399C8C04A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Freeform 117">
                  <a:extLst>
                    <a:ext uri="{FF2B5EF4-FFF2-40B4-BE49-F238E27FC236}">
                      <a16:creationId xmlns:a16="http://schemas.microsoft.com/office/drawing/2014/main" id="{A0A05597-2BB9-408C-BF01-23A11D63D9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Freeform 118">
                  <a:extLst>
                    <a:ext uri="{FF2B5EF4-FFF2-40B4-BE49-F238E27FC236}">
                      <a16:creationId xmlns:a16="http://schemas.microsoft.com/office/drawing/2014/main" id="{B1D0BF98-B9F0-4F63-9877-B029B937D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Freeform 119">
                  <a:extLst>
                    <a:ext uri="{FF2B5EF4-FFF2-40B4-BE49-F238E27FC236}">
                      <a16:creationId xmlns:a16="http://schemas.microsoft.com/office/drawing/2014/main" id="{263BB117-D45A-4EAC-9E30-954F80D0D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Freeform 120">
                  <a:extLst>
                    <a:ext uri="{FF2B5EF4-FFF2-40B4-BE49-F238E27FC236}">
                      <a16:creationId xmlns:a16="http://schemas.microsoft.com/office/drawing/2014/main" id="{FEA52CD9-636B-4F57-B95A-AD73B8C9A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Freeform 121">
                  <a:extLst>
                    <a:ext uri="{FF2B5EF4-FFF2-40B4-BE49-F238E27FC236}">
                      <a16:creationId xmlns:a16="http://schemas.microsoft.com/office/drawing/2014/main" id="{8C3143EB-3569-428B-AA05-BE3F6FA63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Freeform 122">
                  <a:extLst>
                    <a:ext uri="{FF2B5EF4-FFF2-40B4-BE49-F238E27FC236}">
                      <a16:creationId xmlns:a16="http://schemas.microsoft.com/office/drawing/2014/main" id="{C1C2ABD3-39E4-4D78-A17A-757240676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23">
                  <a:extLst>
                    <a:ext uri="{FF2B5EF4-FFF2-40B4-BE49-F238E27FC236}">
                      <a16:creationId xmlns:a16="http://schemas.microsoft.com/office/drawing/2014/main" id="{173896F3-C280-42DA-BF66-4FC3FE5D5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24">
                  <a:extLst>
                    <a:ext uri="{FF2B5EF4-FFF2-40B4-BE49-F238E27FC236}">
                      <a16:creationId xmlns:a16="http://schemas.microsoft.com/office/drawing/2014/main" id="{4AA409A1-004C-41D4-98DC-3CB4150CB7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5">
                  <a:extLst>
                    <a:ext uri="{FF2B5EF4-FFF2-40B4-BE49-F238E27FC236}">
                      <a16:creationId xmlns:a16="http://schemas.microsoft.com/office/drawing/2014/main" id="{69C4A90B-9A2C-4D0A-BD01-B1C105AB4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26">
                  <a:extLst>
                    <a:ext uri="{FF2B5EF4-FFF2-40B4-BE49-F238E27FC236}">
                      <a16:creationId xmlns:a16="http://schemas.microsoft.com/office/drawing/2014/main" id="{8D7EF334-2842-4243-A1D8-E716CC2E71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27">
                  <a:extLst>
                    <a:ext uri="{FF2B5EF4-FFF2-40B4-BE49-F238E27FC236}">
                      <a16:creationId xmlns:a16="http://schemas.microsoft.com/office/drawing/2014/main" id="{60AD2728-1F48-4A1A-8414-1476380A9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28">
                  <a:extLst>
                    <a:ext uri="{FF2B5EF4-FFF2-40B4-BE49-F238E27FC236}">
                      <a16:creationId xmlns:a16="http://schemas.microsoft.com/office/drawing/2014/main" id="{99CBAD37-F2C8-4B06-B2E9-4A4C41AF2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29">
                  <a:extLst>
                    <a:ext uri="{FF2B5EF4-FFF2-40B4-BE49-F238E27FC236}">
                      <a16:creationId xmlns:a16="http://schemas.microsoft.com/office/drawing/2014/main" id="{C1A858FD-8EBC-4B1A-9B88-5924D8DAEB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30">
                  <a:extLst>
                    <a:ext uri="{FF2B5EF4-FFF2-40B4-BE49-F238E27FC236}">
                      <a16:creationId xmlns:a16="http://schemas.microsoft.com/office/drawing/2014/main" id="{CBCA494A-59A1-463E-90AB-63D7F2044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" name="Freeform 131">
                  <a:extLst>
                    <a:ext uri="{FF2B5EF4-FFF2-40B4-BE49-F238E27FC236}">
                      <a16:creationId xmlns:a16="http://schemas.microsoft.com/office/drawing/2014/main" id="{D21506FF-6801-4419-8E14-8E0CE5DC8D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2" y="-30163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" name="文本框 4">
              <a:hlinkClick r:id="" action="ppaction://noaction"/>
              <a:extLst>
                <a:ext uri="{FF2B5EF4-FFF2-40B4-BE49-F238E27FC236}">
                  <a16:creationId xmlns:a16="http://schemas.microsoft.com/office/drawing/2014/main" id="{E6F7DDB8-860B-4EB7-89D3-8E3B6FAB0612}"/>
                </a:ext>
              </a:extLst>
            </p:cNvPr>
            <p:cNvSpPr txBox="1"/>
            <p:nvPr/>
          </p:nvSpPr>
          <p:spPr>
            <a:xfrm>
              <a:off x="2005676" y="2301517"/>
              <a:ext cx="2644550" cy="1090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 </a:t>
              </a:r>
              <a:endParaRPr lang="en-US" altLang="zh-CN" sz="32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  <a:p>
              <a:pPr algn="ctr"/>
              <a:r>
                <a:rPr lang="zh-CN" altLang="en-US" sz="3200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流水线</a:t>
              </a: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2F89331-A49C-4DA2-A277-43389C984CCB}"/>
              </a:ext>
            </a:extLst>
          </p:cNvPr>
          <p:cNvGrpSpPr/>
          <p:nvPr/>
        </p:nvGrpSpPr>
        <p:grpSpPr>
          <a:xfrm>
            <a:off x="7630794" y="1288067"/>
            <a:ext cx="4052938" cy="5010678"/>
            <a:chOff x="4391842" y="1900514"/>
            <a:chExt cx="3454400" cy="4001537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AF593D2-00D6-4B6D-89A8-DD3ECDEAB166}"/>
                </a:ext>
              </a:extLst>
            </p:cNvPr>
            <p:cNvGrpSpPr/>
            <p:nvPr/>
          </p:nvGrpSpPr>
          <p:grpSpPr>
            <a:xfrm>
              <a:off x="4391842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B0238F52-524F-479B-B896-F62484755DF4}"/>
                  </a:ext>
                </a:extLst>
              </p:cNvPr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203" name="Freeform 76">
                  <a:extLst>
                    <a:ext uri="{FF2B5EF4-FFF2-40B4-BE49-F238E27FC236}">
                      <a16:creationId xmlns:a16="http://schemas.microsoft.com/office/drawing/2014/main" id="{8AF1A786-FFE0-415D-BFC0-D6804AF62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Freeform 77">
                  <a:extLst>
                    <a:ext uri="{FF2B5EF4-FFF2-40B4-BE49-F238E27FC236}">
                      <a16:creationId xmlns:a16="http://schemas.microsoft.com/office/drawing/2014/main" id="{92F1E699-7CF4-405D-9F14-E724BD85A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5" name="Freeform 78">
                  <a:extLst>
                    <a:ext uri="{FF2B5EF4-FFF2-40B4-BE49-F238E27FC236}">
                      <a16:creationId xmlns:a16="http://schemas.microsoft.com/office/drawing/2014/main" id="{ECCDA779-EE87-45C6-844B-B0ECE7AD3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Freeform 79">
                  <a:extLst>
                    <a:ext uri="{FF2B5EF4-FFF2-40B4-BE49-F238E27FC236}">
                      <a16:creationId xmlns:a16="http://schemas.microsoft.com/office/drawing/2014/main" id="{1B362DAD-065F-4215-A8A1-CDCA99BAC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Freeform 80">
                  <a:extLst>
                    <a:ext uri="{FF2B5EF4-FFF2-40B4-BE49-F238E27FC236}">
                      <a16:creationId xmlns:a16="http://schemas.microsoft.com/office/drawing/2014/main" id="{ECDD4906-218C-4B16-8235-6F5CAF29E8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Freeform 81">
                  <a:extLst>
                    <a:ext uri="{FF2B5EF4-FFF2-40B4-BE49-F238E27FC236}">
                      <a16:creationId xmlns:a16="http://schemas.microsoft.com/office/drawing/2014/main" id="{F1FB0FFC-E47F-4165-AA59-B2D4A07BD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9" name="Freeform 82">
                  <a:extLst>
                    <a:ext uri="{FF2B5EF4-FFF2-40B4-BE49-F238E27FC236}">
                      <a16:creationId xmlns:a16="http://schemas.microsoft.com/office/drawing/2014/main" id="{DE101944-8218-48ED-8BA8-7EF966FA1C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0" name="Freeform 83">
                  <a:extLst>
                    <a:ext uri="{FF2B5EF4-FFF2-40B4-BE49-F238E27FC236}">
                      <a16:creationId xmlns:a16="http://schemas.microsoft.com/office/drawing/2014/main" id="{D9102DAF-CE9D-4BFC-80A3-20305385D4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243EEE1-A2C4-4D02-BF3D-3BB723AE1ACD}"/>
                  </a:ext>
                </a:extLst>
              </p:cNvPr>
              <p:cNvGrpSpPr/>
              <p:nvPr/>
            </p:nvGrpSpPr>
            <p:grpSpPr>
              <a:xfrm>
                <a:off x="2042140" y="1900514"/>
                <a:ext cx="2631460" cy="2517723"/>
                <a:chOff x="11582402" y="-204788"/>
                <a:chExt cx="1616075" cy="1546225"/>
              </a:xfrm>
            </p:grpSpPr>
            <p:sp>
              <p:nvSpPr>
                <p:cNvPr id="112" name="Freeform 41">
                  <a:extLst>
                    <a:ext uri="{FF2B5EF4-FFF2-40B4-BE49-F238E27FC236}">
                      <a16:creationId xmlns:a16="http://schemas.microsoft.com/office/drawing/2014/main" id="{D0F152B5-5F41-4FD5-A189-5A1F308E2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42">
                  <a:extLst>
                    <a:ext uri="{FF2B5EF4-FFF2-40B4-BE49-F238E27FC236}">
                      <a16:creationId xmlns:a16="http://schemas.microsoft.com/office/drawing/2014/main" id="{59AAA089-D3A0-445D-A5E6-13253ABEB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43">
                  <a:extLst>
                    <a:ext uri="{FF2B5EF4-FFF2-40B4-BE49-F238E27FC236}">
                      <a16:creationId xmlns:a16="http://schemas.microsoft.com/office/drawing/2014/main" id="{EB142544-0A9C-4EF9-AA68-1F1DD4D26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44">
                  <a:extLst>
                    <a:ext uri="{FF2B5EF4-FFF2-40B4-BE49-F238E27FC236}">
                      <a16:creationId xmlns:a16="http://schemas.microsoft.com/office/drawing/2014/main" id="{608455AD-73C5-4D2B-A878-3B007CDF2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45">
                  <a:extLst>
                    <a:ext uri="{FF2B5EF4-FFF2-40B4-BE49-F238E27FC236}">
                      <a16:creationId xmlns:a16="http://schemas.microsoft.com/office/drawing/2014/main" id="{6D09CA45-7E3F-40D3-867F-0775AB3FA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46">
                  <a:extLst>
                    <a:ext uri="{FF2B5EF4-FFF2-40B4-BE49-F238E27FC236}">
                      <a16:creationId xmlns:a16="http://schemas.microsoft.com/office/drawing/2014/main" id="{88EA4A6A-BEEB-4D32-ACB3-9A3FB599DA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47">
                  <a:extLst>
                    <a:ext uri="{FF2B5EF4-FFF2-40B4-BE49-F238E27FC236}">
                      <a16:creationId xmlns:a16="http://schemas.microsoft.com/office/drawing/2014/main" id="{BF1D0339-8172-4C50-9505-D5FBB9C66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48">
                  <a:extLst>
                    <a:ext uri="{FF2B5EF4-FFF2-40B4-BE49-F238E27FC236}">
                      <a16:creationId xmlns:a16="http://schemas.microsoft.com/office/drawing/2014/main" id="{F09E7461-4D93-48B8-B9BF-FEAF83CD6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49">
                  <a:extLst>
                    <a:ext uri="{FF2B5EF4-FFF2-40B4-BE49-F238E27FC236}">
                      <a16:creationId xmlns:a16="http://schemas.microsoft.com/office/drawing/2014/main" id="{F4685667-3804-453F-91B7-F13824D2C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50">
                  <a:extLst>
                    <a:ext uri="{FF2B5EF4-FFF2-40B4-BE49-F238E27FC236}">
                      <a16:creationId xmlns:a16="http://schemas.microsoft.com/office/drawing/2014/main" id="{DAB498F2-D1CD-43D5-A445-EF7D32B0CC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2" name="Freeform 51">
                  <a:extLst>
                    <a:ext uri="{FF2B5EF4-FFF2-40B4-BE49-F238E27FC236}">
                      <a16:creationId xmlns:a16="http://schemas.microsoft.com/office/drawing/2014/main" id="{D393EBB2-B548-4D38-9213-6ACFE1480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3" name="Freeform 52">
                  <a:extLst>
                    <a:ext uri="{FF2B5EF4-FFF2-40B4-BE49-F238E27FC236}">
                      <a16:creationId xmlns:a16="http://schemas.microsoft.com/office/drawing/2014/main" id="{A7408475-3F5F-464B-B218-ADD514BF64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4" name="Freeform 53">
                  <a:extLst>
                    <a:ext uri="{FF2B5EF4-FFF2-40B4-BE49-F238E27FC236}">
                      <a16:creationId xmlns:a16="http://schemas.microsoft.com/office/drawing/2014/main" id="{D5871DDE-E7E4-4413-9ACF-C6B77E399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5" name="Freeform 54">
                  <a:extLst>
                    <a:ext uri="{FF2B5EF4-FFF2-40B4-BE49-F238E27FC236}">
                      <a16:creationId xmlns:a16="http://schemas.microsoft.com/office/drawing/2014/main" id="{FB77C53B-9D3F-49A2-980D-9000E40E22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6" name="Freeform 55">
                  <a:extLst>
                    <a:ext uri="{FF2B5EF4-FFF2-40B4-BE49-F238E27FC236}">
                      <a16:creationId xmlns:a16="http://schemas.microsoft.com/office/drawing/2014/main" id="{5BF8AC17-8E7D-4106-B34A-DA16E2E2C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7" name="Freeform 56">
                  <a:extLst>
                    <a:ext uri="{FF2B5EF4-FFF2-40B4-BE49-F238E27FC236}">
                      <a16:creationId xmlns:a16="http://schemas.microsoft.com/office/drawing/2014/main" id="{03B31717-F69E-4352-AE7C-568D1C1E50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8" name="Freeform 57">
                  <a:extLst>
                    <a:ext uri="{FF2B5EF4-FFF2-40B4-BE49-F238E27FC236}">
                      <a16:creationId xmlns:a16="http://schemas.microsoft.com/office/drawing/2014/main" id="{72F1AB2D-E1BB-47EF-8807-C55660B5B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9" name="Freeform 58">
                  <a:extLst>
                    <a:ext uri="{FF2B5EF4-FFF2-40B4-BE49-F238E27FC236}">
                      <a16:creationId xmlns:a16="http://schemas.microsoft.com/office/drawing/2014/main" id="{FF916867-772F-4093-B552-A3A262B18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0" name="Freeform 59">
                  <a:extLst>
                    <a:ext uri="{FF2B5EF4-FFF2-40B4-BE49-F238E27FC236}">
                      <a16:creationId xmlns:a16="http://schemas.microsoft.com/office/drawing/2014/main" id="{4D1E4FED-3844-43AB-8406-67CBF8050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Freeform 60">
                  <a:extLst>
                    <a:ext uri="{FF2B5EF4-FFF2-40B4-BE49-F238E27FC236}">
                      <a16:creationId xmlns:a16="http://schemas.microsoft.com/office/drawing/2014/main" id="{D9994255-BBEC-4CA7-AFDF-0A8215786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Freeform 61">
                  <a:extLst>
                    <a:ext uri="{FF2B5EF4-FFF2-40B4-BE49-F238E27FC236}">
                      <a16:creationId xmlns:a16="http://schemas.microsoft.com/office/drawing/2014/main" id="{043D384C-A784-484F-92CA-E90C255A6D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Freeform 62">
                  <a:extLst>
                    <a:ext uri="{FF2B5EF4-FFF2-40B4-BE49-F238E27FC236}">
                      <a16:creationId xmlns:a16="http://schemas.microsoft.com/office/drawing/2014/main" id="{A65F0A62-DB50-4530-8411-3F9A55FA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Freeform 63">
                  <a:extLst>
                    <a:ext uri="{FF2B5EF4-FFF2-40B4-BE49-F238E27FC236}">
                      <a16:creationId xmlns:a16="http://schemas.microsoft.com/office/drawing/2014/main" id="{1F323775-67A3-42C0-AEF0-39838FED95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5" name="Freeform 64">
                  <a:extLst>
                    <a:ext uri="{FF2B5EF4-FFF2-40B4-BE49-F238E27FC236}">
                      <a16:creationId xmlns:a16="http://schemas.microsoft.com/office/drawing/2014/main" id="{6FF68748-DE44-4396-9949-A98A76C48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6" name="Freeform 65">
                  <a:extLst>
                    <a:ext uri="{FF2B5EF4-FFF2-40B4-BE49-F238E27FC236}">
                      <a16:creationId xmlns:a16="http://schemas.microsoft.com/office/drawing/2014/main" id="{6D1931A7-40FF-4319-885A-4B6A6C18B4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7" name="Freeform 66">
                  <a:extLst>
                    <a:ext uri="{FF2B5EF4-FFF2-40B4-BE49-F238E27FC236}">
                      <a16:creationId xmlns:a16="http://schemas.microsoft.com/office/drawing/2014/main" id="{551607AD-33FF-4D31-8B44-9A2ED8993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Freeform 67">
                  <a:extLst>
                    <a:ext uri="{FF2B5EF4-FFF2-40B4-BE49-F238E27FC236}">
                      <a16:creationId xmlns:a16="http://schemas.microsoft.com/office/drawing/2014/main" id="{BDD87544-D1D1-4FED-BB6E-CCFE2E222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9" name="Freeform 68">
                  <a:extLst>
                    <a:ext uri="{FF2B5EF4-FFF2-40B4-BE49-F238E27FC236}">
                      <a16:creationId xmlns:a16="http://schemas.microsoft.com/office/drawing/2014/main" id="{C2FEF678-879D-4765-B844-EC214665C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0" name="Freeform 69">
                  <a:extLst>
                    <a:ext uri="{FF2B5EF4-FFF2-40B4-BE49-F238E27FC236}">
                      <a16:creationId xmlns:a16="http://schemas.microsoft.com/office/drawing/2014/main" id="{73A62CE3-E17C-4D15-9AAE-2EC80239B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1" name="Freeform 70">
                  <a:extLst>
                    <a:ext uri="{FF2B5EF4-FFF2-40B4-BE49-F238E27FC236}">
                      <a16:creationId xmlns:a16="http://schemas.microsoft.com/office/drawing/2014/main" id="{AADC8081-2E4B-4B14-8DDB-516AF2831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2" name="Freeform 71">
                  <a:extLst>
                    <a:ext uri="{FF2B5EF4-FFF2-40B4-BE49-F238E27FC236}">
                      <a16:creationId xmlns:a16="http://schemas.microsoft.com/office/drawing/2014/main" id="{BCA1551A-4E94-4C3F-98F8-CDCD85C01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" name="Freeform 72">
                  <a:extLst>
                    <a:ext uri="{FF2B5EF4-FFF2-40B4-BE49-F238E27FC236}">
                      <a16:creationId xmlns:a16="http://schemas.microsoft.com/office/drawing/2014/main" id="{041222D0-7FD6-44D1-8CCD-804275B33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" name="Freeform 73">
                  <a:extLst>
                    <a:ext uri="{FF2B5EF4-FFF2-40B4-BE49-F238E27FC236}">
                      <a16:creationId xmlns:a16="http://schemas.microsoft.com/office/drawing/2014/main" id="{4CEBD750-3571-4FA2-BA20-57F65F869C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5" name="Freeform 74">
                  <a:extLst>
                    <a:ext uri="{FF2B5EF4-FFF2-40B4-BE49-F238E27FC236}">
                      <a16:creationId xmlns:a16="http://schemas.microsoft.com/office/drawing/2014/main" id="{DA38D1D4-D5A4-4572-B5D5-A799FC259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6" name="Freeform 75">
                  <a:extLst>
                    <a:ext uri="{FF2B5EF4-FFF2-40B4-BE49-F238E27FC236}">
                      <a16:creationId xmlns:a16="http://schemas.microsoft.com/office/drawing/2014/main" id="{4B03182E-0CC8-4EAF-BAD1-EC41D3F0B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7" name="Freeform 76">
                  <a:extLst>
                    <a:ext uri="{FF2B5EF4-FFF2-40B4-BE49-F238E27FC236}">
                      <a16:creationId xmlns:a16="http://schemas.microsoft.com/office/drawing/2014/main" id="{588D83F4-65AE-44CE-9CB4-076C14328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8" name="Freeform 77">
                  <a:extLst>
                    <a:ext uri="{FF2B5EF4-FFF2-40B4-BE49-F238E27FC236}">
                      <a16:creationId xmlns:a16="http://schemas.microsoft.com/office/drawing/2014/main" id="{C4DF54C0-18D9-4A24-8C94-D0B6D7C35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9" name="Freeform 78">
                  <a:extLst>
                    <a:ext uri="{FF2B5EF4-FFF2-40B4-BE49-F238E27FC236}">
                      <a16:creationId xmlns:a16="http://schemas.microsoft.com/office/drawing/2014/main" id="{140B9006-4DA7-4FA6-A7FA-2C8C2B0A16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0" name="Freeform 79">
                  <a:extLst>
                    <a:ext uri="{FF2B5EF4-FFF2-40B4-BE49-F238E27FC236}">
                      <a16:creationId xmlns:a16="http://schemas.microsoft.com/office/drawing/2014/main" id="{E8977260-E784-4E65-B68C-73FA27027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1" name="Freeform 80">
                  <a:extLst>
                    <a:ext uri="{FF2B5EF4-FFF2-40B4-BE49-F238E27FC236}">
                      <a16:creationId xmlns:a16="http://schemas.microsoft.com/office/drawing/2014/main" id="{B0362540-F356-4F28-981D-6D098FB7FF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2" name="Freeform 81">
                  <a:extLst>
                    <a:ext uri="{FF2B5EF4-FFF2-40B4-BE49-F238E27FC236}">
                      <a16:creationId xmlns:a16="http://schemas.microsoft.com/office/drawing/2014/main" id="{432CEF01-C88B-48B0-8A05-7CC4FCA20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3" name="Freeform 82">
                  <a:extLst>
                    <a:ext uri="{FF2B5EF4-FFF2-40B4-BE49-F238E27FC236}">
                      <a16:creationId xmlns:a16="http://schemas.microsoft.com/office/drawing/2014/main" id="{6FA2B1E9-08E7-4A90-94D0-E8B142BB1B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" name="Freeform 83">
                  <a:extLst>
                    <a:ext uri="{FF2B5EF4-FFF2-40B4-BE49-F238E27FC236}">
                      <a16:creationId xmlns:a16="http://schemas.microsoft.com/office/drawing/2014/main" id="{B62F0504-F6CC-41D6-AD7E-1948EAFAE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" name="Freeform 84">
                  <a:extLst>
                    <a:ext uri="{FF2B5EF4-FFF2-40B4-BE49-F238E27FC236}">
                      <a16:creationId xmlns:a16="http://schemas.microsoft.com/office/drawing/2014/main" id="{1FC82D7D-CA31-47AC-9D7B-A1A5170B0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6" name="Freeform 85">
                  <a:extLst>
                    <a:ext uri="{FF2B5EF4-FFF2-40B4-BE49-F238E27FC236}">
                      <a16:creationId xmlns:a16="http://schemas.microsoft.com/office/drawing/2014/main" id="{0574DDDC-5628-4B6E-8E24-6A9A31CDC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7" name="Freeform 86">
                  <a:extLst>
                    <a:ext uri="{FF2B5EF4-FFF2-40B4-BE49-F238E27FC236}">
                      <a16:creationId xmlns:a16="http://schemas.microsoft.com/office/drawing/2014/main" id="{10957A2E-D8D5-4B0E-8267-710784D78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8" name="Freeform 87">
                  <a:extLst>
                    <a:ext uri="{FF2B5EF4-FFF2-40B4-BE49-F238E27FC236}">
                      <a16:creationId xmlns:a16="http://schemas.microsoft.com/office/drawing/2014/main" id="{C7B7A0B7-2C93-4ED2-BD22-B083AA8E4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Freeform 88">
                  <a:extLst>
                    <a:ext uri="{FF2B5EF4-FFF2-40B4-BE49-F238E27FC236}">
                      <a16:creationId xmlns:a16="http://schemas.microsoft.com/office/drawing/2014/main" id="{A2EE31C6-79CD-4B94-9346-370572FDD2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0" name="Freeform 89">
                  <a:extLst>
                    <a:ext uri="{FF2B5EF4-FFF2-40B4-BE49-F238E27FC236}">
                      <a16:creationId xmlns:a16="http://schemas.microsoft.com/office/drawing/2014/main" id="{33EAB71E-4ED6-4CE2-874A-980B22FB3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Freeform 90">
                  <a:extLst>
                    <a:ext uri="{FF2B5EF4-FFF2-40B4-BE49-F238E27FC236}">
                      <a16:creationId xmlns:a16="http://schemas.microsoft.com/office/drawing/2014/main" id="{27C0DFEA-8185-4148-96AE-B78D6B787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2" name="Freeform 91">
                  <a:extLst>
                    <a:ext uri="{FF2B5EF4-FFF2-40B4-BE49-F238E27FC236}">
                      <a16:creationId xmlns:a16="http://schemas.microsoft.com/office/drawing/2014/main" id="{1827C787-B246-4A7A-85D9-E91EB07F6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92">
                  <a:extLst>
                    <a:ext uri="{FF2B5EF4-FFF2-40B4-BE49-F238E27FC236}">
                      <a16:creationId xmlns:a16="http://schemas.microsoft.com/office/drawing/2014/main" id="{95ED167E-565A-4CD4-968B-1F3728FFD2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93">
                  <a:extLst>
                    <a:ext uri="{FF2B5EF4-FFF2-40B4-BE49-F238E27FC236}">
                      <a16:creationId xmlns:a16="http://schemas.microsoft.com/office/drawing/2014/main" id="{3ED4AC5C-66D4-4277-9E17-08E3E5709F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94">
                  <a:extLst>
                    <a:ext uri="{FF2B5EF4-FFF2-40B4-BE49-F238E27FC236}">
                      <a16:creationId xmlns:a16="http://schemas.microsoft.com/office/drawing/2014/main" id="{3A008A94-E0D8-4D9A-AF13-C9C280CFD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95">
                  <a:extLst>
                    <a:ext uri="{FF2B5EF4-FFF2-40B4-BE49-F238E27FC236}">
                      <a16:creationId xmlns:a16="http://schemas.microsoft.com/office/drawing/2014/main" id="{018BB0E0-6996-4BF6-AD11-A3E08FE97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96">
                  <a:extLst>
                    <a:ext uri="{FF2B5EF4-FFF2-40B4-BE49-F238E27FC236}">
                      <a16:creationId xmlns:a16="http://schemas.microsoft.com/office/drawing/2014/main" id="{6614315B-15E9-45C9-88DB-46A1B18A6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8" name="Freeform 97">
                  <a:extLst>
                    <a:ext uri="{FF2B5EF4-FFF2-40B4-BE49-F238E27FC236}">
                      <a16:creationId xmlns:a16="http://schemas.microsoft.com/office/drawing/2014/main" id="{521A258D-8CFB-4DC7-B343-AB987200D1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Freeform 98">
                  <a:extLst>
                    <a:ext uri="{FF2B5EF4-FFF2-40B4-BE49-F238E27FC236}">
                      <a16:creationId xmlns:a16="http://schemas.microsoft.com/office/drawing/2014/main" id="{6A23E079-CF83-448C-85CF-6CCCD579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0" name="Freeform 99">
                  <a:extLst>
                    <a:ext uri="{FF2B5EF4-FFF2-40B4-BE49-F238E27FC236}">
                      <a16:creationId xmlns:a16="http://schemas.microsoft.com/office/drawing/2014/main" id="{6527BD48-E0A4-402A-842E-AB90596BE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1" name="Freeform 100">
                  <a:extLst>
                    <a:ext uri="{FF2B5EF4-FFF2-40B4-BE49-F238E27FC236}">
                      <a16:creationId xmlns:a16="http://schemas.microsoft.com/office/drawing/2014/main" id="{A1277CD8-62C5-4619-98A9-7F4DDD11D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2" name="Freeform 101">
                  <a:extLst>
                    <a:ext uri="{FF2B5EF4-FFF2-40B4-BE49-F238E27FC236}">
                      <a16:creationId xmlns:a16="http://schemas.microsoft.com/office/drawing/2014/main" id="{D6BFF8E4-F85D-457E-8ED2-89D46B032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3" name="Freeform 102">
                  <a:extLst>
                    <a:ext uri="{FF2B5EF4-FFF2-40B4-BE49-F238E27FC236}">
                      <a16:creationId xmlns:a16="http://schemas.microsoft.com/office/drawing/2014/main" id="{6DA2A6CF-823E-4386-BF89-0292DB4CF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" name="Freeform 103">
                  <a:extLst>
                    <a:ext uri="{FF2B5EF4-FFF2-40B4-BE49-F238E27FC236}">
                      <a16:creationId xmlns:a16="http://schemas.microsoft.com/office/drawing/2014/main" id="{13499E99-A2F2-4F48-A8ED-560545FE6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" name="Freeform 104">
                  <a:extLst>
                    <a:ext uri="{FF2B5EF4-FFF2-40B4-BE49-F238E27FC236}">
                      <a16:creationId xmlns:a16="http://schemas.microsoft.com/office/drawing/2014/main" id="{A1C1F1CF-9E9E-409F-9E09-DEBE0F400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6" name="Freeform 105">
                  <a:extLst>
                    <a:ext uri="{FF2B5EF4-FFF2-40B4-BE49-F238E27FC236}">
                      <a16:creationId xmlns:a16="http://schemas.microsoft.com/office/drawing/2014/main" id="{D2350322-E236-4659-8FA8-C482FED5A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06">
                  <a:extLst>
                    <a:ext uri="{FF2B5EF4-FFF2-40B4-BE49-F238E27FC236}">
                      <a16:creationId xmlns:a16="http://schemas.microsoft.com/office/drawing/2014/main" id="{65389EAD-85D4-4BCA-9408-C5C5264CF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8" name="Freeform 107">
                  <a:extLst>
                    <a:ext uri="{FF2B5EF4-FFF2-40B4-BE49-F238E27FC236}">
                      <a16:creationId xmlns:a16="http://schemas.microsoft.com/office/drawing/2014/main" id="{83C59E96-05C1-4891-B43B-C69401A03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Freeform 108">
                  <a:extLst>
                    <a:ext uri="{FF2B5EF4-FFF2-40B4-BE49-F238E27FC236}">
                      <a16:creationId xmlns:a16="http://schemas.microsoft.com/office/drawing/2014/main" id="{C49677E4-96D6-4EC6-A02C-DD0F47D1A5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0" name="Freeform 109">
                  <a:extLst>
                    <a:ext uri="{FF2B5EF4-FFF2-40B4-BE49-F238E27FC236}">
                      <a16:creationId xmlns:a16="http://schemas.microsoft.com/office/drawing/2014/main" id="{EBBDCD10-8EF5-44EC-A62F-A6844F58E9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1" name="Freeform 110">
                  <a:extLst>
                    <a:ext uri="{FF2B5EF4-FFF2-40B4-BE49-F238E27FC236}">
                      <a16:creationId xmlns:a16="http://schemas.microsoft.com/office/drawing/2014/main" id="{0F45FEBA-940F-4B62-A8ED-6E2358D7D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11">
                  <a:extLst>
                    <a:ext uri="{FF2B5EF4-FFF2-40B4-BE49-F238E27FC236}">
                      <a16:creationId xmlns:a16="http://schemas.microsoft.com/office/drawing/2014/main" id="{A6413C3B-E445-40A9-98E7-F3587EBBA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12">
                  <a:extLst>
                    <a:ext uri="{FF2B5EF4-FFF2-40B4-BE49-F238E27FC236}">
                      <a16:creationId xmlns:a16="http://schemas.microsoft.com/office/drawing/2014/main" id="{DA28D8FA-7181-420C-8CA3-F18833DEA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13">
                  <a:extLst>
                    <a:ext uri="{FF2B5EF4-FFF2-40B4-BE49-F238E27FC236}">
                      <a16:creationId xmlns:a16="http://schemas.microsoft.com/office/drawing/2014/main" id="{5C592580-D5C9-4EA4-9042-B40C0AD21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" name="Freeform 114">
                  <a:extLst>
                    <a:ext uri="{FF2B5EF4-FFF2-40B4-BE49-F238E27FC236}">
                      <a16:creationId xmlns:a16="http://schemas.microsoft.com/office/drawing/2014/main" id="{7454B2FF-DEF1-4C3B-9207-4CB5790969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6" name="Freeform 115">
                  <a:extLst>
                    <a:ext uri="{FF2B5EF4-FFF2-40B4-BE49-F238E27FC236}">
                      <a16:creationId xmlns:a16="http://schemas.microsoft.com/office/drawing/2014/main" id="{2262E16A-DEAC-4594-9D43-17D83584A5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7" name="Freeform 116">
                  <a:extLst>
                    <a:ext uri="{FF2B5EF4-FFF2-40B4-BE49-F238E27FC236}">
                      <a16:creationId xmlns:a16="http://schemas.microsoft.com/office/drawing/2014/main" id="{46FFA3AB-386D-4938-B509-7FC059AF2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8" name="Freeform 117">
                  <a:extLst>
                    <a:ext uri="{FF2B5EF4-FFF2-40B4-BE49-F238E27FC236}">
                      <a16:creationId xmlns:a16="http://schemas.microsoft.com/office/drawing/2014/main" id="{AAFCA813-5AEA-47BE-BE70-53C02CC3AA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9" name="Freeform 118">
                  <a:extLst>
                    <a:ext uri="{FF2B5EF4-FFF2-40B4-BE49-F238E27FC236}">
                      <a16:creationId xmlns:a16="http://schemas.microsoft.com/office/drawing/2014/main" id="{23929955-08EB-43DC-ACC8-D52EED7CB8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0" name="Freeform 119">
                  <a:extLst>
                    <a:ext uri="{FF2B5EF4-FFF2-40B4-BE49-F238E27FC236}">
                      <a16:creationId xmlns:a16="http://schemas.microsoft.com/office/drawing/2014/main" id="{375E5F8A-8E28-452F-9198-DE8337C66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1" name="Freeform 120">
                  <a:extLst>
                    <a:ext uri="{FF2B5EF4-FFF2-40B4-BE49-F238E27FC236}">
                      <a16:creationId xmlns:a16="http://schemas.microsoft.com/office/drawing/2014/main" id="{B41AD915-7449-4D69-A62D-2503C1DBD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2" name="Freeform 121">
                  <a:extLst>
                    <a:ext uri="{FF2B5EF4-FFF2-40B4-BE49-F238E27FC236}">
                      <a16:creationId xmlns:a16="http://schemas.microsoft.com/office/drawing/2014/main" id="{32AA31F3-397B-40B4-A9C6-5F75CB3A4C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22">
                  <a:extLst>
                    <a:ext uri="{FF2B5EF4-FFF2-40B4-BE49-F238E27FC236}">
                      <a16:creationId xmlns:a16="http://schemas.microsoft.com/office/drawing/2014/main" id="{AED06AA1-2A2B-409E-8241-CB43F84615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23">
                  <a:extLst>
                    <a:ext uri="{FF2B5EF4-FFF2-40B4-BE49-F238E27FC236}">
                      <a16:creationId xmlns:a16="http://schemas.microsoft.com/office/drawing/2014/main" id="{7B2A0E63-4526-4D2C-9209-4FF9DE265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24">
                  <a:extLst>
                    <a:ext uri="{FF2B5EF4-FFF2-40B4-BE49-F238E27FC236}">
                      <a16:creationId xmlns:a16="http://schemas.microsoft.com/office/drawing/2014/main" id="{77020882-E334-4E0A-872F-C0BBB8BAD0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6" name="Freeform 125">
                  <a:extLst>
                    <a:ext uri="{FF2B5EF4-FFF2-40B4-BE49-F238E27FC236}">
                      <a16:creationId xmlns:a16="http://schemas.microsoft.com/office/drawing/2014/main" id="{D55B21FD-152C-4BA8-9F15-CC2415B9B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7" name="Freeform 126">
                  <a:extLst>
                    <a:ext uri="{FF2B5EF4-FFF2-40B4-BE49-F238E27FC236}">
                      <a16:creationId xmlns:a16="http://schemas.microsoft.com/office/drawing/2014/main" id="{A32C4670-33A1-425C-9676-50646A8213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Freeform 127">
                  <a:extLst>
                    <a:ext uri="{FF2B5EF4-FFF2-40B4-BE49-F238E27FC236}">
                      <a16:creationId xmlns:a16="http://schemas.microsoft.com/office/drawing/2014/main" id="{DDE116D9-E2B2-4D34-AC1F-E80CF91482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Freeform 128">
                  <a:extLst>
                    <a:ext uri="{FF2B5EF4-FFF2-40B4-BE49-F238E27FC236}">
                      <a16:creationId xmlns:a16="http://schemas.microsoft.com/office/drawing/2014/main" id="{6D12F486-FFD5-42C6-9201-908B41998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0" name="Freeform 129">
                  <a:extLst>
                    <a:ext uri="{FF2B5EF4-FFF2-40B4-BE49-F238E27FC236}">
                      <a16:creationId xmlns:a16="http://schemas.microsoft.com/office/drawing/2014/main" id="{13292A5C-966A-4625-8CF6-C8767B2E5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1" name="Freeform 130">
                  <a:extLst>
                    <a:ext uri="{FF2B5EF4-FFF2-40B4-BE49-F238E27FC236}">
                      <a16:creationId xmlns:a16="http://schemas.microsoft.com/office/drawing/2014/main" id="{90BBE6BC-D42C-4F23-A453-6A2C340866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2" name="Freeform 131">
                  <a:extLst>
                    <a:ext uri="{FF2B5EF4-FFF2-40B4-BE49-F238E27FC236}">
                      <a16:creationId xmlns:a16="http://schemas.microsoft.com/office/drawing/2014/main" id="{5C8553FA-06A3-4F13-8022-A310997DB6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1452" y="-30163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7B5FF96-B946-443A-B1FF-BABFB7054330}"/>
                </a:ext>
              </a:extLst>
            </p:cNvPr>
            <p:cNvSpPr txBox="1"/>
            <p:nvPr/>
          </p:nvSpPr>
          <p:spPr>
            <a:xfrm>
              <a:off x="5550599" y="2322855"/>
              <a:ext cx="2023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E585D867-55CE-452E-8EB0-52D14E3EA390}"/>
              </a:ext>
            </a:extLst>
          </p:cNvPr>
          <p:cNvGrpSpPr/>
          <p:nvPr/>
        </p:nvGrpSpPr>
        <p:grpSpPr>
          <a:xfrm>
            <a:off x="4083749" y="2013899"/>
            <a:ext cx="3893778" cy="4072460"/>
            <a:chOff x="7364424" y="1900514"/>
            <a:chExt cx="3454400" cy="4001537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D8E49A4D-89B1-47A5-B610-C32DE50AF4F2}"/>
                </a:ext>
              </a:extLst>
            </p:cNvPr>
            <p:cNvGrpSpPr/>
            <p:nvPr/>
          </p:nvGrpSpPr>
          <p:grpSpPr>
            <a:xfrm>
              <a:off x="7364424" y="1900514"/>
              <a:ext cx="3454400" cy="4001537"/>
              <a:chOff x="1219200" y="1900514"/>
              <a:chExt cx="3454400" cy="4001537"/>
            </a:xfrm>
          </p:grpSpPr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1701F569-0F09-45B1-9078-DFEB9FF5D3A0}"/>
                  </a:ext>
                </a:extLst>
              </p:cNvPr>
              <p:cNvGrpSpPr/>
              <p:nvPr/>
            </p:nvGrpSpPr>
            <p:grpSpPr>
              <a:xfrm>
                <a:off x="1219200" y="4287023"/>
                <a:ext cx="1365525" cy="1615028"/>
                <a:chOff x="8070850" y="2787651"/>
                <a:chExt cx="1285875" cy="1520825"/>
              </a:xfrm>
            </p:grpSpPr>
            <p:sp>
              <p:nvSpPr>
                <p:cNvPr id="307" name="Freeform 76">
                  <a:extLst>
                    <a:ext uri="{FF2B5EF4-FFF2-40B4-BE49-F238E27FC236}">
                      <a16:creationId xmlns:a16="http://schemas.microsoft.com/office/drawing/2014/main" id="{E573F824-7FC1-4BC0-8D81-BA7D77D7EB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94700" y="3475038"/>
                  <a:ext cx="19050" cy="63500"/>
                </a:xfrm>
                <a:custGeom>
                  <a:avLst/>
                  <a:gdLst>
                    <a:gd name="T0" fmla="*/ 4 w 8"/>
                    <a:gd name="T1" fmla="*/ 14 h 26"/>
                    <a:gd name="T2" fmla="*/ 0 w 8"/>
                    <a:gd name="T3" fmla="*/ 26 h 26"/>
                    <a:gd name="T4" fmla="*/ 8 w 8"/>
                    <a:gd name="T5" fmla="*/ 0 h 26"/>
                    <a:gd name="T6" fmla="*/ 4 w 8"/>
                    <a:gd name="T7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26">
                      <a:moveTo>
                        <a:pt x="4" y="14"/>
                      </a:moveTo>
                      <a:cubicBezTo>
                        <a:pt x="3" y="18"/>
                        <a:pt x="2" y="22"/>
                        <a:pt x="0" y="26"/>
                      </a:cubicBezTo>
                      <a:cubicBezTo>
                        <a:pt x="3" y="17"/>
                        <a:pt x="5" y="9"/>
                        <a:pt x="8" y="0"/>
                      </a:cubicBezTo>
                      <a:cubicBezTo>
                        <a:pt x="7" y="5"/>
                        <a:pt x="6" y="9"/>
                        <a:pt x="4" y="14"/>
                      </a:cubicBezTo>
                      <a:close/>
                    </a:path>
                  </a:pathLst>
                </a:custGeom>
                <a:solidFill>
                  <a:srgbClr val="FFE5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8" name="Freeform 77">
                  <a:extLst>
                    <a:ext uri="{FF2B5EF4-FFF2-40B4-BE49-F238E27FC236}">
                      <a16:creationId xmlns:a16="http://schemas.microsoft.com/office/drawing/2014/main" id="{D8C40075-09BB-441D-BCA3-C58F1E481B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7838" y="3543301"/>
                  <a:ext cx="274637" cy="233363"/>
                </a:xfrm>
                <a:custGeom>
                  <a:avLst/>
                  <a:gdLst>
                    <a:gd name="T0" fmla="*/ 113 w 113"/>
                    <a:gd name="T1" fmla="*/ 59 h 96"/>
                    <a:gd name="T2" fmla="*/ 104 w 113"/>
                    <a:gd name="T3" fmla="*/ 54 h 96"/>
                    <a:gd name="T4" fmla="*/ 103 w 113"/>
                    <a:gd name="T5" fmla="*/ 54 h 96"/>
                    <a:gd name="T6" fmla="*/ 104 w 113"/>
                    <a:gd name="T7" fmla="*/ 45 h 96"/>
                    <a:gd name="T8" fmla="*/ 95 w 113"/>
                    <a:gd name="T9" fmla="*/ 41 h 96"/>
                    <a:gd name="T10" fmla="*/ 89 w 113"/>
                    <a:gd name="T11" fmla="*/ 48 h 96"/>
                    <a:gd name="T12" fmla="*/ 91 w 113"/>
                    <a:gd name="T13" fmla="*/ 29 h 96"/>
                    <a:gd name="T14" fmla="*/ 81 w 113"/>
                    <a:gd name="T15" fmla="*/ 26 h 96"/>
                    <a:gd name="T16" fmla="*/ 71 w 113"/>
                    <a:gd name="T17" fmla="*/ 42 h 96"/>
                    <a:gd name="T18" fmla="*/ 75 w 113"/>
                    <a:gd name="T19" fmla="*/ 16 h 96"/>
                    <a:gd name="T20" fmla="*/ 66 w 113"/>
                    <a:gd name="T21" fmla="*/ 14 h 96"/>
                    <a:gd name="T22" fmla="*/ 56 w 113"/>
                    <a:gd name="T23" fmla="*/ 30 h 96"/>
                    <a:gd name="T24" fmla="*/ 60 w 113"/>
                    <a:gd name="T25" fmla="*/ 7 h 96"/>
                    <a:gd name="T26" fmla="*/ 50 w 113"/>
                    <a:gd name="T27" fmla="*/ 4 h 96"/>
                    <a:gd name="T28" fmla="*/ 32 w 113"/>
                    <a:gd name="T29" fmla="*/ 39 h 96"/>
                    <a:gd name="T30" fmla="*/ 36 w 113"/>
                    <a:gd name="T31" fmla="*/ 23 h 96"/>
                    <a:gd name="T32" fmla="*/ 28 w 113"/>
                    <a:gd name="T33" fmla="*/ 20 h 96"/>
                    <a:gd name="T34" fmla="*/ 1 w 113"/>
                    <a:gd name="T35" fmla="*/ 78 h 96"/>
                    <a:gd name="T36" fmla="*/ 6 w 113"/>
                    <a:gd name="T37" fmla="*/ 80 h 96"/>
                    <a:gd name="T38" fmla="*/ 17 w 113"/>
                    <a:gd name="T39" fmla="*/ 57 h 96"/>
                    <a:gd name="T40" fmla="*/ 9 w 113"/>
                    <a:gd name="T41" fmla="*/ 88 h 96"/>
                    <a:gd name="T42" fmla="*/ 17 w 113"/>
                    <a:gd name="T43" fmla="*/ 91 h 96"/>
                    <a:gd name="T44" fmla="*/ 46 w 113"/>
                    <a:gd name="T45" fmla="*/ 32 h 96"/>
                    <a:gd name="T46" fmla="*/ 33 w 113"/>
                    <a:gd name="T47" fmla="*/ 75 h 96"/>
                    <a:gd name="T48" fmla="*/ 42 w 113"/>
                    <a:gd name="T49" fmla="*/ 79 h 96"/>
                    <a:gd name="T50" fmla="*/ 60 w 113"/>
                    <a:gd name="T51" fmla="*/ 44 h 96"/>
                    <a:gd name="T52" fmla="*/ 52 w 113"/>
                    <a:gd name="T53" fmla="*/ 86 h 96"/>
                    <a:gd name="T54" fmla="*/ 62 w 113"/>
                    <a:gd name="T55" fmla="*/ 89 h 96"/>
                    <a:gd name="T56" fmla="*/ 75 w 113"/>
                    <a:gd name="T57" fmla="*/ 61 h 96"/>
                    <a:gd name="T58" fmla="*/ 73 w 113"/>
                    <a:gd name="T59" fmla="*/ 72 h 96"/>
                    <a:gd name="T60" fmla="*/ 83 w 113"/>
                    <a:gd name="T61" fmla="*/ 77 h 96"/>
                    <a:gd name="T62" fmla="*/ 90 w 113"/>
                    <a:gd name="T63" fmla="*/ 67 h 96"/>
                    <a:gd name="T64" fmla="*/ 100 w 113"/>
                    <a:gd name="T65" fmla="*/ 72 h 96"/>
                    <a:gd name="T66" fmla="*/ 102 w 113"/>
                    <a:gd name="T67" fmla="*/ 70 h 96"/>
                    <a:gd name="T68" fmla="*/ 113 w 113"/>
                    <a:gd name="T69" fmla="*/ 67 h 96"/>
                    <a:gd name="T70" fmla="*/ 113 w 113"/>
                    <a:gd name="T71" fmla="*/ 5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3" h="96">
                      <a:moveTo>
                        <a:pt x="113" y="59"/>
                      </a:moveTo>
                      <a:cubicBezTo>
                        <a:pt x="113" y="55"/>
                        <a:pt x="108" y="51"/>
                        <a:pt x="104" y="54"/>
                      </a:cubicBezTo>
                      <a:cubicBezTo>
                        <a:pt x="104" y="54"/>
                        <a:pt x="104" y="54"/>
                        <a:pt x="103" y="54"/>
                      </a:cubicBezTo>
                      <a:cubicBezTo>
                        <a:pt x="104" y="51"/>
                        <a:pt x="104" y="48"/>
                        <a:pt x="104" y="45"/>
                      </a:cubicBezTo>
                      <a:cubicBezTo>
                        <a:pt x="105" y="40"/>
                        <a:pt x="98" y="37"/>
                        <a:pt x="95" y="41"/>
                      </a:cubicBezTo>
                      <a:cubicBezTo>
                        <a:pt x="92" y="43"/>
                        <a:pt x="91" y="46"/>
                        <a:pt x="89" y="48"/>
                      </a:cubicBezTo>
                      <a:cubicBezTo>
                        <a:pt x="90" y="42"/>
                        <a:pt x="91" y="36"/>
                        <a:pt x="91" y="29"/>
                      </a:cubicBezTo>
                      <a:cubicBezTo>
                        <a:pt x="92" y="23"/>
                        <a:pt x="84" y="22"/>
                        <a:pt x="81" y="26"/>
                      </a:cubicBezTo>
                      <a:cubicBezTo>
                        <a:pt x="77" y="31"/>
                        <a:pt x="74" y="37"/>
                        <a:pt x="71" y="42"/>
                      </a:cubicBezTo>
                      <a:cubicBezTo>
                        <a:pt x="73" y="34"/>
                        <a:pt x="75" y="25"/>
                        <a:pt x="75" y="16"/>
                      </a:cubicBezTo>
                      <a:cubicBezTo>
                        <a:pt x="75" y="11"/>
                        <a:pt x="69" y="10"/>
                        <a:pt x="66" y="14"/>
                      </a:cubicBezTo>
                      <a:cubicBezTo>
                        <a:pt x="62" y="19"/>
                        <a:pt x="59" y="25"/>
                        <a:pt x="56" y="30"/>
                      </a:cubicBezTo>
                      <a:cubicBezTo>
                        <a:pt x="58" y="22"/>
                        <a:pt x="59" y="15"/>
                        <a:pt x="60" y="7"/>
                      </a:cubicBezTo>
                      <a:cubicBezTo>
                        <a:pt x="60" y="1"/>
                        <a:pt x="53" y="0"/>
                        <a:pt x="50" y="4"/>
                      </a:cubicBezTo>
                      <a:cubicBezTo>
                        <a:pt x="43" y="15"/>
                        <a:pt x="37" y="27"/>
                        <a:pt x="32" y="39"/>
                      </a:cubicBezTo>
                      <a:cubicBezTo>
                        <a:pt x="33" y="34"/>
                        <a:pt x="35" y="28"/>
                        <a:pt x="36" y="23"/>
                      </a:cubicBezTo>
                      <a:cubicBezTo>
                        <a:pt x="37" y="18"/>
                        <a:pt x="31" y="16"/>
                        <a:pt x="28" y="20"/>
                      </a:cubicBezTo>
                      <a:cubicBezTo>
                        <a:pt x="17" y="38"/>
                        <a:pt x="7" y="57"/>
                        <a:pt x="1" y="78"/>
                      </a:cubicBezTo>
                      <a:cubicBezTo>
                        <a:pt x="0" y="81"/>
                        <a:pt x="5" y="83"/>
                        <a:pt x="6" y="80"/>
                      </a:cubicBezTo>
                      <a:cubicBezTo>
                        <a:pt x="10" y="72"/>
                        <a:pt x="13" y="64"/>
                        <a:pt x="17" y="57"/>
                      </a:cubicBezTo>
                      <a:cubicBezTo>
                        <a:pt x="14" y="67"/>
                        <a:pt x="11" y="77"/>
                        <a:pt x="9" y="88"/>
                      </a:cubicBezTo>
                      <a:cubicBezTo>
                        <a:pt x="8" y="93"/>
                        <a:pt x="15" y="96"/>
                        <a:pt x="17" y="91"/>
                      </a:cubicBezTo>
                      <a:cubicBezTo>
                        <a:pt x="29" y="73"/>
                        <a:pt x="36" y="52"/>
                        <a:pt x="46" y="32"/>
                      </a:cubicBezTo>
                      <a:cubicBezTo>
                        <a:pt x="42" y="46"/>
                        <a:pt x="37" y="60"/>
                        <a:pt x="33" y="75"/>
                      </a:cubicBezTo>
                      <a:cubicBezTo>
                        <a:pt x="31" y="80"/>
                        <a:pt x="39" y="83"/>
                        <a:pt x="42" y="79"/>
                      </a:cubicBezTo>
                      <a:cubicBezTo>
                        <a:pt x="49" y="67"/>
                        <a:pt x="54" y="55"/>
                        <a:pt x="60" y="44"/>
                      </a:cubicBezTo>
                      <a:cubicBezTo>
                        <a:pt x="57" y="58"/>
                        <a:pt x="53" y="71"/>
                        <a:pt x="52" y="86"/>
                      </a:cubicBezTo>
                      <a:cubicBezTo>
                        <a:pt x="51" y="92"/>
                        <a:pt x="60" y="94"/>
                        <a:pt x="62" y="89"/>
                      </a:cubicBezTo>
                      <a:cubicBezTo>
                        <a:pt x="67" y="80"/>
                        <a:pt x="71" y="70"/>
                        <a:pt x="75" y="61"/>
                      </a:cubicBezTo>
                      <a:cubicBezTo>
                        <a:pt x="74" y="65"/>
                        <a:pt x="74" y="68"/>
                        <a:pt x="73" y="72"/>
                      </a:cubicBezTo>
                      <a:cubicBezTo>
                        <a:pt x="73" y="77"/>
                        <a:pt x="79" y="82"/>
                        <a:pt x="83" y="77"/>
                      </a:cubicBezTo>
                      <a:cubicBezTo>
                        <a:pt x="85" y="74"/>
                        <a:pt x="88" y="71"/>
                        <a:pt x="90" y="67"/>
                      </a:cubicBezTo>
                      <a:cubicBezTo>
                        <a:pt x="90" y="72"/>
                        <a:pt x="96" y="75"/>
                        <a:pt x="100" y="72"/>
                      </a:cubicBezTo>
                      <a:cubicBezTo>
                        <a:pt x="100" y="71"/>
                        <a:pt x="101" y="71"/>
                        <a:pt x="102" y="70"/>
                      </a:cubicBezTo>
                      <a:cubicBezTo>
                        <a:pt x="104" y="75"/>
                        <a:pt x="113" y="74"/>
                        <a:pt x="113" y="67"/>
                      </a:cubicBezTo>
                      <a:cubicBezTo>
                        <a:pt x="113" y="65"/>
                        <a:pt x="113" y="62"/>
                        <a:pt x="113" y="59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9" name="Freeform 78">
                  <a:extLst>
                    <a:ext uri="{FF2B5EF4-FFF2-40B4-BE49-F238E27FC236}">
                      <a16:creationId xmlns:a16="http://schemas.microsoft.com/office/drawing/2014/main" id="{0A18536C-C284-47D7-A3E2-DE8EA55B23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5150" y="3735388"/>
                  <a:ext cx="374650" cy="268288"/>
                </a:xfrm>
                <a:custGeom>
                  <a:avLst/>
                  <a:gdLst>
                    <a:gd name="T0" fmla="*/ 144 w 154"/>
                    <a:gd name="T1" fmla="*/ 44 h 111"/>
                    <a:gd name="T2" fmla="*/ 143 w 154"/>
                    <a:gd name="T3" fmla="*/ 41 h 111"/>
                    <a:gd name="T4" fmla="*/ 132 w 154"/>
                    <a:gd name="T5" fmla="*/ 35 h 111"/>
                    <a:gd name="T6" fmla="*/ 132 w 154"/>
                    <a:gd name="T7" fmla="*/ 32 h 111"/>
                    <a:gd name="T8" fmla="*/ 119 w 154"/>
                    <a:gd name="T9" fmla="*/ 29 h 111"/>
                    <a:gd name="T10" fmla="*/ 113 w 154"/>
                    <a:gd name="T11" fmla="*/ 36 h 111"/>
                    <a:gd name="T12" fmla="*/ 112 w 154"/>
                    <a:gd name="T13" fmla="*/ 26 h 111"/>
                    <a:gd name="T14" fmla="*/ 100 w 154"/>
                    <a:gd name="T15" fmla="*/ 24 h 111"/>
                    <a:gd name="T16" fmla="*/ 100 w 154"/>
                    <a:gd name="T17" fmla="*/ 22 h 111"/>
                    <a:gd name="T18" fmla="*/ 89 w 154"/>
                    <a:gd name="T19" fmla="*/ 18 h 111"/>
                    <a:gd name="T20" fmla="*/ 90 w 154"/>
                    <a:gd name="T21" fmla="*/ 10 h 111"/>
                    <a:gd name="T22" fmla="*/ 78 w 154"/>
                    <a:gd name="T23" fmla="*/ 6 h 111"/>
                    <a:gd name="T24" fmla="*/ 70 w 154"/>
                    <a:gd name="T25" fmla="*/ 22 h 111"/>
                    <a:gd name="T26" fmla="*/ 72 w 154"/>
                    <a:gd name="T27" fmla="*/ 8 h 111"/>
                    <a:gd name="T28" fmla="*/ 60 w 154"/>
                    <a:gd name="T29" fmla="*/ 5 h 111"/>
                    <a:gd name="T30" fmla="*/ 55 w 154"/>
                    <a:gd name="T31" fmla="*/ 15 h 111"/>
                    <a:gd name="T32" fmla="*/ 45 w 154"/>
                    <a:gd name="T33" fmla="*/ 15 h 111"/>
                    <a:gd name="T34" fmla="*/ 42 w 154"/>
                    <a:gd name="T35" fmla="*/ 22 h 111"/>
                    <a:gd name="T36" fmla="*/ 43 w 154"/>
                    <a:gd name="T37" fmla="*/ 11 h 111"/>
                    <a:gd name="T38" fmla="*/ 32 w 154"/>
                    <a:gd name="T39" fmla="*/ 8 h 111"/>
                    <a:gd name="T40" fmla="*/ 24 w 154"/>
                    <a:gd name="T41" fmla="*/ 25 h 111"/>
                    <a:gd name="T42" fmla="*/ 25 w 154"/>
                    <a:gd name="T43" fmla="*/ 18 h 111"/>
                    <a:gd name="T44" fmla="*/ 15 w 154"/>
                    <a:gd name="T45" fmla="*/ 17 h 111"/>
                    <a:gd name="T46" fmla="*/ 1 w 154"/>
                    <a:gd name="T47" fmla="*/ 56 h 111"/>
                    <a:gd name="T48" fmla="*/ 6 w 154"/>
                    <a:gd name="T49" fmla="*/ 59 h 111"/>
                    <a:gd name="T50" fmla="*/ 2 w 154"/>
                    <a:gd name="T51" fmla="*/ 78 h 111"/>
                    <a:gd name="T52" fmla="*/ 12 w 154"/>
                    <a:gd name="T53" fmla="*/ 82 h 111"/>
                    <a:gd name="T54" fmla="*/ 23 w 154"/>
                    <a:gd name="T55" fmla="*/ 59 h 111"/>
                    <a:gd name="T56" fmla="*/ 13 w 154"/>
                    <a:gd name="T57" fmla="*/ 100 h 111"/>
                    <a:gd name="T58" fmla="*/ 24 w 154"/>
                    <a:gd name="T59" fmla="*/ 105 h 111"/>
                    <a:gd name="T60" fmla="*/ 29 w 154"/>
                    <a:gd name="T61" fmla="*/ 94 h 111"/>
                    <a:gd name="T62" fmla="*/ 28 w 154"/>
                    <a:gd name="T63" fmla="*/ 102 h 111"/>
                    <a:gd name="T64" fmla="*/ 40 w 154"/>
                    <a:gd name="T65" fmla="*/ 104 h 111"/>
                    <a:gd name="T66" fmla="*/ 53 w 154"/>
                    <a:gd name="T67" fmla="*/ 60 h 111"/>
                    <a:gd name="T68" fmla="*/ 65 w 154"/>
                    <a:gd name="T69" fmla="*/ 63 h 111"/>
                    <a:gd name="T70" fmla="*/ 70 w 154"/>
                    <a:gd name="T71" fmla="*/ 54 h 111"/>
                    <a:gd name="T72" fmla="*/ 69 w 154"/>
                    <a:gd name="T73" fmla="*/ 58 h 111"/>
                    <a:gd name="T74" fmla="*/ 81 w 154"/>
                    <a:gd name="T75" fmla="*/ 63 h 111"/>
                    <a:gd name="T76" fmla="*/ 87 w 154"/>
                    <a:gd name="T77" fmla="*/ 50 h 111"/>
                    <a:gd name="T78" fmla="*/ 97 w 154"/>
                    <a:gd name="T79" fmla="*/ 50 h 111"/>
                    <a:gd name="T80" fmla="*/ 100 w 154"/>
                    <a:gd name="T81" fmla="*/ 46 h 111"/>
                    <a:gd name="T82" fmla="*/ 100 w 154"/>
                    <a:gd name="T83" fmla="*/ 54 h 111"/>
                    <a:gd name="T84" fmla="*/ 111 w 154"/>
                    <a:gd name="T85" fmla="*/ 58 h 111"/>
                    <a:gd name="T86" fmla="*/ 116 w 154"/>
                    <a:gd name="T87" fmla="*/ 54 h 111"/>
                    <a:gd name="T88" fmla="*/ 115 w 154"/>
                    <a:gd name="T89" fmla="*/ 59 h 111"/>
                    <a:gd name="T90" fmla="*/ 127 w 154"/>
                    <a:gd name="T91" fmla="*/ 66 h 111"/>
                    <a:gd name="T92" fmla="*/ 132 w 154"/>
                    <a:gd name="T93" fmla="*/ 60 h 111"/>
                    <a:gd name="T94" fmla="*/ 144 w 154"/>
                    <a:gd name="T95" fmla="*/ 64 h 111"/>
                    <a:gd name="T96" fmla="*/ 152 w 154"/>
                    <a:gd name="T97" fmla="*/ 53 h 111"/>
                    <a:gd name="T98" fmla="*/ 144 w 154"/>
                    <a:gd name="T99" fmla="*/ 44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54" h="111">
                      <a:moveTo>
                        <a:pt x="144" y="44"/>
                      </a:moveTo>
                      <a:cubicBezTo>
                        <a:pt x="144" y="43"/>
                        <a:pt x="143" y="42"/>
                        <a:pt x="143" y="41"/>
                      </a:cubicBezTo>
                      <a:cubicBezTo>
                        <a:pt x="143" y="35"/>
                        <a:pt x="136" y="32"/>
                        <a:pt x="132" y="35"/>
                      </a:cubicBezTo>
                      <a:cubicBezTo>
                        <a:pt x="132" y="34"/>
                        <a:pt x="132" y="33"/>
                        <a:pt x="132" y="32"/>
                      </a:cubicBezTo>
                      <a:cubicBezTo>
                        <a:pt x="131" y="25"/>
                        <a:pt x="123" y="24"/>
                        <a:pt x="119" y="29"/>
                      </a:cubicBezTo>
                      <a:cubicBezTo>
                        <a:pt x="117" y="31"/>
                        <a:pt x="115" y="34"/>
                        <a:pt x="113" y="36"/>
                      </a:cubicBezTo>
                      <a:cubicBezTo>
                        <a:pt x="113" y="33"/>
                        <a:pt x="112" y="30"/>
                        <a:pt x="112" y="26"/>
                      </a:cubicBezTo>
                      <a:cubicBezTo>
                        <a:pt x="110" y="21"/>
                        <a:pt x="104" y="20"/>
                        <a:pt x="100" y="24"/>
                      </a:cubicBezTo>
                      <a:cubicBezTo>
                        <a:pt x="100" y="23"/>
                        <a:pt x="100" y="23"/>
                        <a:pt x="100" y="22"/>
                      </a:cubicBezTo>
                      <a:cubicBezTo>
                        <a:pt x="101" y="16"/>
                        <a:pt x="93" y="14"/>
                        <a:pt x="89" y="18"/>
                      </a:cubicBezTo>
                      <a:cubicBezTo>
                        <a:pt x="90" y="15"/>
                        <a:pt x="90" y="12"/>
                        <a:pt x="90" y="10"/>
                      </a:cubicBezTo>
                      <a:cubicBezTo>
                        <a:pt x="91" y="3"/>
                        <a:pt x="81" y="1"/>
                        <a:pt x="78" y="6"/>
                      </a:cubicBezTo>
                      <a:cubicBezTo>
                        <a:pt x="75" y="11"/>
                        <a:pt x="73" y="17"/>
                        <a:pt x="70" y="22"/>
                      </a:cubicBezTo>
                      <a:cubicBezTo>
                        <a:pt x="71" y="17"/>
                        <a:pt x="71" y="13"/>
                        <a:pt x="72" y="8"/>
                      </a:cubicBezTo>
                      <a:cubicBezTo>
                        <a:pt x="72" y="2"/>
                        <a:pt x="63" y="0"/>
                        <a:pt x="60" y="5"/>
                      </a:cubicBezTo>
                      <a:cubicBezTo>
                        <a:pt x="58" y="9"/>
                        <a:pt x="57" y="12"/>
                        <a:pt x="55" y="15"/>
                      </a:cubicBezTo>
                      <a:cubicBezTo>
                        <a:pt x="53" y="12"/>
                        <a:pt x="47" y="11"/>
                        <a:pt x="45" y="15"/>
                      </a:cubicBezTo>
                      <a:cubicBezTo>
                        <a:pt x="44" y="18"/>
                        <a:pt x="43" y="20"/>
                        <a:pt x="42" y="22"/>
                      </a:cubicBezTo>
                      <a:cubicBezTo>
                        <a:pt x="42" y="19"/>
                        <a:pt x="42" y="15"/>
                        <a:pt x="43" y="11"/>
                      </a:cubicBezTo>
                      <a:cubicBezTo>
                        <a:pt x="43" y="5"/>
                        <a:pt x="35" y="3"/>
                        <a:pt x="32" y="8"/>
                      </a:cubicBezTo>
                      <a:cubicBezTo>
                        <a:pt x="29" y="14"/>
                        <a:pt x="27" y="19"/>
                        <a:pt x="24" y="25"/>
                      </a:cubicBezTo>
                      <a:cubicBezTo>
                        <a:pt x="25" y="23"/>
                        <a:pt x="25" y="21"/>
                        <a:pt x="25" y="18"/>
                      </a:cubicBezTo>
                      <a:cubicBezTo>
                        <a:pt x="26" y="12"/>
                        <a:pt x="17" y="12"/>
                        <a:pt x="15" y="17"/>
                      </a:cubicBezTo>
                      <a:cubicBezTo>
                        <a:pt x="10" y="30"/>
                        <a:pt x="5" y="42"/>
                        <a:pt x="1" y="56"/>
                      </a:cubicBezTo>
                      <a:cubicBezTo>
                        <a:pt x="0" y="59"/>
                        <a:pt x="4" y="60"/>
                        <a:pt x="6" y="59"/>
                      </a:cubicBezTo>
                      <a:cubicBezTo>
                        <a:pt x="4" y="65"/>
                        <a:pt x="3" y="71"/>
                        <a:pt x="2" y="78"/>
                      </a:cubicBezTo>
                      <a:cubicBezTo>
                        <a:pt x="1" y="84"/>
                        <a:pt x="9" y="88"/>
                        <a:pt x="12" y="82"/>
                      </a:cubicBezTo>
                      <a:cubicBezTo>
                        <a:pt x="16" y="74"/>
                        <a:pt x="20" y="67"/>
                        <a:pt x="23" y="59"/>
                      </a:cubicBezTo>
                      <a:cubicBezTo>
                        <a:pt x="19" y="72"/>
                        <a:pt x="16" y="86"/>
                        <a:pt x="13" y="100"/>
                      </a:cubicBezTo>
                      <a:cubicBezTo>
                        <a:pt x="11" y="107"/>
                        <a:pt x="21" y="111"/>
                        <a:pt x="24" y="105"/>
                      </a:cubicBezTo>
                      <a:cubicBezTo>
                        <a:pt x="26" y="101"/>
                        <a:pt x="27" y="98"/>
                        <a:pt x="29" y="94"/>
                      </a:cubicBezTo>
                      <a:cubicBezTo>
                        <a:pt x="29" y="97"/>
                        <a:pt x="28" y="99"/>
                        <a:pt x="28" y="102"/>
                      </a:cubicBezTo>
                      <a:cubicBezTo>
                        <a:pt x="27" y="109"/>
                        <a:pt x="38" y="110"/>
                        <a:pt x="40" y="104"/>
                      </a:cubicBezTo>
                      <a:cubicBezTo>
                        <a:pt x="46" y="89"/>
                        <a:pt x="50" y="74"/>
                        <a:pt x="53" y="60"/>
                      </a:cubicBezTo>
                      <a:cubicBezTo>
                        <a:pt x="53" y="66"/>
                        <a:pt x="62" y="68"/>
                        <a:pt x="65" y="63"/>
                      </a:cubicBezTo>
                      <a:cubicBezTo>
                        <a:pt x="67" y="60"/>
                        <a:pt x="68" y="57"/>
                        <a:pt x="70" y="54"/>
                      </a:cubicBezTo>
                      <a:cubicBezTo>
                        <a:pt x="69" y="55"/>
                        <a:pt x="69" y="57"/>
                        <a:pt x="69" y="58"/>
                      </a:cubicBezTo>
                      <a:cubicBezTo>
                        <a:pt x="68" y="65"/>
                        <a:pt x="77" y="70"/>
                        <a:pt x="81" y="63"/>
                      </a:cubicBezTo>
                      <a:cubicBezTo>
                        <a:pt x="83" y="58"/>
                        <a:pt x="85" y="54"/>
                        <a:pt x="87" y="50"/>
                      </a:cubicBezTo>
                      <a:cubicBezTo>
                        <a:pt x="90" y="52"/>
                        <a:pt x="95" y="53"/>
                        <a:pt x="97" y="50"/>
                      </a:cubicBezTo>
                      <a:cubicBezTo>
                        <a:pt x="98" y="49"/>
                        <a:pt x="99" y="47"/>
                        <a:pt x="100" y="46"/>
                      </a:cubicBezTo>
                      <a:cubicBezTo>
                        <a:pt x="100" y="48"/>
                        <a:pt x="100" y="51"/>
                        <a:pt x="100" y="54"/>
                      </a:cubicBezTo>
                      <a:cubicBezTo>
                        <a:pt x="99" y="60"/>
                        <a:pt x="107" y="62"/>
                        <a:pt x="111" y="58"/>
                      </a:cubicBezTo>
                      <a:cubicBezTo>
                        <a:pt x="113" y="57"/>
                        <a:pt x="115" y="55"/>
                        <a:pt x="116" y="54"/>
                      </a:cubicBezTo>
                      <a:cubicBezTo>
                        <a:pt x="116" y="55"/>
                        <a:pt x="116" y="57"/>
                        <a:pt x="115" y="59"/>
                      </a:cubicBezTo>
                      <a:cubicBezTo>
                        <a:pt x="114" y="65"/>
                        <a:pt x="122" y="71"/>
                        <a:pt x="127" y="66"/>
                      </a:cubicBezTo>
                      <a:cubicBezTo>
                        <a:pt x="129" y="64"/>
                        <a:pt x="131" y="62"/>
                        <a:pt x="132" y="60"/>
                      </a:cubicBezTo>
                      <a:cubicBezTo>
                        <a:pt x="133" y="65"/>
                        <a:pt x="140" y="69"/>
                        <a:pt x="144" y="64"/>
                      </a:cubicBezTo>
                      <a:cubicBezTo>
                        <a:pt x="148" y="61"/>
                        <a:pt x="150" y="58"/>
                        <a:pt x="152" y="53"/>
                      </a:cubicBezTo>
                      <a:cubicBezTo>
                        <a:pt x="154" y="47"/>
                        <a:pt x="148" y="44"/>
                        <a:pt x="144" y="44"/>
                      </a:cubicBezTo>
                      <a:close/>
                    </a:path>
                  </a:pathLst>
                </a:custGeom>
                <a:solidFill>
                  <a:srgbClr val="EDED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0" name="Freeform 79">
                  <a:extLst>
                    <a:ext uri="{FF2B5EF4-FFF2-40B4-BE49-F238E27FC236}">
                      <a16:creationId xmlns:a16="http://schemas.microsoft.com/office/drawing/2014/main" id="{56A557B5-5B40-43A2-A64D-7E798EBB57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70850" y="2787651"/>
                  <a:ext cx="1285875" cy="1520825"/>
                </a:xfrm>
                <a:custGeom>
                  <a:avLst/>
                  <a:gdLst>
                    <a:gd name="T0" fmla="*/ 415 w 530"/>
                    <a:gd name="T1" fmla="*/ 184 h 626"/>
                    <a:gd name="T2" fmla="*/ 357 w 530"/>
                    <a:gd name="T3" fmla="*/ 467 h 626"/>
                    <a:gd name="T4" fmla="*/ 175 w 530"/>
                    <a:gd name="T5" fmla="*/ 625 h 626"/>
                    <a:gd name="T6" fmla="*/ 140 w 530"/>
                    <a:gd name="T7" fmla="*/ 562 h 626"/>
                    <a:gd name="T8" fmla="*/ 107 w 530"/>
                    <a:gd name="T9" fmla="*/ 555 h 626"/>
                    <a:gd name="T10" fmla="*/ 121 w 530"/>
                    <a:gd name="T11" fmla="*/ 496 h 626"/>
                    <a:gd name="T12" fmla="*/ 141 w 530"/>
                    <a:gd name="T13" fmla="*/ 448 h 626"/>
                    <a:gd name="T14" fmla="*/ 39 w 530"/>
                    <a:gd name="T15" fmla="*/ 444 h 626"/>
                    <a:gd name="T16" fmla="*/ 12 w 530"/>
                    <a:gd name="T17" fmla="*/ 403 h 626"/>
                    <a:gd name="T18" fmla="*/ 113 w 530"/>
                    <a:gd name="T19" fmla="*/ 345 h 626"/>
                    <a:gd name="T20" fmla="*/ 351 w 530"/>
                    <a:gd name="T21" fmla="*/ 183 h 626"/>
                    <a:gd name="T22" fmla="*/ 366 w 530"/>
                    <a:gd name="T23" fmla="*/ 151 h 626"/>
                    <a:gd name="T24" fmla="*/ 462 w 530"/>
                    <a:gd name="T25" fmla="*/ 14 h 626"/>
                    <a:gd name="T26" fmla="*/ 473 w 530"/>
                    <a:gd name="T27" fmla="*/ 36 h 626"/>
                    <a:gd name="T28" fmla="*/ 387 w 530"/>
                    <a:gd name="T29" fmla="*/ 121 h 626"/>
                    <a:gd name="T30" fmla="*/ 321 w 530"/>
                    <a:gd name="T31" fmla="*/ 263 h 626"/>
                    <a:gd name="T32" fmla="*/ 519 w 530"/>
                    <a:gd name="T33" fmla="*/ 117 h 626"/>
                    <a:gd name="T34" fmla="*/ 386 w 530"/>
                    <a:gd name="T35" fmla="*/ 203 h 626"/>
                    <a:gd name="T36" fmla="*/ 366 w 530"/>
                    <a:gd name="T37" fmla="*/ 394 h 626"/>
                    <a:gd name="T38" fmla="*/ 360 w 530"/>
                    <a:gd name="T39" fmla="*/ 379 h 626"/>
                    <a:gd name="T40" fmla="*/ 357 w 530"/>
                    <a:gd name="T41" fmla="*/ 375 h 626"/>
                    <a:gd name="T42" fmla="*/ 363 w 530"/>
                    <a:gd name="T43" fmla="*/ 157 h 626"/>
                    <a:gd name="T44" fmla="*/ 344 w 530"/>
                    <a:gd name="T45" fmla="*/ 172 h 626"/>
                    <a:gd name="T46" fmla="*/ 363 w 530"/>
                    <a:gd name="T47" fmla="*/ 157 h 626"/>
                    <a:gd name="T48" fmla="*/ 326 w 530"/>
                    <a:gd name="T49" fmla="*/ 268 h 626"/>
                    <a:gd name="T50" fmla="*/ 320 w 530"/>
                    <a:gd name="T51" fmla="*/ 272 h 626"/>
                    <a:gd name="T52" fmla="*/ 290 w 530"/>
                    <a:gd name="T53" fmla="*/ 262 h 626"/>
                    <a:gd name="T54" fmla="*/ 336 w 530"/>
                    <a:gd name="T55" fmla="*/ 209 h 626"/>
                    <a:gd name="T56" fmla="*/ 259 w 530"/>
                    <a:gd name="T57" fmla="*/ 194 h 626"/>
                    <a:gd name="T58" fmla="*/ 228 w 530"/>
                    <a:gd name="T59" fmla="*/ 329 h 626"/>
                    <a:gd name="T60" fmla="*/ 316 w 530"/>
                    <a:gd name="T61" fmla="*/ 402 h 626"/>
                    <a:gd name="T62" fmla="*/ 327 w 530"/>
                    <a:gd name="T63" fmla="*/ 404 h 626"/>
                    <a:gd name="T64" fmla="*/ 243 w 530"/>
                    <a:gd name="T65" fmla="*/ 434 h 626"/>
                    <a:gd name="T66" fmla="*/ 132 w 530"/>
                    <a:gd name="T67" fmla="*/ 498 h 626"/>
                    <a:gd name="T68" fmla="*/ 273 w 530"/>
                    <a:gd name="T69" fmla="*/ 572 h 626"/>
                    <a:gd name="T70" fmla="*/ 276 w 530"/>
                    <a:gd name="T71" fmla="*/ 428 h 626"/>
                    <a:gd name="T72" fmla="*/ 246 w 530"/>
                    <a:gd name="T73" fmla="*/ 197 h 626"/>
                    <a:gd name="T74" fmla="*/ 227 w 530"/>
                    <a:gd name="T75" fmla="*/ 426 h 626"/>
                    <a:gd name="T76" fmla="*/ 189 w 530"/>
                    <a:gd name="T77" fmla="*/ 290 h 626"/>
                    <a:gd name="T78" fmla="*/ 190 w 530"/>
                    <a:gd name="T79" fmla="*/ 284 h 626"/>
                    <a:gd name="T80" fmla="*/ 222 w 530"/>
                    <a:gd name="T81" fmla="*/ 199 h 626"/>
                    <a:gd name="T82" fmla="*/ 202 w 530"/>
                    <a:gd name="T83" fmla="*/ 431 h 626"/>
                    <a:gd name="T84" fmla="*/ 69 w 530"/>
                    <a:gd name="T85" fmla="*/ 497 h 626"/>
                    <a:gd name="T86" fmla="*/ 135 w 530"/>
                    <a:gd name="T87" fmla="*/ 436 h 626"/>
                    <a:gd name="T88" fmla="*/ 161 w 530"/>
                    <a:gd name="T89" fmla="*/ 455 h 626"/>
                    <a:gd name="T90" fmla="*/ 184 w 530"/>
                    <a:gd name="T91" fmla="*/ 607 h 626"/>
                    <a:gd name="T92" fmla="*/ 165 w 530"/>
                    <a:gd name="T93" fmla="*/ 592 h 626"/>
                    <a:gd name="T94" fmla="*/ 174 w 530"/>
                    <a:gd name="T95" fmla="*/ 618 h 626"/>
                    <a:gd name="T96" fmla="*/ 137 w 530"/>
                    <a:gd name="T97" fmla="*/ 556 h 626"/>
                    <a:gd name="T98" fmla="*/ 114 w 530"/>
                    <a:gd name="T99" fmla="*/ 552 h 626"/>
                    <a:gd name="T100" fmla="*/ 135 w 530"/>
                    <a:gd name="T101" fmla="*/ 391 h 626"/>
                    <a:gd name="T102" fmla="*/ 112 w 530"/>
                    <a:gd name="T103" fmla="*/ 347 h 626"/>
                    <a:gd name="T104" fmla="*/ 14 w 530"/>
                    <a:gd name="T105" fmla="*/ 381 h 626"/>
                    <a:gd name="T106" fmla="*/ 61 w 530"/>
                    <a:gd name="T107" fmla="*/ 387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0" h="626">
                      <a:moveTo>
                        <a:pt x="529" y="120"/>
                      </a:moveTo>
                      <a:cubicBezTo>
                        <a:pt x="530" y="122"/>
                        <a:pt x="528" y="124"/>
                        <a:pt x="526" y="124"/>
                      </a:cubicBezTo>
                      <a:cubicBezTo>
                        <a:pt x="486" y="125"/>
                        <a:pt x="447" y="164"/>
                        <a:pt x="415" y="184"/>
                      </a:cubicBezTo>
                      <a:cubicBezTo>
                        <a:pt x="442" y="234"/>
                        <a:pt x="450" y="293"/>
                        <a:pt x="428" y="347"/>
                      </a:cubicBezTo>
                      <a:cubicBezTo>
                        <a:pt x="421" y="363"/>
                        <a:pt x="391" y="408"/>
                        <a:pt x="366" y="397"/>
                      </a:cubicBezTo>
                      <a:cubicBezTo>
                        <a:pt x="371" y="421"/>
                        <a:pt x="366" y="449"/>
                        <a:pt x="357" y="467"/>
                      </a:cubicBezTo>
                      <a:cubicBezTo>
                        <a:pt x="336" y="514"/>
                        <a:pt x="300" y="559"/>
                        <a:pt x="263" y="595"/>
                      </a:cubicBezTo>
                      <a:cubicBezTo>
                        <a:pt x="239" y="618"/>
                        <a:pt x="215" y="625"/>
                        <a:pt x="189" y="611"/>
                      </a:cubicBezTo>
                      <a:cubicBezTo>
                        <a:pt x="187" y="617"/>
                        <a:pt x="181" y="624"/>
                        <a:pt x="175" y="625"/>
                      </a:cubicBezTo>
                      <a:cubicBezTo>
                        <a:pt x="168" y="626"/>
                        <a:pt x="162" y="623"/>
                        <a:pt x="158" y="618"/>
                      </a:cubicBezTo>
                      <a:cubicBezTo>
                        <a:pt x="150" y="609"/>
                        <a:pt x="148" y="592"/>
                        <a:pt x="162" y="589"/>
                      </a:cubicBezTo>
                      <a:cubicBezTo>
                        <a:pt x="154" y="581"/>
                        <a:pt x="146" y="572"/>
                        <a:pt x="140" y="562"/>
                      </a:cubicBezTo>
                      <a:cubicBezTo>
                        <a:pt x="139" y="564"/>
                        <a:pt x="137" y="565"/>
                        <a:pt x="136" y="566"/>
                      </a:cubicBezTo>
                      <a:cubicBezTo>
                        <a:pt x="133" y="568"/>
                        <a:pt x="129" y="569"/>
                        <a:pt x="125" y="569"/>
                      </a:cubicBezTo>
                      <a:cubicBezTo>
                        <a:pt x="117" y="568"/>
                        <a:pt x="111" y="562"/>
                        <a:pt x="107" y="555"/>
                      </a:cubicBezTo>
                      <a:cubicBezTo>
                        <a:pt x="104" y="549"/>
                        <a:pt x="101" y="540"/>
                        <a:pt x="105" y="534"/>
                      </a:cubicBezTo>
                      <a:cubicBezTo>
                        <a:pt x="108" y="526"/>
                        <a:pt x="117" y="524"/>
                        <a:pt x="124" y="525"/>
                      </a:cubicBezTo>
                      <a:cubicBezTo>
                        <a:pt x="122" y="516"/>
                        <a:pt x="121" y="506"/>
                        <a:pt x="121" y="496"/>
                      </a:cubicBezTo>
                      <a:cubicBezTo>
                        <a:pt x="121" y="495"/>
                        <a:pt x="122" y="494"/>
                        <a:pt x="123" y="493"/>
                      </a:cubicBezTo>
                      <a:cubicBezTo>
                        <a:pt x="145" y="489"/>
                        <a:pt x="167" y="479"/>
                        <a:pt x="183" y="463"/>
                      </a:cubicBezTo>
                      <a:cubicBezTo>
                        <a:pt x="168" y="469"/>
                        <a:pt x="149" y="461"/>
                        <a:pt x="141" y="448"/>
                      </a:cubicBezTo>
                      <a:cubicBezTo>
                        <a:pt x="135" y="467"/>
                        <a:pt x="110" y="477"/>
                        <a:pt x="98" y="463"/>
                      </a:cubicBezTo>
                      <a:cubicBezTo>
                        <a:pt x="97" y="481"/>
                        <a:pt x="92" y="503"/>
                        <a:pt x="76" y="505"/>
                      </a:cubicBezTo>
                      <a:cubicBezTo>
                        <a:pt x="45" y="508"/>
                        <a:pt x="36" y="467"/>
                        <a:pt x="39" y="444"/>
                      </a:cubicBezTo>
                      <a:cubicBezTo>
                        <a:pt x="41" y="427"/>
                        <a:pt x="48" y="414"/>
                        <a:pt x="59" y="405"/>
                      </a:cubicBezTo>
                      <a:cubicBezTo>
                        <a:pt x="56" y="402"/>
                        <a:pt x="54" y="400"/>
                        <a:pt x="53" y="397"/>
                      </a:cubicBezTo>
                      <a:cubicBezTo>
                        <a:pt x="42" y="409"/>
                        <a:pt x="25" y="419"/>
                        <a:pt x="12" y="403"/>
                      </a:cubicBezTo>
                      <a:cubicBezTo>
                        <a:pt x="0" y="387"/>
                        <a:pt x="6" y="366"/>
                        <a:pt x="13" y="350"/>
                      </a:cubicBezTo>
                      <a:cubicBezTo>
                        <a:pt x="22" y="331"/>
                        <a:pt x="40" y="306"/>
                        <a:pt x="63" y="306"/>
                      </a:cubicBezTo>
                      <a:cubicBezTo>
                        <a:pt x="87" y="306"/>
                        <a:pt x="103" y="325"/>
                        <a:pt x="113" y="345"/>
                      </a:cubicBezTo>
                      <a:cubicBezTo>
                        <a:pt x="100" y="288"/>
                        <a:pt x="130" y="225"/>
                        <a:pt x="178" y="191"/>
                      </a:cubicBezTo>
                      <a:cubicBezTo>
                        <a:pt x="223" y="160"/>
                        <a:pt x="310" y="143"/>
                        <a:pt x="339" y="203"/>
                      </a:cubicBezTo>
                      <a:cubicBezTo>
                        <a:pt x="343" y="197"/>
                        <a:pt x="347" y="190"/>
                        <a:pt x="351" y="183"/>
                      </a:cubicBezTo>
                      <a:cubicBezTo>
                        <a:pt x="337" y="183"/>
                        <a:pt x="334" y="167"/>
                        <a:pt x="341" y="157"/>
                      </a:cubicBezTo>
                      <a:cubicBezTo>
                        <a:pt x="344" y="152"/>
                        <a:pt x="349" y="148"/>
                        <a:pt x="355" y="148"/>
                      </a:cubicBezTo>
                      <a:cubicBezTo>
                        <a:pt x="358" y="147"/>
                        <a:pt x="363" y="148"/>
                        <a:pt x="366" y="151"/>
                      </a:cubicBezTo>
                      <a:cubicBezTo>
                        <a:pt x="372" y="138"/>
                        <a:pt x="377" y="126"/>
                        <a:pt x="382" y="114"/>
                      </a:cubicBezTo>
                      <a:cubicBezTo>
                        <a:pt x="394" y="84"/>
                        <a:pt x="405" y="51"/>
                        <a:pt x="424" y="25"/>
                      </a:cubicBezTo>
                      <a:cubicBezTo>
                        <a:pt x="435" y="11"/>
                        <a:pt x="446" y="0"/>
                        <a:pt x="462" y="14"/>
                      </a:cubicBezTo>
                      <a:cubicBezTo>
                        <a:pt x="494" y="41"/>
                        <a:pt x="515" y="82"/>
                        <a:pt x="529" y="120"/>
                      </a:cubicBezTo>
                      <a:close/>
                      <a:moveTo>
                        <a:pt x="519" y="117"/>
                      </a:moveTo>
                      <a:cubicBezTo>
                        <a:pt x="521" y="117"/>
                        <a:pt x="479" y="43"/>
                        <a:pt x="473" y="36"/>
                      </a:cubicBezTo>
                      <a:cubicBezTo>
                        <a:pt x="461" y="22"/>
                        <a:pt x="444" y="10"/>
                        <a:pt x="431" y="29"/>
                      </a:cubicBezTo>
                      <a:cubicBezTo>
                        <a:pt x="425" y="38"/>
                        <a:pt x="420" y="47"/>
                        <a:pt x="415" y="57"/>
                      </a:cubicBezTo>
                      <a:cubicBezTo>
                        <a:pt x="405" y="78"/>
                        <a:pt x="396" y="99"/>
                        <a:pt x="387" y="121"/>
                      </a:cubicBezTo>
                      <a:cubicBezTo>
                        <a:pt x="367" y="170"/>
                        <a:pt x="343" y="220"/>
                        <a:pt x="307" y="259"/>
                      </a:cubicBezTo>
                      <a:cubicBezTo>
                        <a:pt x="310" y="259"/>
                        <a:pt x="314" y="260"/>
                        <a:pt x="317" y="261"/>
                      </a:cubicBezTo>
                      <a:cubicBezTo>
                        <a:pt x="318" y="261"/>
                        <a:pt x="320" y="262"/>
                        <a:pt x="321" y="263"/>
                      </a:cubicBezTo>
                      <a:cubicBezTo>
                        <a:pt x="333" y="240"/>
                        <a:pt x="350" y="221"/>
                        <a:pt x="371" y="206"/>
                      </a:cubicBezTo>
                      <a:cubicBezTo>
                        <a:pt x="398" y="186"/>
                        <a:pt x="427" y="164"/>
                        <a:pt x="455" y="147"/>
                      </a:cubicBezTo>
                      <a:cubicBezTo>
                        <a:pt x="473" y="136"/>
                        <a:pt x="497" y="118"/>
                        <a:pt x="519" y="117"/>
                      </a:cubicBezTo>
                      <a:close/>
                      <a:moveTo>
                        <a:pt x="432" y="307"/>
                      </a:moveTo>
                      <a:cubicBezTo>
                        <a:pt x="438" y="265"/>
                        <a:pt x="430" y="225"/>
                        <a:pt x="409" y="188"/>
                      </a:cubicBezTo>
                      <a:cubicBezTo>
                        <a:pt x="401" y="193"/>
                        <a:pt x="394" y="198"/>
                        <a:pt x="386" y="203"/>
                      </a:cubicBezTo>
                      <a:cubicBezTo>
                        <a:pt x="419" y="252"/>
                        <a:pt x="425" y="355"/>
                        <a:pt x="363" y="383"/>
                      </a:cubicBezTo>
                      <a:cubicBezTo>
                        <a:pt x="362" y="383"/>
                        <a:pt x="362" y="383"/>
                        <a:pt x="362" y="383"/>
                      </a:cubicBezTo>
                      <a:cubicBezTo>
                        <a:pt x="363" y="387"/>
                        <a:pt x="365" y="390"/>
                        <a:pt x="366" y="394"/>
                      </a:cubicBezTo>
                      <a:cubicBezTo>
                        <a:pt x="366" y="394"/>
                        <a:pt x="366" y="394"/>
                        <a:pt x="366" y="394"/>
                      </a:cubicBezTo>
                      <a:cubicBezTo>
                        <a:pt x="403" y="399"/>
                        <a:pt x="428" y="333"/>
                        <a:pt x="432" y="307"/>
                      </a:cubicBezTo>
                      <a:close/>
                      <a:moveTo>
                        <a:pt x="360" y="379"/>
                      </a:moveTo>
                      <a:cubicBezTo>
                        <a:pt x="420" y="343"/>
                        <a:pt x="408" y="260"/>
                        <a:pt x="382" y="206"/>
                      </a:cubicBezTo>
                      <a:cubicBezTo>
                        <a:pt x="375" y="212"/>
                        <a:pt x="368" y="217"/>
                        <a:pt x="361" y="223"/>
                      </a:cubicBezTo>
                      <a:cubicBezTo>
                        <a:pt x="402" y="265"/>
                        <a:pt x="391" y="331"/>
                        <a:pt x="357" y="375"/>
                      </a:cubicBezTo>
                      <a:cubicBezTo>
                        <a:pt x="358" y="376"/>
                        <a:pt x="359" y="378"/>
                        <a:pt x="360" y="379"/>
                      </a:cubicBezTo>
                      <a:cubicBezTo>
                        <a:pt x="360" y="379"/>
                        <a:pt x="360" y="379"/>
                        <a:pt x="360" y="379"/>
                      </a:cubicBezTo>
                      <a:close/>
                      <a:moveTo>
                        <a:pt x="363" y="157"/>
                      </a:moveTo>
                      <a:cubicBezTo>
                        <a:pt x="361" y="155"/>
                        <a:pt x="358" y="154"/>
                        <a:pt x="355" y="155"/>
                      </a:cubicBezTo>
                      <a:cubicBezTo>
                        <a:pt x="351" y="156"/>
                        <a:pt x="349" y="158"/>
                        <a:pt x="347" y="162"/>
                      </a:cubicBezTo>
                      <a:cubicBezTo>
                        <a:pt x="345" y="165"/>
                        <a:pt x="343" y="169"/>
                        <a:pt x="344" y="172"/>
                      </a:cubicBezTo>
                      <a:cubicBezTo>
                        <a:pt x="346" y="176"/>
                        <a:pt x="349" y="177"/>
                        <a:pt x="352" y="179"/>
                      </a:cubicBezTo>
                      <a:cubicBezTo>
                        <a:pt x="352" y="179"/>
                        <a:pt x="352" y="179"/>
                        <a:pt x="353" y="179"/>
                      </a:cubicBezTo>
                      <a:cubicBezTo>
                        <a:pt x="356" y="172"/>
                        <a:pt x="360" y="164"/>
                        <a:pt x="363" y="157"/>
                      </a:cubicBezTo>
                      <a:close/>
                      <a:moveTo>
                        <a:pt x="316" y="402"/>
                      </a:moveTo>
                      <a:cubicBezTo>
                        <a:pt x="368" y="365"/>
                        <a:pt x="407" y="282"/>
                        <a:pt x="355" y="229"/>
                      </a:cubicBezTo>
                      <a:cubicBezTo>
                        <a:pt x="344" y="240"/>
                        <a:pt x="334" y="253"/>
                        <a:pt x="326" y="268"/>
                      </a:cubicBezTo>
                      <a:cubicBezTo>
                        <a:pt x="330" y="271"/>
                        <a:pt x="332" y="276"/>
                        <a:pt x="329" y="280"/>
                      </a:cubicBezTo>
                      <a:cubicBezTo>
                        <a:pt x="328" y="282"/>
                        <a:pt x="326" y="282"/>
                        <a:pt x="324" y="281"/>
                      </a:cubicBezTo>
                      <a:cubicBezTo>
                        <a:pt x="322" y="279"/>
                        <a:pt x="322" y="275"/>
                        <a:pt x="320" y="272"/>
                      </a:cubicBezTo>
                      <a:cubicBezTo>
                        <a:pt x="318" y="270"/>
                        <a:pt x="315" y="268"/>
                        <a:pt x="312" y="267"/>
                      </a:cubicBezTo>
                      <a:cubicBezTo>
                        <a:pt x="305" y="266"/>
                        <a:pt x="298" y="266"/>
                        <a:pt x="292" y="267"/>
                      </a:cubicBezTo>
                      <a:cubicBezTo>
                        <a:pt x="289" y="267"/>
                        <a:pt x="287" y="263"/>
                        <a:pt x="290" y="262"/>
                      </a:cubicBezTo>
                      <a:cubicBezTo>
                        <a:pt x="293" y="260"/>
                        <a:pt x="297" y="259"/>
                        <a:pt x="301" y="259"/>
                      </a:cubicBezTo>
                      <a:cubicBezTo>
                        <a:pt x="301" y="258"/>
                        <a:pt x="301" y="258"/>
                        <a:pt x="301" y="257"/>
                      </a:cubicBezTo>
                      <a:cubicBezTo>
                        <a:pt x="314" y="242"/>
                        <a:pt x="325" y="226"/>
                        <a:pt x="336" y="209"/>
                      </a:cubicBezTo>
                      <a:cubicBezTo>
                        <a:pt x="335" y="209"/>
                        <a:pt x="335" y="209"/>
                        <a:pt x="335" y="209"/>
                      </a:cubicBezTo>
                      <a:cubicBezTo>
                        <a:pt x="314" y="177"/>
                        <a:pt x="284" y="166"/>
                        <a:pt x="253" y="170"/>
                      </a:cubicBezTo>
                      <a:cubicBezTo>
                        <a:pt x="260" y="175"/>
                        <a:pt x="262" y="184"/>
                        <a:pt x="259" y="194"/>
                      </a:cubicBezTo>
                      <a:cubicBezTo>
                        <a:pt x="255" y="205"/>
                        <a:pt x="241" y="208"/>
                        <a:pt x="230" y="208"/>
                      </a:cubicBezTo>
                      <a:cubicBezTo>
                        <a:pt x="246" y="237"/>
                        <a:pt x="240" y="287"/>
                        <a:pt x="204" y="290"/>
                      </a:cubicBezTo>
                      <a:cubicBezTo>
                        <a:pt x="217" y="298"/>
                        <a:pt x="228" y="315"/>
                        <a:pt x="228" y="329"/>
                      </a:cubicBezTo>
                      <a:cubicBezTo>
                        <a:pt x="228" y="351"/>
                        <a:pt x="217" y="366"/>
                        <a:pt x="199" y="374"/>
                      </a:cubicBezTo>
                      <a:cubicBezTo>
                        <a:pt x="223" y="382"/>
                        <a:pt x="248" y="401"/>
                        <a:pt x="235" y="426"/>
                      </a:cubicBezTo>
                      <a:cubicBezTo>
                        <a:pt x="263" y="427"/>
                        <a:pt x="291" y="419"/>
                        <a:pt x="316" y="402"/>
                      </a:cubicBezTo>
                      <a:close/>
                      <a:moveTo>
                        <a:pt x="323" y="510"/>
                      </a:moveTo>
                      <a:cubicBezTo>
                        <a:pt x="346" y="476"/>
                        <a:pt x="376" y="421"/>
                        <a:pt x="353" y="380"/>
                      </a:cubicBezTo>
                      <a:cubicBezTo>
                        <a:pt x="346" y="389"/>
                        <a:pt x="337" y="397"/>
                        <a:pt x="327" y="404"/>
                      </a:cubicBezTo>
                      <a:cubicBezTo>
                        <a:pt x="314" y="413"/>
                        <a:pt x="299" y="421"/>
                        <a:pt x="283" y="426"/>
                      </a:cubicBezTo>
                      <a:cubicBezTo>
                        <a:pt x="284" y="439"/>
                        <a:pt x="273" y="450"/>
                        <a:pt x="261" y="451"/>
                      </a:cubicBezTo>
                      <a:cubicBezTo>
                        <a:pt x="249" y="452"/>
                        <a:pt x="242" y="444"/>
                        <a:pt x="243" y="434"/>
                      </a:cubicBezTo>
                      <a:cubicBezTo>
                        <a:pt x="231" y="435"/>
                        <a:pt x="220" y="434"/>
                        <a:pt x="208" y="432"/>
                      </a:cubicBezTo>
                      <a:cubicBezTo>
                        <a:pt x="200" y="462"/>
                        <a:pt x="177" y="481"/>
                        <a:pt x="149" y="493"/>
                      </a:cubicBezTo>
                      <a:cubicBezTo>
                        <a:pt x="144" y="495"/>
                        <a:pt x="138" y="497"/>
                        <a:pt x="132" y="498"/>
                      </a:cubicBezTo>
                      <a:cubicBezTo>
                        <a:pt x="122" y="500"/>
                        <a:pt x="132" y="528"/>
                        <a:pt x="134" y="533"/>
                      </a:cubicBezTo>
                      <a:cubicBezTo>
                        <a:pt x="145" y="559"/>
                        <a:pt x="162" y="584"/>
                        <a:pt x="186" y="600"/>
                      </a:cubicBezTo>
                      <a:cubicBezTo>
                        <a:pt x="224" y="623"/>
                        <a:pt x="249" y="599"/>
                        <a:pt x="273" y="572"/>
                      </a:cubicBezTo>
                      <a:cubicBezTo>
                        <a:pt x="291" y="552"/>
                        <a:pt x="308" y="532"/>
                        <a:pt x="323" y="510"/>
                      </a:cubicBezTo>
                      <a:close/>
                      <a:moveTo>
                        <a:pt x="262" y="444"/>
                      </a:moveTo>
                      <a:cubicBezTo>
                        <a:pt x="270" y="442"/>
                        <a:pt x="275" y="436"/>
                        <a:pt x="276" y="428"/>
                      </a:cubicBezTo>
                      <a:cubicBezTo>
                        <a:pt x="267" y="431"/>
                        <a:pt x="258" y="432"/>
                        <a:pt x="248" y="433"/>
                      </a:cubicBezTo>
                      <a:cubicBezTo>
                        <a:pt x="249" y="441"/>
                        <a:pt x="253" y="446"/>
                        <a:pt x="262" y="444"/>
                      </a:cubicBezTo>
                      <a:close/>
                      <a:moveTo>
                        <a:pt x="246" y="197"/>
                      </a:moveTo>
                      <a:cubicBezTo>
                        <a:pt x="256" y="186"/>
                        <a:pt x="256" y="177"/>
                        <a:pt x="245" y="171"/>
                      </a:cubicBezTo>
                      <a:cubicBezTo>
                        <a:pt x="163" y="186"/>
                        <a:pt x="78" y="296"/>
                        <a:pt x="132" y="373"/>
                      </a:cubicBezTo>
                      <a:cubicBezTo>
                        <a:pt x="155" y="406"/>
                        <a:pt x="190" y="423"/>
                        <a:pt x="227" y="426"/>
                      </a:cubicBezTo>
                      <a:cubicBezTo>
                        <a:pt x="241" y="397"/>
                        <a:pt x="209" y="380"/>
                        <a:pt x="186" y="378"/>
                      </a:cubicBezTo>
                      <a:cubicBezTo>
                        <a:pt x="182" y="378"/>
                        <a:pt x="180" y="372"/>
                        <a:pt x="185" y="371"/>
                      </a:cubicBezTo>
                      <a:cubicBezTo>
                        <a:pt x="231" y="360"/>
                        <a:pt x="229" y="307"/>
                        <a:pt x="189" y="290"/>
                      </a:cubicBezTo>
                      <a:cubicBezTo>
                        <a:pt x="189" y="290"/>
                        <a:pt x="188" y="289"/>
                        <a:pt x="189" y="289"/>
                      </a:cubicBezTo>
                      <a:cubicBezTo>
                        <a:pt x="189" y="289"/>
                        <a:pt x="189" y="289"/>
                        <a:pt x="189" y="289"/>
                      </a:cubicBezTo>
                      <a:cubicBezTo>
                        <a:pt x="186" y="288"/>
                        <a:pt x="187" y="284"/>
                        <a:pt x="190" y="284"/>
                      </a:cubicBezTo>
                      <a:cubicBezTo>
                        <a:pt x="210" y="283"/>
                        <a:pt x="227" y="277"/>
                        <a:pt x="231" y="255"/>
                      </a:cubicBezTo>
                      <a:cubicBezTo>
                        <a:pt x="235" y="238"/>
                        <a:pt x="232" y="220"/>
                        <a:pt x="219" y="206"/>
                      </a:cubicBezTo>
                      <a:cubicBezTo>
                        <a:pt x="217" y="204"/>
                        <a:pt x="218" y="199"/>
                        <a:pt x="222" y="199"/>
                      </a:cubicBezTo>
                      <a:cubicBezTo>
                        <a:pt x="229" y="200"/>
                        <a:pt x="240" y="201"/>
                        <a:pt x="246" y="197"/>
                      </a:cubicBezTo>
                      <a:close/>
                      <a:moveTo>
                        <a:pt x="190" y="454"/>
                      </a:moveTo>
                      <a:cubicBezTo>
                        <a:pt x="195" y="447"/>
                        <a:pt x="199" y="440"/>
                        <a:pt x="202" y="431"/>
                      </a:cubicBezTo>
                      <a:cubicBezTo>
                        <a:pt x="182" y="427"/>
                        <a:pt x="163" y="418"/>
                        <a:pt x="147" y="404"/>
                      </a:cubicBezTo>
                      <a:cubicBezTo>
                        <a:pt x="116" y="390"/>
                        <a:pt x="70" y="387"/>
                        <a:pt x="53" y="420"/>
                      </a:cubicBezTo>
                      <a:cubicBezTo>
                        <a:pt x="43" y="439"/>
                        <a:pt x="39" y="493"/>
                        <a:pt x="69" y="497"/>
                      </a:cubicBezTo>
                      <a:cubicBezTo>
                        <a:pt x="91" y="500"/>
                        <a:pt x="91" y="459"/>
                        <a:pt x="92" y="447"/>
                      </a:cubicBezTo>
                      <a:cubicBezTo>
                        <a:pt x="92" y="442"/>
                        <a:pt x="98" y="442"/>
                        <a:pt x="99" y="447"/>
                      </a:cubicBezTo>
                      <a:cubicBezTo>
                        <a:pt x="102" y="478"/>
                        <a:pt x="138" y="459"/>
                        <a:pt x="135" y="436"/>
                      </a:cubicBezTo>
                      <a:cubicBezTo>
                        <a:pt x="135" y="431"/>
                        <a:pt x="142" y="431"/>
                        <a:pt x="142" y="436"/>
                      </a:cubicBezTo>
                      <a:cubicBezTo>
                        <a:pt x="142" y="436"/>
                        <a:pt x="142" y="437"/>
                        <a:pt x="142" y="438"/>
                      </a:cubicBezTo>
                      <a:cubicBezTo>
                        <a:pt x="146" y="445"/>
                        <a:pt x="152" y="452"/>
                        <a:pt x="161" y="455"/>
                      </a:cubicBezTo>
                      <a:cubicBezTo>
                        <a:pt x="171" y="458"/>
                        <a:pt x="178" y="455"/>
                        <a:pt x="187" y="453"/>
                      </a:cubicBezTo>
                      <a:cubicBezTo>
                        <a:pt x="188" y="453"/>
                        <a:pt x="190" y="454"/>
                        <a:pt x="190" y="454"/>
                      </a:cubicBezTo>
                      <a:close/>
                      <a:moveTo>
                        <a:pt x="184" y="607"/>
                      </a:moveTo>
                      <a:cubicBezTo>
                        <a:pt x="180" y="605"/>
                        <a:pt x="177" y="602"/>
                        <a:pt x="173" y="599"/>
                      </a:cubicBezTo>
                      <a:cubicBezTo>
                        <a:pt x="170" y="597"/>
                        <a:pt x="168" y="595"/>
                        <a:pt x="165" y="592"/>
                      </a:cubicBezTo>
                      <a:cubicBezTo>
                        <a:pt x="165" y="592"/>
                        <a:pt x="165" y="592"/>
                        <a:pt x="165" y="592"/>
                      </a:cubicBezTo>
                      <a:cubicBezTo>
                        <a:pt x="161" y="594"/>
                        <a:pt x="158" y="597"/>
                        <a:pt x="158" y="602"/>
                      </a:cubicBezTo>
                      <a:cubicBezTo>
                        <a:pt x="158" y="606"/>
                        <a:pt x="160" y="610"/>
                        <a:pt x="163" y="613"/>
                      </a:cubicBezTo>
                      <a:cubicBezTo>
                        <a:pt x="166" y="616"/>
                        <a:pt x="170" y="619"/>
                        <a:pt x="174" y="618"/>
                      </a:cubicBezTo>
                      <a:cubicBezTo>
                        <a:pt x="179" y="616"/>
                        <a:pt x="181" y="611"/>
                        <a:pt x="184" y="607"/>
                      </a:cubicBezTo>
                      <a:close/>
                      <a:moveTo>
                        <a:pt x="133" y="560"/>
                      </a:moveTo>
                      <a:cubicBezTo>
                        <a:pt x="135" y="559"/>
                        <a:pt x="136" y="557"/>
                        <a:pt x="137" y="556"/>
                      </a:cubicBezTo>
                      <a:cubicBezTo>
                        <a:pt x="132" y="548"/>
                        <a:pt x="129" y="539"/>
                        <a:pt x="126" y="530"/>
                      </a:cubicBezTo>
                      <a:cubicBezTo>
                        <a:pt x="120" y="531"/>
                        <a:pt x="113" y="531"/>
                        <a:pt x="111" y="537"/>
                      </a:cubicBezTo>
                      <a:cubicBezTo>
                        <a:pt x="109" y="542"/>
                        <a:pt x="111" y="548"/>
                        <a:pt x="114" y="552"/>
                      </a:cubicBezTo>
                      <a:cubicBezTo>
                        <a:pt x="116" y="557"/>
                        <a:pt x="120" y="561"/>
                        <a:pt x="126" y="562"/>
                      </a:cubicBezTo>
                      <a:cubicBezTo>
                        <a:pt x="129" y="562"/>
                        <a:pt x="131" y="561"/>
                        <a:pt x="133" y="560"/>
                      </a:cubicBezTo>
                      <a:close/>
                      <a:moveTo>
                        <a:pt x="135" y="391"/>
                      </a:moveTo>
                      <a:cubicBezTo>
                        <a:pt x="134" y="389"/>
                        <a:pt x="132" y="387"/>
                        <a:pt x="130" y="385"/>
                      </a:cubicBezTo>
                      <a:cubicBezTo>
                        <a:pt x="122" y="373"/>
                        <a:pt x="117" y="360"/>
                        <a:pt x="113" y="347"/>
                      </a:cubicBezTo>
                      <a:cubicBezTo>
                        <a:pt x="113" y="348"/>
                        <a:pt x="112" y="348"/>
                        <a:pt x="112" y="347"/>
                      </a:cubicBezTo>
                      <a:cubicBezTo>
                        <a:pt x="102" y="333"/>
                        <a:pt x="87" y="313"/>
                        <a:pt x="67" y="314"/>
                      </a:cubicBezTo>
                      <a:cubicBezTo>
                        <a:pt x="49" y="315"/>
                        <a:pt x="34" y="329"/>
                        <a:pt x="25" y="344"/>
                      </a:cubicBezTo>
                      <a:cubicBezTo>
                        <a:pt x="19" y="355"/>
                        <a:pt x="13" y="369"/>
                        <a:pt x="14" y="381"/>
                      </a:cubicBezTo>
                      <a:cubicBezTo>
                        <a:pt x="14" y="388"/>
                        <a:pt x="15" y="397"/>
                        <a:pt x="22" y="400"/>
                      </a:cubicBezTo>
                      <a:cubicBezTo>
                        <a:pt x="39" y="407"/>
                        <a:pt x="48" y="394"/>
                        <a:pt x="55" y="383"/>
                      </a:cubicBezTo>
                      <a:cubicBezTo>
                        <a:pt x="57" y="379"/>
                        <a:pt x="63" y="383"/>
                        <a:pt x="61" y="387"/>
                      </a:cubicBezTo>
                      <a:cubicBezTo>
                        <a:pt x="62" y="391"/>
                        <a:pt x="63" y="396"/>
                        <a:pt x="64" y="400"/>
                      </a:cubicBezTo>
                      <a:cubicBezTo>
                        <a:pt x="83" y="386"/>
                        <a:pt x="111" y="383"/>
                        <a:pt x="135" y="3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1" name="Freeform 80">
                  <a:extLst>
                    <a:ext uri="{FF2B5EF4-FFF2-40B4-BE49-F238E27FC236}">
                      <a16:creationId xmlns:a16="http://schemas.microsoft.com/office/drawing/2014/main" id="{AA442A60-B43E-4CA5-897D-A71E6A6A2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0588" y="3878263"/>
                  <a:ext cx="298450" cy="223838"/>
                </a:xfrm>
                <a:custGeom>
                  <a:avLst/>
                  <a:gdLst>
                    <a:gd name="T0" fmla="*/ 118 w 123"/>
                    <a:gd name="T1" fmla="*/ 10 h 92"/>
                    <a:gd name="T2" fmla="*/ 122 w 123"/>
                    <a:gd name="T3" fmla="*/ 11 h 92"/>
                    <a:gd name="T4" fmla="*/ 89 w 123"/>
                    <a:gd name="T5" fmla="*/ 47 h 92"/>
                    <a:gd name="T6" fmla="*/ 78 w 123"/>
                    <a:gd name="T7" fmla="*/ 55 h 92"/>
                    <a:gd name="T8" fmla="*/ 54 w 123"/>
                    <a:gd name="T9" fmla="*/ 79 h 92"/>
                    <a:gd name="T10" fmla="*/ 41 w 123"/>
                    <a:gd name="T11" fmla="*/ 88 h 92"/>
                    <a:gd name="T12" fmla="*/ 30 w 123"/>
                    <a:gd name="T13" fmla="*/ 90 h 92"/>
                    <a:gd name="T14" fmla="*/ 26 w 123"/>
                    <a:gd name="T15" fmla="*/ 78 h 92"/>
                    <a:gd name="T16" fmla="*/ 5 w 123"/>
                    <a:gd name="T17" fmla="*/ 55 h 92"/>
                    <a:gd name="T18" fmla="*/ 6 w 123"/>
                    <a:gd name="T19" fmla="*/ 54 h 92"/>
                    <a:gd name="T20" fmla="*/ 13 w 123"/>
                    <a:gd name="T21" fmla="*/ 47 h 92"/>
                    <a:gd name="T22" fmla="*/ 26 w 123"/>
                    <a:gd name="T23" fmla="*/ 42 h 92"/>
                    <a:gd name="T24" fmla="*/ 101 w 123"/>
                    <a:gd name="T25" fmla="*/ 1 h 92"/>
                    <a:gd name="T26" fmla="*/ 105 w 123"/>
                    <a:gd name="T27" fmla="*/ 3 h 92"/>
                    <a:gd name="T28" fmla="*/ 65 w 123"/>
                    <a:gd name="T29" fmla="*/ 40 h 92"/>
                    <a:gd name="T30" fmla="*/ 8 w 123"/>
                    <a:gd name="T31" fmla="*/ 63 h 92"/>
                    <a:gd name="T32" fmla="*/ 13 w 123"/>
                    <a:gd name="T33" fmla="*/ 72 h 92"/>
                    <a:gd name="T34" fmla="*/ 28 w 123"/>
                    <a:gd name="T35" fmla="*/ 74 h 92"/>
                    <a:gd name="T36" fmla="*/ 30 w 123"/>
                    <a:gd name="T37" fmla="*/ 75 h 92"/>
                    <a:gd name="T38" fmla="*/ 31 w 123"/>
                    <a:gd name="T39" fmla="*/ 77 h 92"/>
                    <a:gd name="T40" fmla="*/ 32 w 123"/>
                    <a:gd name="T41" fmla="*/ 85 h 92"/>
                    <a:gd name="T42" fmla="*/ 32 w 123"/>
                    <a:gd name="T43" fmla="*/ 85 h 92"/>
                    <a:gd name="T44" fmla="*/ 39 w 123"/>
                    <a:gd name="T45" fmla="*/ 84 h 92"/>
                    <a:gd name="T46" fmla="*/ 41 w 123"/>
                    <a:gd name="T47" fmla="*/ 83 h 92"/>
                    <a:gd name="T48" fmla="*/ 42 w 123"/>
                    <a:gd name="T49" fmla="*/ 82 h 92"/>
                    <a:gd name="T50" fmla="*/ 42 w 123"/>
                    <a:gd name="T51" fmla="*/ 82 h 92"/>
                    <a:gd name="T52" fmla="*/ 76 w 123"/>
                    <a:gd name="T53" fmla="*/ 50 h 92"/>
                    <a:gd name="T54" fmla="*/ 118 w 123"/>
                    <a:gd name="T55" fmla="*/ 1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3" h="92">
                      <a:moveTo>
                        <a:pt x="118" y="10"/>
                      </a:moveTo>
                      <a:cubicBezTo>
                        <a:pt x="119" y="8"/>
                        <a:pt x="123" y="9"/>
                        <a:pt x="122" y="11"/>
                      </a:cubicBezTo>
                      <a:cubicBezTo>
                        <a:pt x="119" y="29"/>
                        <a:pt x="103" y="39"/>
                        <a:pt x="89" y="47"/>
                      </a:cubicBezTo>
                      <a:cubicBezTo>
                        <a:pt x="85" y="50"/>
                        <a:pt x="81" y="53"/>
                        <a:pt x="78" y="55"/>
                      </a:cubicBezTo>
                      <a:cubicBezTo>
                        <a:pt x="70" y="63"/>
                        <a:pt x="62" y="71"/>
                        <a:pt x="54" y="79"/>
                      </a:cubicBezTo>
                      <a:cubicBezTo>
                        <a:pt x="51" y="82"/>
                        <a:pt x="46" y="86"/>
                        <a:pt x="41" y="88"/>
                      </a:cubicBezTo>
                      <a:cubicBezTo>
                        <a:pt x="38" y="91"/>
                        <a:pt x="34" y="92"/>
                        <a:pt x="30" y="90"/>
                      </a:cubicBezTo>
                      <a:cubicBezTo>
                        <a:pt x="25" y="87"/>
                        <a:pt x="24" y="83"/>
                        <a:pt x="26" y="78"/>
                      </a:cubicBezTo>
                      <a:cubicBezTo>
                        <a:pt x="13" y="83"/>
                        <a:pt x="0" y="67"/>
                        <a:pt x="5" y="55"/>
                      </a:cubicBezTo>
                      <a:cubicBezTo>
                        <a:pt x="5" y="54"/>
                        <a:pt x="6" y="54"/>
                        <a:pt x="6" y="54"/>
                      </a:cubicBezTo>
                      <a:cubicBezTo>
                        <a:pt x="7" y="51"/>
                        <a:pt x="10" y="48"/>
                        <a:pt x="13" y="47"/>
                      </a:cubicBezTo>
                      <a:cubicBezTo>
                        <a:pt x="16" y="45"/>
                        <a:pt x="21" y="43"/>
                        <a:pt x="26" y="42"/>
                      </a:cubicBezTo>
                      <a:cubicBezTo>
                        <a:pt x="59" y="38"/>
                        <a:pt x="82" y="31"/>
                        <a:pt x="101" y="1"/>
                      </a:cubicBezTo>
                      <a:cubicBezTo>
                        <a:pt x="102" y="0"/>
                        <a:pt x="105" y="1"/>
                        <a:pt x="105" y="3"/>
                      </a:cubicBezTo>
                      <a:cubicBezTo>
                        <a:pt x="99" y="20"/>
                        <a:pt x="82" y="34"/>
                        <a:pt x="65" y="40"/>
                      </a:cubicBezTo>
                      <a:cubicBezTo>
                        <a:pt x="49" y="46"/>
                        <a:pt x="12" y="41"/>
                        <a:pt x="8" y="63"/>
                      </a:cubicBezTo>
                      <a:cubicBezTo>
                        <a:pt x="9" y="66"/>
                        <a:pt x="10" y="69"/>
                        <a:pt x="13" y="72"/>
                      </a:cubicBezTo>
                      <a:cubicBezTo>
                        <a:pt x="17" y="76"/>
                        <a:pt x="23" y="77"/>
                        <a:pt x="28" y="74"/>
                      </a:cubicBezTo>
                      <a:cubicBezTo>
                        <a:pt x="29" y="74"/>
                        <a:pt x="30" y="74"/>
                        <a:pt x="30" y="75"/>
                      </a:cubicBezTo>
                      <a:cubicBezTo>
                        <a:pt x="31" y="75"/>
                        <a:pt x="31" y="76"/>
                        <a:pt x="31" y="77"/>
                      </a:cubicBezTo>
                      <a:cubicBezTo>
                        <a:pt x="30" y="79"/>
                        <a:pt x="29" y="83"/>
                        <a:pt x="32" y="85"/>
                      </a:cubicBezTo>
                      <a:cubicBezTo>
                        <a:pt x="32" y="85"/>
                        <a:pt x="32" y="85"/>
                        <a:pt x="32" y="85"/>
                      </a:cubicBezTo>
                      <a:cubicBezTo>
                        <a:pt x="34" y="86"/>
                        <a:pt x="37" y="85"/>
                        <a:pt x="39" y="84"/>
                      </a:cubicBezTo>
                      <a:cubicBezTo>
                        <a:pt x="40" y="84"/>
                        <a:pt x="40" y="83"/>
                        <a:pt x="41" y="83"/>
                      </a:cubicBezTo>
                      <a:cubicBezTo>
                        <a:pt x="41" y="82"/>
                        <a:pt x="42" y="82"/>
                        <a:pt x="42" y="82"/>
                      </a:cubicBezTo>
                      <a:cubicBezTo>
                        <a:pt x="42" y="82"/>
                        <a:pt x="42" y="82"/>
                        <a:pt x="42" y="82"/>
                      </a:cubicBezTo>
                      <a:cubicBezTo>
                        <a:pt x="55" y="73"/>
                        <a:pt x="63" y="58"/>
                        <a:pt x="76" y="50"/>
                      </a:cubicBezTo>
                      <a:cubicBezTo>
                        <a:pt x="93" y="39"/>
                        <a:pt x="110" y="30"/>
                        <a:pt x="118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" name="Freeform 81">
                  <a:extLst>
                    <a:ext uri="{FF2B5EF4-FFF2-40B4-BE49-F238E27FC236}">
                      <a16:creationId xmlns:a16="http://schemas.microsoft.com/office/drawing/2014/main" id="{44E6EBD4-C6BE-4C58-B60C-7B2413558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9025" y="3295651"/>
                  <a:ext cx="58737" cy="28575"/>
                </a:xfrm>
                <a:custGeom>
                  <a:avLst/>
                  <a:gdLst>
                    <a:gd name="T0" fmla="*/ 24 w 24"/>
                    <a:gd name="T1" fmla="*/ 10 h 12"/>
                    <a:gd name="T2" fmla="*/ 21 w 24"/>
                    <a:gd name="T3" fmla="*/ 12 h 12"/>
                    <a:gd name="T4" fmla="*/ 14 w 24"/>
                    <a:gd name="T5" fmla="*/ 7 h 12"/>
                    <a:gd name="T6" fmla="*/ 3 w 24"/>
                    <a:gd name="T7" fmla="*/ 4 h 12"/>
                    <a:gd name="T8" fmla="*/ 2 w 24"/>
                    <a:gd name="T9" fmla="*/ 0 h 12"/>
                    <a:gd name="T10" fmla="*/ 15 w 24"/>
                    <a:gd name="T11" fmla="*/ 2 h 12"/>
                    <a:gd name="T12" fmla="*/ 24 w 24"/>
                    <a:gd name="T13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2">
                      <a:moveTo>
                        <a:pt x="24" y="10"/>
                      </a:moveTo>
                      <a:cubicBezTo>
                        <a:pt x="24" y="11"/>
                        <a:pt x="22" y="12"/>
                        <a:pt x="21" y="12"/>
                      </a:cubicBezTo>
                      <a:cubicBezTo>
                        <a:pt x="18" y="11"/>
                        <a:pt x="16" y="8"/>
                        <a:pt x="14" y="7"/>
                      </a:cubicBezTo>
                      <a:cubicBezTo>
                        <a:pt x="10" y="5"/>
                        <a:pt x="7" y="4"/>
                        <a:pt x="3" y="4"/>
                      </a:cubicBezTo>
                      <a:cubicBezTo>
                        <a:pt x="1" y="4"/>
                        <a:pt x="0" y="1"/>
                        <a:pt x="2" y="0"/>
                      </a:cubicBezTo>
                      <a:cubicBezTo>
                        <a:pt x="7" y="0"/>
                        <a:pt x="11" y="0"/>
                        <a:pt x="15" y="2"/>
                      </a:cubicBezTo>
                      <a:cubicBezTo>
                        <a:pt x="19" y="3"/>
                        <a:pt x="24" y="6"/>
                        <a:pt x="24" y="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" name="Freeform 82">
                  <a:extLst>
                    <a:ext uri="{FF2B5EF4-FFF2-40B4-BE49-F238E27FC236}">
                      <a16:creationId xmlns:a16="http://schemas.microsoft.com/office/drawing/2014/main" id="{262EEA5F-DE4E-4FB6-8D8F-774143BE6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85213" y="3343276"/>
                  <a:ext cx="50800" cy="26988"/>
                </a:xfrm>
                <a:custGeom>
                  <a:avLst/>
                  <a:gdLst>
                    <a:gd name="T0" fmla="*/ 20 w 21"/>
                    <a:gd name="T1" fmla="*/ 7 h 11"/>
                    <a:gd name="T2" fmla="*/ 18 w 21"/>
                    <a:gd name="T3" fmla="*/ 10 h 11"/>
                    <a:gd name="T4" fmla="*/ 11 w 21"/>
                    <a:gd name="T5" fmla="*/ 6 h 11"/>
                    <a:gd name="T6" fmla="*/ 2 w 21"/>
                    <a:gd name="T7" fmla="*/ 5 h 11"/>
                    <a:gd name="T8" fmla="*/ 2 w 21"/>
                    <a:gd name="T9" fmla="*/ 1 h 11"/>
                    <a:gd name="T10" fmla="*/ 20 w 21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11">
                      <a:moveTo>
                        <a:pt x="20" y="7"/>
                      </a:moveTo>
                      <a:cubicBezTo>
                        <a:pt x="21" y="8"/>
                        <a:pt x="20" y="11"/>
                        <a:pt x="18" y="10"/>
                      </a:cubicBezTo>
                      <a:cubicBezTo>
                        <a:pt x="15" y="9"/>
                        <a:pt x="13" y="7"/>
                        <a:pt x="11" y="6"/>
                      </a:cubicBezTo>
                      <a:cubicBezTo>
                        <a:pt x="8" y="5"/>
                        <a:pt x="5" y="5"/>
                        <a:pt x="2" y="5"/>
                      </a:cubicBezTo>
                      <a:cubicBezTo>
                        <a:pt x="0" y="5"/>
                        <a:pt x="0" y="1"/>
                        <a:pt x="2" y="1"/>
                      </a:cubicBezTo>
                      <a:cubicBezTo>
                        <a:pt x="8" y="0"/>
                        <a:pt x="16" y="2"/>
                        <a:pt x="20" y="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4" name="Freeform 83">
                  <a:extLst>
                    <a:ext uri="{FF2B5EF4-FFF2-40B4-BE49-F238E27FC236}">
                      <a16:creationId xmlns:a16="http://schemas.microsoft.com/office/drawing/2014/main" id="{B9C71053-BC94-459F-B67C-3DF80A6DFF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1188" y="3095626"/>
                  <a:ext cx="261937" cy="274638"/>
                </a:xfrm>
                <a:custGeom>
                  <a:avLst/>
                  <a:gdLst>
                    <a:gd name="T0" fmla="*/ 53 w 108"/>
                    <a:gd name="T1" fmla="*/ 17 h 113"/>
                    <a:gd name="T2" fmla="*/ 101 w 108"/>
                    <a:gd name="T3" fmla="*/ 28 h 113"/>
                    <a:gd name="T4" fmla="*/ 72 w 108"/>
                    <a:gd name="T5" fmla="*/ 69 h 113"/>
                    <a:gd name="T6" fmla="*/ 43 w 108"/>
                    <a:gd name="T7" fmla="*/ 98 h 113"/>
                    <a:gd name="T8" fmla="*/ 10 w 108"/>
                    <a:gd name="T9" fmla="*/ 105 h 113"/>
                    <a:gd name="T10" fmla="*/ 4 w 108"/>
                    <a:gd name="T11" fmla="*/ 68 h 113"/>
                    <a:gd name="T12" fmla="*/ 53 w 108"/>
                    <a:gd name="T13" fmla="*/ 17 h 113"/>
                    <a:gd name="T14" fmla="*/ 74 w 108"/>
                    <a:gd name="T15" fmla="*/ 54 h 113"/>
                    <a:gd name="T16" fmla="*/ 92 w 108"/>
                    <a:gd name="T17" fmla="*/ 19 h 113"/>
                    <a:gd name="T18" fmla="*/ 84 w 108"/>
                    <a:gd name="T19" fmla="*/ 13 h 113"/>
                    <a:gd name="T20" fmla="*/ 84 w 108"/>
                    <a:gd name="T21" fmla="*/ 13 h 113"/>
                    <a:gd name="T22" fmla="*/ 24 w 108"/>
                    <a:gd name="T23" fmla="*/ 53 h 113"/>
                    <a:gd name="T24" fmla="*/ 12 w 108"/>
                    <a:gd name="T25" fmla="*/ 91 h 113"/>
                    <a:gd name="T26" fmla="*/ 40 w 108"/>
                    <a:gd name="T27" fmla="*/ 89 h 113"/>
                    <a:gd name="T28" fmla="*/ 74 w 108"/>
                    <a:gd name="T29" fmla="*/ 54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8" h="113">
                      <a:moveTo>
                        <a:pt x="53" y="17"/>
                      </a:moveTo>
                      <a:cubicBezTo>
                        <a:pt x="67" y="1"/>
                        <a:pt x="108" y="0"/>
                        <a:pt x="101" y="28"/>
                      </a:cubicBezTo>
                      <a:cubicBezTo>
                        <a:pt x="96" y="44"/>
                        <a:pt x="84" y="58"/>
                        <a:pt x="72" y="69"/>
                      </a:cubicBezTo>
                      <a:cubicBezTo>
                        <a:pt x="62" y="79"/>
                        <a:pt x="54" y="90"/>
                        <a:pt x="43" y="98"/>
                      </a:cubicBezTo>
                      <a:cubicBezTo>
                        <a:pt x="34" y="104"/>
                        <a:pt x="20" y="113"/>
                        <a:pt x="10" y="105"/>
                      </a:cubicBezTo>
                      <a:cubicBezTo>
                        <a:pt x="0" y="95"/>
                        <a:pt x="0" y="80"/>
                        <a:pt x="4" y="68"/>
                      </a:cubicBezTo>
                      <a:cubicBezTo>
                        <a:pt x="11" y="47"/>
                        <a:pt x="31" y="28"/>
                        <a:pt x="53" y="17"/>
                      </a:cubicBezTo>
                      <a:close/>
                      <a:moveTo>
                        <a:pt x="74" y="54"/>
                      </a:moveTo>
                      <a:cubicBezTo>
                        <a:pt x="80" y="47"/>
                        <a:pt x="96" y="30"/>
                        <a:pt x="92" y="19"/>
                      </a:cubicBezTo>
                      <a:cubicBezTo>
                        <a:pt x="90" y="15"/>
                        <a:pt x="87" y="13"/>
                        <a:pt x="84" y="13"/>
                      </a:cubicBezTo>
                      <a:cubicBezTo>
                        <a:pt x="84" y="13"/>
                        <a:pt x="84" y="13"/>
                        <a:pt x="84" y="13"/>
                      </a:cubicBezTo>
                      <a:cubicBezTo>
                        <a:pt x="61" y="19"/>
                        <a:pt x="39" y="35"/>
                        <a:pt x="24" y="53"/>
                      </a:cubicBezTo>
                      <a:cubicBezTo>
                        <a:pt x="16" y="63"/>
                        <a:pt x="7" y="77"/>
                        <a:pt x="12" y="91"/>
                      </a:cubicBezTo>
                      <a:cubicBezTo>
                        <a:pt x="17" y="106"/>
                        <a:pt x="32" y="96"/>
                        <a:pt x="40" y="89"/>
                      </a:cubicBezTo>
                      <a:cubicBezTo>
                        <a:pt x="52" y="78"/>
                        <a:pt x="63" y="66"/>
                        <a:pt x="74" y="5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C2CD4CD2-E6A9-41C8-BD4B-776069C3BF3C}"/>
                  </a:ext>
                </a:extLst>
              </p:cNvPr>
              <p:cNvGrpSpPr/>
              <p:nvPr/>
            </p:nvGrpSpPr>
            <p:grpSpPr>
              <a:xfrm>
                <a:off x="2000729" y="1900514"/>
                <a:ext cx="2672871" cy="2517723"/>
                <a:chOff x="11556970" y="-204788"/>
                <a:chExt cx="1641507" cy="1546225"/>
              </a:xfrm>
            </p:grpSpPr>
            <p:sp>
              <p:nvSpPr>
                <p:cNvPr id="216" name="Freeform 41">
                  <a:extLst>
                    <a:ext uri="{FF2B5EF4-FFF2-40B4-BE49-F238E27FC236}">
                      <a16:creationId xmlns:a16="http://schemas.microsoft.com/office/drawing/2014/main" id="{3323B3B9-6A16-438E-ADAE-675FE5261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-77788"/>
                  <a:ext cx="935038" cy="338138"/>
                </a:xfrm>
                <a:custGeom>
                  <a:avLst/>
                  <a:gdLst>
                    <a:gd name="T0" fmla="*/ 362 w 409"/>
                    <a:gd name="T1" fmla="*/ 81 h 148"/>
                    <a:gd name="T2" fmla="*/ 388 w 409"/>
                    <a:gd name="T3" fmla="*/ 113 h 148"/>
                    <a:gd name="T4" fmla="*/ 400 w 409"/>
                    <a:gd name="T5" fmla="*/ 130 h 148"/>
                    <a:gd name="T6" fmla="*/ 409 w 409"/>
                    <a:gd name="T7" fmla="*/ 144 h 148"/>
                    <a:gd name="T8" fmla="*/ 398 w 409"/>
                    <a:gd name="T9" fmla="*/ 140 h 148"/>
                    <a:gd name="T10" fmla="*/ 370 w 409"/>
                    <a:gd name="T11" fmla="*/ 99 h 148"/>
                    <a:gd name="T12" fmla="*/ 384 w 409"/>
                    <a:gd name="T13" fmla="*/ 139 h 148"/>
                    <a:gd name="T14" fmla="*/ 360 w 409"/>
                    <a:gd name="T15" fmla="*/ 95 h 148"/>
                    <a:gd name="T16" fmla="*/ 276 w 409"/>
                    <a:gd name="T17" fmla="*/ 34 h 148"/>
                    <a:gd name="T18" fmla="*/ 259 w 409"/>
                    <a:gd name="T19" fmla="*/ 26 h 148"/>
                    <a:gd name="T20" fmla="*/ 261 w 409"/>
                    <a:gd name="T21" fmla="*/ 22 h 148"/>
                    <a:gd name="T22" fmla="*/ 215 w 409"/>
                    <a:gd name="T23" fmla="*/ 11 h 148"/>
                    <a:gd name="T24" fmla="*/ 228 w 409"/>
                    <a:gd name="T25" fmla="*/ 16 h 148"/>
                    <a:gd name="T26" fmla="*/ 260 w 409"/>
                    <a:gd name="T27" fmla="*/ 27 h 148"/>
                    <a:gd name="T28" fmla="*/ 215 w 409"/>
                    <a:gd name="T29" fmla="*/ 19 h 148"/>
                    <a:gd name="T30" fmla="*/ 239 w 409"/>
                    <a:gd name="T31" fmla="*/ 32 h 148"/>
                    <a:gd name="T32" fmla="*/ 240 w 409"/>
                    <a:gd name="T33" fmla="*/ 32 h 148"/>
                    <a:gd name="T34" fmla="*/ 175 w 409"/>
                    <a:gd name="T35" fmla="*/ 13 h 148"/>
                    <a:gd name="T36" fmla="*/ 118 w 409"/>
                    <a:gd name="T37" fmla="*/ 12 h 148"/>
                    <a:gd name="T38" fmla="*/ 47 w 409"/>
                    <a:gd name="T39" fmla="*/ 23 h 148"/>
                    <a:gd name="T40" fmla="*/ 0 w 409"/>
                    <a:gd name="T41" fmla="*/ 32 h 148"/>
                    <a:gd name="T42" fmla="*/ 0 w 409"/>
                    <a:gd name="T43" fmla="*/ 32 h 148"/>
                    <a:gd name="T44" fmla="*/ 29 w 409"/>
                    <a:gd name="T45" fmla="*/ 21 h 148"/>
                    <a:gd name="T46" fmla="*/ 43 w 409"/>
                    <a:gd name="T47" fmla="*/ 16 h 148"/>
                    <a:gd name="T48" fmla="*/ 34 w 409"/>
                    <a:gd name="T49" fmla="*/ 15 h 148"/>
                    <a:gd name="T50" fmla="*/ 35 w 409"/>
                    <a:gd name="T51" fmla="*/ 15 h 148"/>
                    <a:gd name="T52" fmla="*/ 44 w 409"/>
                    <a:gd name="T53" fmla="*/ 11 h 148"/>
                    <a:gd name="T54" fmla="*/ 105 w 409"/>
                    <a:gd name="T55" fmla="*/ 7 h 148"/>
                    <a:gd name="T56" fmla="*/ 176 w 409"/>
                    <a:gd name="T57" fmla="*/ 5 h 148"/>
                    <a:gd name="T58" fmla="*/ 189 w 409"/>
                    <a:gd name="T59" fmla="*/ 7 h 148"/>
                    <a:gd name="T60" fmla="*/ 202 w 409"/>
                    <a:gd name="T61" fmla="*/ 5 h 148"/>
                    <a:gd name="T62" fmla="*/ 213 w 409"/>
                    <a:gd name="T63" fmla="*/ 3 h 148"/>
                    <a:gd name="T64" fmla="*/ 281 w 409"/>
                    <a:gd name="T65" fmla="*/ 23 h 148"/>
                    <a:gd name="T66" fmla="*/ 285 w 409"/>
                    <a:gd name="T67" fmla="*/ 24 h 148"/>
                    <a:gd name="T68" fmla="*/ 344 w 409"/>
                    <a:gd name="T69" fmla="*/ 67 h 148"/>
                    <a:gd name="T70" fmla="*/ 356 w 409"/>
                    <a:gd name="T71" fmla="*/ 72 h 148"/>
                    <a:gd name="T72" fmla="*/ 356 w 409"/>
                    <a:gd name="T73" fmla="*/ 72 h 148"/>
                    <a:gd name="T74" fmla="*/ 358 w 409"/>
                    <a:gd name="T75" fmla="*/ 78 h 148"/>
                    <a:gd name="T76" fmla="*/ 362 w 409"/>
                    <a:gd name="T77" fmla="*/ 81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9" h="148">
                      <a:moveTo>
                        <a:pt x="362" y="81"/>
                      </a:moveTo>
                      <a:cubicBezTo>
                        <a:pt x="374" y="89"/>
                        <a:pt x="384" y="99"/>
                        <a:pt x="388" y="113"/>
                      </a:cubicBezTo>
                      <a:cubicBezTo>
                        <a:pt x="390" y="119"/>
                        <a:pt x="396" y="125"/>
                        <a:pt x="400" y="130"/>
                      </a:cubicBezTo>
                      <a:cubicBezTo>
                        <a:pt x="403" y="135"/>
                        <a:pt x="406" y="139"/>
                        <a:pt x="409" y="144"/>
                      </a:cubicBezTo>
                      <a:cubicBezTo>
                        <a:pt x="403" y="148"/>
                        <a:pt x="400" y="146"/>
                        <a:pt x="398" y="140"/>
                      </a:cubicBezTo>
                      <a:cubicBezTo>
                        <a:pt x="392" y="124"/>
                        <a:pt x="382" y="111"/>
                        <a:pt x="370" y="99"/>
                      </a:cubicBezTo>
                      <a:cubicBezTo>
                        <a:pt x="373" y="113"/>
                        <a:pt x="383" y="124"/>
                        <a:pt x="384" y="139"/>
                      </a:cubicBezTo>
                      <a:cubicBezTo>
                        <a:pt x="378" y="124"/>
                        <a:pt x="370" y="109"/>
                        <a:pt x="360" y="95"/>
                      </a:cubicBezTo>
                      <a:cubicBezTo>
                        <a:pt x="338" y="66"/>
                        <a:pt x="308" y="48"/>
                        <a:pt x="276" y="34"/>
                      </a:cubicBezTo>
                      <a:cubicBezTo>
                        <a:pt x="270" y="32"/>
                        <a:pt x="264" y="31"/>
                        <a:pt x="259" y="26"/>
                      </a:cubicBezTo>
                      <a:cubicBezTo>
                        <a:pt x="260" y="25"/>
                        <a:pt x="266" y="24"/>
                        <a:pt x="261" y="22"/>
                      </a:cubicBezTo>
                      <a:cubicBezTo>
                        <a:pt x="246" y="15"/>
                        <a:pt x="231" y="13"/>
                        <a:pt x="215" y="11"/>
                      </a:cubicBezTo>
                      <a:cubicBezTo>
                        <a:pt x="218" y="16"/>
                        <a:pt x="224" y="14"/>
                        <a:pt x="228" y="16"/>
                      </a:cubicBezTo>
                      <a:cubicBezTo>
                        <a:pt x="239" y="19"/>
                        <a:pt x="250" y="19"/>
                        <a:pt x="260" y="27"/>
                      </a:cubicBezTo>
                      <a:cubicBezTo>
                        <a:pt x="245" y="24"/>
                        <a:pt x="230" y="20"/>
                        <a:pt x="215" y="19"/>
                      </a:cubicBezTo>
                      <a:cubicBezTo>
                        <a:pt x="223" y="23"/>
                        <a:pt x="233" y="25"/>
                        <a:pt x="239" y="32"/>
                      </a:cubicBezTo>
                      <a:cubicBezTo>
                        <a:pt x="240" y="32"/>
                        <a:pt x="240" y="32"/>
                        <a:pt x="240" y="32"/>
                      </a:cubicBezTo>
                      <a:cubicBezTo>
                        <a:pt x="218" y="25"/>
                        <a:pt x="197" y="18"/>
                        <a:pt x="175" y="13"/>
                      </a:cubicBezTo>
                      <a:cubicBezTo>
                        <a:pt x="156" y="9"/>
                        <a:pt x="137" y="12"/>
                        <a:pt x="118" y="12"/>
                      </a:cubicBezTo>
                      <a:cubicBezTo>
                        <a:pt x="94" y="13"/>
                        <a:pt x="70" y="17"/>
                        <a:pt x="47" y="23"/>
                      </a:cubicBezTo>
                      <a:cubicBezTo>
                        <a:pt x="31" y="27"/>
                        <a:pt x="15" y="29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8" y="24"/>
                        <a:pt x="20" y="25"/>
                        <a:pt x="29" y="21"/>
                      </a:cubicBezTo>
                      <a:cubicBezTo>
                        <a:pt x="34" y="19"/>
                        <a:pt x="39" y="19"/>
                        <a:pt x="43" y="16"/>
                      </a:cubicBezTo>
                      <a:cubicBezTo>
                        <a:pt x="40" y="12"/>
                        <a:pt x="37" y="13"/>
                        <a:pt x="34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3"/>
                        <a:pt x="40" y="12"/>
                        <a:pt x="44" y="11"/>
                      </a:cubicBezTo>
                      <a:cubicBezTo>
                        <a:pt x="64" y="10"/>
                        <a:pt x="85" y="8"/>
                        <a:pt x="105" y="7"/>
                      </a:cubicBezTo>
                      <a:cubicBezTo>
                        <a:pt x="129" y="6"/>
                        <a:pt x="152" y="4"/>
                        <a:pt x="176" y="5"/>
                      </a:cubicBezTo>
                      <a:cubicBezTo>
                        <a:pt x="180" y="6"/>
                        <a:pt x="185" y="5"/>
                        <a:pt x="189" y="7"/>
                      </a:cubicBezTo>
                      <a:cubicBezTo>
                        <a:pt x="194" y="8"/>
                        <a:pt x="198" y="10"/>
                        <a:pt x="202" y="5"/>
                      </a:cubicBezTo>
                      <a:cubicBezTo>
                        <a:pt x="205" y="0"/>
                        <a:pt x="209" y="2"/>
                        <a:pt x="213" y="3"/>
                      </a:cubicBezTo>
                      <a:cubicBezTo>
                        <a:pt x="236" y="8"/>
                        <a:pt x="258" y="16"/>
                        <a:pt x="281" y="23"/>
                      </a:cubicBezTo>
                      <a:cubicBezTo>
                        <a:pt x="282" y="23"/>
                        <a:pt x="284" y="23"/>
                        <a:pt x="285" y="24"/>
                      </a:cubicBezTo>
                      <a:cubicBezTo>
                        <a:pt x="301" y="43"/>
                        <a:pt x="327" y="49"/>
                        <a:pt x="344" y="67"/>
                      </a:cubicBezTo>
                      <a:cubicBezTo>
                        <a:pt x="347" y="70"/>
                        <a:pt x="352" y="72"/>
                        <a:pt x="356" y="72"/>
                      </a:cubicBezTo>
                      <a:cubicBezTo>
                        <a:pt x="356" y="72"/>
                        <a:pt x="356" y="72"/>
                        <a:pt x="356" y="72"/>
                      </a:cubicBezTo>
                      <a:cubicBezTo>
                        <a:pt x="357" y="74"/>
                        <a:pt x="358" y="76"/>
                        <a:pt x="358" y="78"/>
                      </a:cubicBezTo>
                      <a:cubicBezTo>
                        <a:pt x="360" y="79"/>
                        <a:pt x="361" y="80"/>
                        <a:pt x="362" y="8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7" name="Freeform 42">
                  <a:extLst>
                    <a:ext uri="{FF2B5EF4-FFF2-40B4-BE49-F238E27FC236}">
                      <a16:creationId xmlns:a16="http://schemas.microsoft.com/office/drawing/2014/main" id="{89108CA3-4ADC-4899-8AA2-05A7DC87F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1339" y="1022350"/>
                  <a:ext cx="339725" cy="168275"/>
                </a:xfrm>
                <a:custGeom>
                  <a:avLst/>
                  <a:gdLst>
                    <a:gd name="T0" fmla="*/ 149 w 149"/>
                    <a:gd name="T1" fmla="*/ 30 h 73"/>
                    <a:gd name="T2" fmla="*/ 132 w 149"/>
                    <a:gd name="T3" fmla="*/ 23 h 73"/>
                    <a:gd name="T4" fmla="*/ 11 w 149"/>
                    <a:gd name="T5" fmla="*/ 3 h 73"/>
                    <a:gd name="T6" fmla="*/ 1 w 149"/>
                    <a:gd name="T7" fmla="*/ 1 h 73"/>
                    <a:gd name="T8" fmla="*/ 0 w 149"/>
                    <a:gd name="T9" fmla="*/ 1 h 73"/>
                    <a:gd name="T10" fmla="*/ 65 w 149"/>
                    <a:gd name="T11" fmla="*/ 24 h 73"/>
                    <a:gd name="T12" fmla="*/ 78 w 149"/>
                    <a:gd name="T13" fmla="*/ 24 h 73"/>
                    <a:gd name="T14" fmla="*/ 69 w 149"/>
                    <a:gd name="T15" fmla="*/ 25 h 73"/>
                    <a:gd name="T16" fmla="*/ 70 w 149"/>
                    <a:gd name="T17" fmla="*/ 26 h 73"/>
                    <a:gd name="T18" fmla="*/ 72 w 149"/>
                    <a:gd name="T19" fmla="*/ 28 h 73"/>
                    <a:gd name="T20" fmla="*/ 77 w 149"/>
                    <a:gd name="T21" fmla="*/ 29 h 73"/>
                    <a:gd name="T22" fmla="*/ 122 w 149"/>
                    <a:gd name="T23" fmla="*/ 33 h 73"/>
                    <a:gd name="T24" fmla="*/ 128 w 149"/>
                    <a:gd name="T25" fmla="*/ 42 h 73"/>
                    <a:gd name="T26" fmla="*/ 125 w 149"/>
                    <a:gd name="T27" fmla="*/ 49 h 73"/>
                    <a:gd name="T28" fmla="*/ 131 w 149"/>
                    <a:gd name="T29" fmla="*/ 73 h 73"/>
                    <a:gd name="T30" fmla="*/ 138 w 149"/>
                    <a:gd name="T31" fmla="*/ 47 h 73"/>
                    <a:gd name="T32" fmla="*/ 149 w 149"/>
                    <a:gd name="T33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9" h="73">
                      <a:moveTo>
                        <a:pt x="149" y="30"/>
                      </a:moveTo>
                      <a:cubicBezTo>
                        <a:pt x="144" y="23"/>
                        <a:pt x="138" y="23"/>
                        <a:pt x="132" y="23"/>
                      </a:cubicBezTo>
                      <a:cubicBezTo>
                        <a:pt x="91" y="22"/>
                        <a:pt x="51" y="16"/>
                        <a:pt x="11" y="3"/>
                      </a:cubicBezTo>
                      <a:cubicBezTo>
                        <a:pt x="8" y="2"/>
                        <a:pt x="4" y="0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22" y="8"/>
                        <a:pt x="44" y="14"/>
                        <a:pt x="65" y="24"/>
                      </a:cubicBezTo>
                      <a:cubicBezTo>
                        <a:pt x="69" y="22"/>
                        <a:pt x="73" y="22"/>
                        <a:pt x="78" y="24"/>
                      </a:cubicBezTo>
                      <a:cubicBezTo>
                        <a:pt x="75" y="25"/>
                        <a:pt x="72" y="26"/>
                        <a:pt x="69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2" y="27"/>
                        <a:pt x="72" y="28"/>
                      </a:cubicBezTo>
                      <a:cubicBezTo>
                        <a:pt x="74" y="28"/>
                        <a:pt x="75" y="28"/>
                        <a:pt x="77" y="29"/>
                      </a:cubicBezTo>
                      <a:cubicBezTo>
                        <a:pt x="92" y="31"/>
                        <a:pt x="107" y="32"/>
                        <a:pt x="122" y="33"/>
                      </a:cubicBezTo>
                      <a:cubicBezTo>
                        <a:pt x="131" y="33"/>
                        <a:pt x="131" y="34"/>
                        <a:pt x="128" y="42"/>
                      </a:cubicBezTo>
                      <a:cubicBezTo>
                        <a:pt x="128" y="45"/>
                        <a:pt x="127" y="47"/>
                        <a:pt x="125" y="49"/>
                      </a:cubicBezTo>
                      <a:cubicBezTo>
                        <a:pt x="120" y="61"/>
                        <a:pt x="120" y="61"/>
                        <a:pt x="131" y="73"/>
                      </a:cubicBezTo>
                      <a:cubicBezTo>
                        <a:pt x="135" y="65"/>
                        <a:pt x="139" y="56"/>
                        <a:pt x="138" y="47"/>
                      </a:cubicBezTo>
                      <a:cubicBezTo>
                        <a:pt x="137" y="37"/>
                        <a:pt x="141" y="33"/>
                        <a:pt x="149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8" name="Freeform 43">
                  <a:extLst>
                    <a:ext uri="{FF2B5EF4-FFF2-40B4-BE49-F238E27FC236}">
                      <a16:creationId xmlns:a16="http://schemas.microsoft.com/office/drawing/2014/main" id="{B8850928-AE18-4816-B82B-2FAEA45BA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4839" y="1182687"/>
                  <a:ext cx="434975" cy="158750"/>
                </a:xfrm>
                <a:custGeom>
                  <a:avLst/>
                  <a:gdLst>
                    <a:gd name="T0" fmla="*/ 181 w 190"/>
                    <a:gd name="T1" fmla="*/ 1 h 69"/>
                    <a:gd name="T2" fmla="*/ 190 w 190"/>
                    <a:gd name="T3" fmla="*/ 3 h 69"/>
                    <a:gd name="T4" fmla="*/ 135 w 190"/>
                    <a:gd name="T5" fmla="*/ 35 h 69"/>
                    <a:gd name="T6" fmla="*/ 64 w 190"/>
                    <a:gd name="T7" fmla="*/ 59 h 69"/>
                    <a:gd name="T8" fmla="*/ 0 w 190"/>
                    <a:gd name="T9" fmla="*/ 66 h 69"/>
                    <a:gd name="T10" fmla="*/ 10 w 190"/>
                    <a:gd name="T11" fmla="*/ 60 h 69"/>
                    <a:gd name="T12" fmla="*/ 42 w 190"/>
                    <a:gd name="T13" fmla="*/ 51 h 69"/>
                    <a:gd name="T14" fmla="*/ 54 w 190"/>
                    <a:gd name="T15" fmla="*/ 50 h 69"/>
                    <a:gd name="T16" fmla="*/ 63 w 190"/>
                    <a:gd name="T17" fmla="*/ 50 h 69"/>
                    <a:gd name="T18" fmla="*/ 168 w 190"/>
                    <a:gd name="T19" fmla="*/ 6 h 69"/>
                    <a:gd name="T20" fmla="*/ 176 w 190"/>
                    <a:gd name="T21" fmla="*/ 0 h 69"/>
                    <a:gd name="T22" fmla="*/ 172 w 190"/>
                    <a:gd name="T23" fmla="*/ 6 h 69"/>
                    <a:gd name="T24" fmla="*/ 179 w 190"/>
                    <a:gd name="T25" fmla="*/ 4 h 69"/>
                    <a:gd name="T26" fmla="*/ 181 w 190"/>
                    <a:gd name="T27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69">
                      <a:moveTo>
                        <a:pt x="181" y="1"/>
                      </a:moveTo>
                      <a:cubicBezTo>
                        <a:pt x="184" y="1"/>
                        <a:pt x="186" y="2"/>
                        <a:pt x="190" y="3"/>
                      </a:cubicBezTo>
                      <a:cubicBezTo>
                        <a:pt x="173" y="17"/>
                        <a:pt x="153" y="24"/>
                        <a:pt x="135" y="35"/>
                      </a:cubicBezTo>
                      <a:cubicBezTo>
                        <a:pt x="113" y="47"/>
                        <a:pt x="88" y="50"/>
                        <a:pt x="64" y="59"/>
                      </a:cubicBezTo>
                      <a:cubicBezTo>
                        <a:pt x="44" y="66"/>
                        <a:pt x="23" y="69"/>
                        <a:pt x="0" y="66"/>
                      </a:cubicBezTo>
                      <a:cubicBezTo>
                        <a:pt x="2" y="60"/>
                        <a:pt x="6" y="58"/>
                        <a:pt x="10" y="60"/>
                      </a:cubicBezTo>
                      <a:cubicBezTo>
                        <a:pt x="23" y="65"/>
                        <a:pt x="32" y="57"/>
                        <a:pt x="42" y="51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2"/>
                        <a:pt x="137" y="30"/>
                        <a:pt x="168" y="6"/>
                      </a:cubicBezTo>
                      <a:cubicBezTo>
                        <a:pt x="171" y="3"/>
                        <a:pt x="175" y="3"/>
                        <a:pt x="176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4" y="10"/>
                        <a:pt x="177" y="6"/>
                        <a:pt x="179" y="4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9" name="Freeform 44">
                  <a:extLst>
                    <a:ext uri="{FF2B5EF4-FFF2-40B4-BE49-F238E27FC236}">
                      <a16:creationId xmlns:a16="http://schemas.microsoft.com/office/drawing/2014/main" id="{3F208FEF-7230-44C9-9529-31F1ED1D2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9814" y="989012"/>
                  <a:ext cx="231775" cy="177800"/>
                </a:xfrm>
                <a:custGeom>
                  <a:avLst/>
                  <a:gdLst>
                    <a:gd name="T0" fmla="*/ 92 w 102"/>
                    <a:gd name="T1" fmla="*/ 9 h 78"/>
                    <a:gd name="T2" fmla="*/ 97 w 102"/>
                    <a:gd name="T3" fmla="*/ 7 h 78"/>
                    <a:gd name="T4" fmla="*/ 102 w 102"/>
                    <a:gd name="T5" fmla="*/ 0 h 78"/>
                    <a:gd name="T6" fmla="*/ 32 w 102"/>
                    <a:gd name="T7" fmla="*/ 21 h 78"/>
                    <a:gd name="T8" fmla="*/ 16 w 102"/>
                    <a:gd name="T9" fmla="*/ 36 h 78"/>
                    <a:gd name="T10" fmla="*/ 48 w 102"/>
                    <a:gd name="T11" fmla="*/ 27 h 78"/>
                    <a:gd name="T12" fmla="*/ 21 w 102"/>
                    <a:gd name="T13" fmla="*/ 61 h 78"/>
                    <a:gd name="T14" fmla="*/ 8 w 102"/>
                    <a:gd name="T15" fmla="*/ 70 h 78"/>
                    <a:gd name="T16" fmla="*/ 6 w 102"/>
                    <a:gd name="T17" fmla="*/ 70 h 78"/>
                    <a:gd name="T18" fmla="*/ 2 w 102"/>
                    <a:gd name="T19" fmla="*/ 75 h 78"/>
                    <a:gd name="T20" fmla="*/ 10 w 102"/>
                    <a:gd name="T21" fmla="*/ 74 h 78"/>
                    <a:gd name="T22" fmla="*/ 15 w 102"/>
                    <a:gd name="T23" fmla="*/ 70 h 78"/>
                    <a:gd name="T24" fmla="*/ 62 w 102"/>
                    <a:gd name="T25" fmla="*/ 24 h 78"/>
                    <a:gd name="T26" fmla="*/ 74 w 102"/>
                    <a:gd name="T27" fmla="*/ 14 h 78"/>
                    <a:gd name="T28" fmla="*/ 92 w 102"/>
                    <a:gd name="T29" fmla="*/ 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2" h="78">
                      <a:moveTo>
                        <a:pt x="92" y="9"/>
                      </a:moveTo>
                      <a:cubicBezTo>
                        <a:pt x="94" y="8"/>
                        <a:pt x="96" y="8"/>
                        <a:pt x="97" y="7"/>
                      </a:cubicBezTo>
                      <a:cubicBezTo>
                        <a:pt x="99" y="5"/>
                        <a:pt x="100" y="3"/>
                        <a:pt x="102" y="0"/>
                      </a:cubicBezTo>
                      <a:cubicBezTo>
                        <a:pt x="79" y="10"/>
                        <a:pt x="55" y="15"/>
                        <a:pt x="32" y="21"/>
                      </a:cubicBezTo>
                      <a:cubicBezTo>
                        <a:pt x="24" y="23"/>
                        <a:pt x="18" y="28"/>
                        <a:pt x="16" y="36"/>
                      </a:cubicBezTo>
                      <a:cubicBezTo>
                        <a:pt x="29" y="40"/>
                        <a:pt x="37" y="28"/>
                        <a:pt x="48" y="27"/>
                      </a:cubicBezTo>
                      <a:cubicBezTo>
                        <a:pt x="38" y="37"/>
                        <a:pt x="33" y="51"/>
                        <a:pt x="21" y="61"/>
                      </a:cubicBezTo>
                      <a:cubicBezTo>
                        <a:pt x="17" y="64"/>
                        <a:pt x="15" y="70"/>
                        <a:pt x="8" y="70"/>
                      </a:cubicBezTo>
                      <a:cubicBezTo>
                        <a:pt x="8" y="70"/>
                        <a:pt x="6" y="70"/>
                        <a:pt x="6" y="70"/>
                      </a:cubicBezTo>
                      <a:cubicBezTo>
                        <a:pt x="3" y="71"/>
                        <a:pt x="0" y="72"/>
                        <a:pt x="2" y="75"/>
                      </a:cubicBezTo>
                      <a:cubicBezTo>
                        <a:pt x="5" y="78"/>
                        <a:pt x="8" y="75"/>
                        <a:pt x="10" y="74"/>
                      </a:cubicBezTo>
                      <a:cubicBezTo>
                        <a:pt x="12" y="73"/>
                        <a:pt x="13" y="71"/>
                        <a:pt x="15" y="70"/>
                      </a:cubicBezTo>
                      <a:cubicBezTo>
                        <a:pt x="30" y="55"/>
                        <a:pt x="46" y="39"/>
                        <a:pt x="62" y="24"/>
                      </a:cubicBezTo>
                      <a:cubicBezTo>
                        <a:pt x="66" y="21"/>
                        <a:pt x="69" y="16"/>
                        <a:pt x="74" y="14"/>
                      </a:cubicBezTo>
                      <a:cubicBezTo>
                        <a:pt x="80" y="11"/>
                        <a:pt x="86" y="9"/>
                        <a:pt x="92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0" name="Freeform 45">
                  <a:extLst>
                    <a:ext uri="{FF2B5EF4-FFF2-40B4-BE49-F238E27FC236}">
                      <a16:creationId xmlns:a16="http://schemas.microsoft.com/office/drawing/2014/main" id="{865C3D93-AA6C-494F-B5F8-C7DBB48AAE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87202" y="941387"/>
                  <a:ext cx="350838" cy="101600"/>
                </a:xfrm>
                <a:custGeom>
                  <a:avLst/>
                  <a:gdLst>
                    <a:gd name="T0" fmla="*/ 0 w 154"/>
                    <a:gd name="T1" fmla="*/ 0 h 45"/>
                    <a:gd name="T2" fmla="*/ 50 w 154"/>
                    <a:gd name="T3" fmla="*/ 19 h 45"/>
                    <a:gd name="T4" fmla="*/ 76 w 154"/>
                    <a:gd name="T5" fmla="*/ 29 h 45"/>
                    <a:gd name="T6" fmla="*/ 139 w 154"/>
                    <a:gd name="T7" fmla="*/ 41 h 45"/>
                    <a:gd name="T8" fmla="*/ 154 w 154"/>
                    <a:gd name="T9" fmla="*/ 45 h 45"/>
                    <a:gd name="T10" fmla="*/ 0 w 154"/>
                    <a:gd name="T11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5">
                      <a:moveTo>
                        <a:pt x="0" y="0"/>
                      </a:moveTo>
                      <a:cubicBezTo>
                        <a:pt x="17" y="6"/>
                        <a:pt x="35" y="8"/>
                        <a:pt x="50" y="19"/>
                      </a:cubicBezTo>
                      <a:cubicBezTo>
                        <a:pt x="58" y="24"/>
                        <a:pt x="67" y="26"/>
                        <a:pt x="76" y="29"/>
                      </a:cubicBezTo>
                      <a:cubicBezTo>
                        <a:pt x="96" y="34"/>
                        <a:pt x="117" y="38"/>
                        <a:pt x="139" y="41"/>
                      </a:cubicBezTo>
                      <a:cubicBezTo>
                        <a:pt x="144" y="41"/>
                        <a:pt x="149" y="41"/>
                        <a:pt x="154" y="45"/>
                      </a:cubicBezTo>
                      <a:cubicBezTo>
                        <a:pt x="98" y="42"/>
                        <a:pt x="4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1" name="Freeform 46">
                  <a:extLst>
                    <a:ext uri="{FF2B5EF4-FFF2-40B4-BE49-F238E27FC236}">
                      <a16:creationId xmlns:a16="http://schemas.microsoft.com/office/drawing/2014/main" id="{FF6BB19D-FB3E-4148-960B-9CE9770E7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6514" y="814387"/>
                  <a:ext cx="266700" cy="169863"/>
                </a:xfrm>
                <a:custGeom>
                  <a:avLst/>
                  <a:gdLst>
                    <a:gd name="T0" fmla="*/ 0 w 117"/>
                    <a:gd name="T1" fmla="*/ 74 h 74"/>
                    <a:gd name="T2" fmla="*/ 117 w 117"/>
                    <a:gd name="T3" fmla="*/ 0 h 74"/>
                    <a:gd name="T4" fmla="*/ 111 w 117"/>
                    <a:gd name="T5" fmla="*/ 12 h 74"/>
                    <a:gd name="T6" fmla="*/ 3 w 117"/>
                    <a:gd name="T7" fmla="*/ 74 h 74"/>
                    <a:gd name="T8" fmla="*/ 0 w 117"/>
                    <a:gd name="T9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74">
                      <a:moveTo>
                        <a:pt x="0" y="74"/>
                      </a:moveTo>
                      <a:cubicBezTo>
                        <a:pt x="39" y="48"/>
                        <a:pt x="84" y="34"/>
                        <a:pt x="117" y="0"/>
                      </a:cubicBezTo>
                      <a:cubicBezTo>
                        <a:pt x="117" y="5"/>
                        <a:pt x="115" y="9"/>
                        <a:pt x="111" y="12"/>
                      </a:cubicBezTo>
                      <a:cubicBezTo>
                        <a:pt x="77" y="36"/>
                        <a:pt x="42" y="58"/>
                        <a:pt x="3" y="74"/>
                      </a:cubicBezTo>
                      <a:cubicBezTo>
                        <a:pt x="3" y="74"/>
                        <a:pt x="1" y="74"/>
                        <a:pt x="0" y="7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2" name="Freeform 47">
                  <a:extLst>
                    <a:ext uri="{FF2B5EF4-FFF2-40B4-BE49-F238E27FC236}">
                      <a16:creationId xmlns:a16="http://schemas.microsoft.com/office/drawing/2014/main" id="{A31E3B12-4CCB-42AC-A4F4-128537BC6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11164" y="307975"/>
                  <a:ext cx="53975" cy="254000"/>
                </a:xfrm>
                <a:custGeom>
                  <a:avLst/>
                  <a:gdLst>
                    <a:gd name="T0" fmla="*/ 16 w 24"/>
                    <a:gd name="T1" fmla="*/ 111 h 111"/>
                    <a:gd name="T2" fmla="*/ 2 w 24"/>
                    <a:gd name="T3" fmla="*/ 7 h 111"/>
                    <a:gd name="T4" fmla="*/ 0 w 24"/>
                    <a:gd name="T5" fmla="*/ 1 h 111"/>
                    <a:gd name="T6" fmla="*/ 1 w 24"/>
                    <a:gd name="T7" fmla="*/ 0 h 111"/>
                    <a:gd name="T8" fmla="*/ 19 w 24"/>
                    <a:gd name="T9" fmla="*/ 46 h 111"/>
                    <a:gd name="T10" fmla="*/ 20 w 24"/>
                    <a:gd name="T11" fmla="*/ 103 h 111"/>
                    <a:gd name="T12" fmla="*/ 16 w 24"/>
                    <a:gd name="T13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" h="111">
                      <a:moveTo>
                        <a:pt x="16" y="111"/>
                      </a:moveTo>
                      <a:cubicBezTo>
                        <a:pt x="22" y="75"/>
                        <a:pt x="18" y="40"/>
                        <a:pt x="2" y="7"/>
                      </a:cubicBezTo>
                      <a:cubicBezTo>
                        <a:pt x="1" y="5"/>
                        <a:pt x="1" y="3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14"/>
                        <a:pt x="17" y="30"/>
                        <a:pt x="19" y="46"/>
                      </a:cubicBezTo>
                      <a:cubicBezTo>
                        <a:pt x="21" y="65"/>
                        <a:pt x="24" y="84"/>
                        <a:pt x="20" y="103"/>
                      </a:cubicBezTo>
                      <a:cubicBezTo>
                        <a:pt x="19" y="106"/>
                        <a:pt x="20" y="110"/>
                        <a:pt x="16" y="1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3" name="Freeform 48">
                  <a:extLst>
                    <a:ext uri="{FF2B5EF4-FFF2-40B4-BE49-F238E27FC236}">
                      <a16:creationId xmlns:a16="http://schemas.microsoft.com/office/drawing/2014/main" id="{DC6D7FDC-5356-451F-8B79-B3A926E89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280987"/>
                  <a:ext cx="44450" cy="157163"/>
                </a:xfrm>
                <a:custGeom>
                  <a:avLst/>
                  <a:gdLst>
                    <a:gd name="T0" fmla="*/ 20 w 20"/>
                    <a:gd name="T1" fmla="*/ 68 h 69"/>
                    <a:gd name="T2" fmla="*/ 11 w 20"/>
                    <a:gd name="T3" fmla="*/ 50 h 69"/>
                    <a:gd name="T4" fmla="*/ 5 w 20"/>
                    <a:gd name="T5" fmla="*/ 65 h 69"/>
                    <a:gd name="T6" fmla="*/ 5 w 20"/>
                    <a:gd name="T7" fmla="*/ 65 h 69"/>
                    <a:gd name="T8" fmla="*/ 3 w 20"/>
                    <a:gd name="T9" fmla="*/ 20 h 69"/>
                    <a:gd name="T10" fmla="*/ 6 w 20"/>
                    <a:gd name="T11" fmla="*/ 0 h 69"/>
                    <a:gd name="T12" fmla="*/ 20 w 20"/>
                    <a:gd name="T13" fmla="*/ 69 h 69"/>
                    <a:gd name="T14" fmla="*/ 20 w 20"/>
                    <a:gd name="T15" fmla="*/ 68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" h="69">
                      <a:moveTo>
                        <a:pt x="20" y="68"/>
                      </a:moveTo>
                      <a:cubicBezTo>
                        <a:pt x="14" y="64"/>
                        <a:pt x="16" y="56"/>
                        <a:pt x="11" y="50"/>
                      </a:cubicBezTo>
                      <a:cubicBezTo>
                        <a:pt x="7" y="54"/>
                        <a:pt x="12" y="62"/>
                        <a:pt x="5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8" y="50"/>
                        <a:pt x="9" y="34"/>
                        <a:pt x="3" y="20"/>
                      </a:cubicBezTo>
                      <a:cubicBezTo>
                        <a:pt x="0" y="13"/>
                        <a:pt x="1" y="8"/>
                        <a:pt x="6" y="0"/>
                      </a:cubicBezTo>
                      <a:cubicBezTo>
                        <a:pt x="8" y="25"/>
                        <a:pt x="16" y="46"/>
                        <a:pt x="20" y="69"/>
                      </a:cubicBezTo>
                      <a:lnTo>
                        <a:pt x="20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4" name="Freeform 49">
                  <a:extLst>
                    <a:ext uri="{FF2B5EF4-FFF2-40B4-BE49-F238E27FC236}">
                      <a16:creationId xmlns:a16="http://schemas.microsoft.com/office/drawing/2014/main" id="{E91E2BBF-F3E4-427D-AD54-2A893B86E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438150"/>
                  <a:ext cx="36513" cy="198438"/>
                </a:xfrm>
                <a:custGeom>
                  <a:avLst/>
                  <a:gdLst>
                    <a:gd name="T0" fmla="*/ 14 w 16"/>
                    <a:gd name="T1" fmla="*/ 9 h 87"/>
                    <a:gd name="T2" fmla="*/ 11 w 16"/>
                    <a:gd name="T3" fmla="*/ 0 h 87"/>
                    <a:gd name="T4" fmla="*/ 10 w 16"/>
                    <a:gd name="T5" fmla="*/ 13 h 87"/>
                    <a:gd name="T6" fmla="*/ 0 w 16"/>
                    <a:gd name="T7" fmla="*/ 87 h 87"/>
                    <a:gd name="T8" fmla="*/ 9 w 16"/>
                    <a:gd name="T9" fmla="*/ 67 h 87"/>
                    <a:gd name="T10" fmla="*/ 16 w 16"/>
                    <a:gd name="T11" fmla="*/ 17 h 87"/>
                    <a:gd name="T12" fmla="*/ 14 w 16"/>
                    <a:gd name="T13" fmla="*/ 9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87">
                      <a:moveTo>
                        <a:pt x="14" y="9"/>
                      </a:moveTo>
                      <a:cubicBezTo>
                        <a:pt x="12" y="6"/>
                        <a:pt x="11" y="3"/>
                        <a:pt x="11" y="0"/>
                      </a:cubicBezTo>
                      <a:cubicBezTo>
                        <a:pt x="11" y="4"/>
                        <a:pt x="9" y="9"/>
                        <a:pt x="10" y="13"/>
                      </a:cubicBezTo>
                      <a:cubicBezTo>
                        <a:pt x="13" y="38"/>
                        <a:pt x="2" y="62"/>
                        <a:pt x="0" y="87"/>
                      </a:cubicBezTo>
                      <a:cubicBezTo>
                        <a:pt x="6" y="82"/>
                        <a:pt x="9" y="74"/>
                        <a:pt x="9" y="67"/>
                      </a:cubicBezTo>
                      <a:cubicBezTo>
                        <a:pt x="9" y="50"/>
                        <a:pt x="13" y="34"/>
                        <a:pt x="16" y="17"/>
                      </a:cubicBezTo>
                      <a:cubicBezTo>
                        <a:pt x="15" y="15"/>
                        <a:pt x="15" y="12"/>
                        <a:pt x="14" y="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" name="Freeform 50">
                  <a:extLst>
                    <a:ext uri="{FF2B5EF4-FFF2-40B4-BE49-F238E27FC236}">
                      <a16:creationId xmlns:a16="http://schemas.microsoft.com/office/drawing/2014/main" id="{6E518F0B-36B9-46E0-BAD1-862904210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42739" y="823912"/>
                  <a:ext cx="100013" cy="87313"/>
                </a:xfrm>
                <a:custGeom>
                  <a:avLst/>
                  <a:gdLst>
                    <a:gd name="T0" fmla="*/ 0 w 44"/>
                    <a:gd name="T1" fmla="*/ 0 h 38"/>
                    <a:gd name="T2" fmla="*/ 44 w 44"/>
                    <a:gd name="T3" fmla="*/ 37 h 38"/>
                    <a:gd name="T4" fmla="*/ 30 w 44"/>
                    <a:gd name="T5" fmla="*/ 36 h 38"/>
                    <a:gd name="T6" fmla="*/ 0 w 44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8">
                      <a:moveTo>
                        <a:pt x="0" y="0"/>
                      </a:moveTo>
                      <a:cubicBezTo>
                        <a:pt x="15" y="12"/>
                        <a:pt x="27" y="26"/>
                        <a:pt x="44" y="37"/>
                      </a:cubicBezTo>
                      <a:cubicBezTo>
                        <a:pt x="33" y="38"/>
                        <a:pt x="33" y="38"/>
                        <a:pt x="30" y="36"/>
                      </a:cubicBezTo>
                      <a:cubicBezTo>
                        <a:pt x="20" y="24"/>
                        <a:pt x="6" y="1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6" name="Freeform 51">
                  <a:extLst>
                    <a:ext uri="{FF2B5EF4-FFF2-40B4-BE49-F238E27FC236}">
                      <a16:creationId xmlns:a16="http://schemas.microsoft.com/office/drawing/2014/main" id="{C5737562-C3C3-4A78-93BD-87F4FBFE0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65102" y="-12701"/>
                  <a:ext cx="101600" cy="98425"/>
                </a:xfrm>
                <a:custGeom>
                  <a:avLst/>
                  <a:gdLst>
                    <a:gd name="T0" fmla="*/ 45 w 45"/>
                    <a:gd name="T1" fmla="*/ 43 h 43"/>
                    <a:gd name="T2" fmla="*/ 45 w 45"/>
                    <a:gd name="T3" fmla="*/ 43 h 43"/>
                    <a:gd name="T4" fmla="*/ 0 w 45"/>
                    <a:gd name="T5" fmla="*/ 4 h 43"/>
                    <a:gd name="T6" fmla="*/ 8 w 45"/>
                    <a:gd name="T7" fmla="*/ 3 h 43"/>
                    <a:gd name="T8" fmla="*/ 33 w 45"/>
                    <a:gd name="T9" fmla="*/ 19 h 43"/>
                    <a:gd name="T10" fmla="*/ 45 w 45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5" h="43">
                      <a:moveTo>
                        <a:pt x="45" y="43"/>
                      </a:move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34" y="27"/>
                        <a:pt x="26" y="20"/>
                        <a:pt x="0" y="4"/>
                      </a:cubicBezTo>
                      <a:cubicBezTo>
                        <a:pt x="3" y="2"/>
                        <a:pt x="5" y="0"/>
                        <a:pt x="8" y="3"/>
                      </a:cubicBezTo>
                      <a:cubicBezTo>
                        <a:pt x="16" y="9"/>
                        <a:pt x="25" y="14"/>
                        <a:pt x="33" y="19"/>
                      </a:cubicBezTo>
                      <a:cubicBezTo>
                        <a:pt x="40" y="24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7" name="Freeform 52">
                  <a:extLst>
                    <a:ext uri="{FF2B5EF4-FFF2-40B4-BE49-F238E27FC236}">
                      <a16:creationId xmlns:a16="http://schemas.microsoft.com/office/drawing/2014/main" id="{7821132E-9E52-483D-9C18-BAAA6673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12614" y="-4763"/>
                  <a:ext cx="141288" cy="60325"/>
                </a:xfrm>
                <a:custGeom>
                  <a:avLst/>
                  <a:gdLst>
                    <a:gd name="T0" fmla="*/ 62 w 62"/>
                    <a:gd name="T1" fmla="*/ 0 h 27"/>
                    <a:gd name="T2" fmla="*/ 39 w 62"/>
                    <a:gd name="T3" fmla="*/ 10 h 27"/>
                    <a:gd name="T4" fmla="*/ 0 w 62"/>
                    <a:gd name="T5" fmla="*/ 27 h 27"/>
                    <a:gd name="T6" fmla="*/ 62 w 62"/>
                    <a:gd name="T7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27">
                      <a:moveTo>
                        <a:pt x="62" y="0"/>
                      </a:moveTo>
                      <a:cubicBezTo>
                        <a:pt x="55" y="6"/>
                        <a:pt x="47" y="7"/>
                        <a:pt x="39" y="10"/>
                      </a:cubicBezTo>
                      <a:cubicBezTo>
                        <a:pt x="25" y="15"/>
                        <a:pt x="13" y="23"/>
                        <a:pt x="0" y="27"/>
                      </a:cubicBezTo>
                      <a:cubicBezTo>
                        <a:pt x="19" y="15"/>
                        <a:pt x="38" y="1"/>
                        <a:pt x="6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8" name="Freeform 53">
                  <a:extLst>
                    <a:ext uri="{FF2B5EF4-FFF2-40B4-BE49-F238E27FC236}">
                      <a16:creationId xmlns:a16="http://schemas.microsoft.com/office/drawing/2014/main" id="{12F8B464-AD6E-41B6-8550-D70E4522E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6589" y="-30163"/>
                  <a:ext cx="60325" cy="26988"/>
                </a:xfrm>
                <a:custGeom>
                  <a:avLst/>
                  <a:gdLst>
                    <a:gd name="T0" fmla="*/ 0 w 26"/>
                    <a:gd name="T1" fmla="*/ 12 h 12"/>
                    <a:gd name="T2" fmla="*/ 26 w 26"/>
                    <a:gd name="T3" fmla="*/ 3 h 12"/>
                    <a:gd name="T4" fmla="*/ 26 w 26"/>
                    <a:gd name="T5" fmla="*/ 0 h 12"/>
                    <a:gd name="T6" fmla="*/ 0 w 26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12">
                      <a:moveTo>
                        <a:pt x="0" y="12"/>
                      </a:moveTo>
                      <a:cubicBezTo>
                        <a:pt x="9" y="9"/>
                        <a:pt x="18" y="6"/>
                        <a:pt x="26" y="3"/>
                      </a:cubicBezTo>
                      <a:cubicBezTo>
                        <a:pt x="26" y="2"/>
                        <a:pt x="26" y="1"/>
                        <a:pt x="26" y="0"/>
                      </a:cubicBezTo>
                      <a:cubicBezTo>
                        <a:pt x="17" y="4"/>
                        <a:pt x="8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9" name="Freeform 54">
                  <a:extLst>
                    <a:ext uri="{FF2B5EF4-FFF2-40B4-BE49-F238E27FC236}">
                      <a16:creationId xmlns:a16="http://schemas.microsoft.com/office/drawing/2014/main" id="{B4806F32-6DBE-4D1C-8202-C79DF0B51F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289" y="561975"/>
                  <a:ext cx="58738" cy="142875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2"/>
                        <a:pt x="18" y="22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0" name="Freeform 55">
                  <a:extLst>
                    <a:ext uri="{FF2B5EF4-FFF2-40B4-BE49-F238E27FC236}">
                      <a16:creationId xmlns:a16="http://schemas.microsoft.com/office/drawing/2014/main" id="{7734C8EB-526A-469C-82F9-DD4350A04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6689" y="465137"/>
                  <a:ext cx="14288" cy="138113"/>
                </a:xfrm>
                <a:custGeom>
                  <a:avLst/>
                  <a:gdLst>
                    <a:gd name="T0" fmla="*/ 6 w 6"/>
                    <a:gd name="T1" fmla="*/ 60 h 60"/>
                    <a:gd name="T2" fmla="*/ 5 w 6"/>
                    <a:gd name="T3" fmla="*/ 0 h 60"/>
                    <a:gd name="T4" fmla="*/ 6 w 6"/>
                    <a:gd name="T5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60">
                      <a:moveTo>
                        <a:pt x="6" y="60"/>
                      </a:moveTo>
                      <a:cubicBezTo>
                        <a:pt x="4" y="40"/>
                        <a:pt x="0" y="20"/>
                        <a:pt x="5" y="0"/>
                      </a:cubicBezTo>
                      <a:cubicBezTo>
                        <a:pt x="5" y="20"/>
                        <a:pt x="3" y="40"/>
                        <a:pt x="6" y="6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1" name="Freeform 56">
                  <a:extLst>
                    <a:ext uri="{FF2B5EF4-FFF2-40B4-BE49-F238E27FC236}">
                      <a16:creationId xmlns:a16="http://schemas.microsoft.com/office/drawing/2014/main" id="{34548FCF-A6DA-4F69-A0AB-7D021CED0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84200"/>
                  <a:ext cx="17463" cy="107950"/>
                </a:xfrm>
                <a:custGeom>
                  <a:avLst/>
                  <a:gdLst>
                    <a:gd name="T0" fmla="*/ 2 w 8"/>
                    <a:gd name="T1" fmla="*/ 0 h 47"/>
                    <a:gd name="T2" fmla="*/ 8 w 8"/>
                    <a:gd name="T3" fmla="*/ 47 h 47"/>
                    <a:gd name="T4" fmla="*/ 2 w 8"/>
                    <a:gd name="T5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7">
                      <a:moveTo>
                        <a:pt x="2" y="0"/>
                      </a:moveTo>
                      <a:cubicBezTo>
                        <a:pt x="3" y="16"/>
                        <a:pt x="4" y="31"/>
                        <a:pt x="8" y="47"/>
                      </a:cubicBezTo>
                      <a:cubicBezTo>
                        <a:pt x="3" y="38"/>
                        <a:pt x="0" y="18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2" name="Freeform 57">
                  <a:extLst>
                    <a:ext uri="{FF2B5EF4-FFF2-40B4-BE49-F238E27FC236}">
                      <a16:creationId xmlns:a16="http://schemas.microsoft.com/office/drawing/2014/main" id="{9B9EFF1B-7D1D-4D68-AEA1-E38F39EA44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027" y="255587"/>
                  <a:ext cx="41275" cy="65088"/>
                </a:xfrm>
                <a:custGeom>
                  <a:avLst/>
                  <a:gdLst>
                    <a:gd name="T0" fmla="*/ 18 w 18"/>
                    <a:gd name="T1" fmla="*/ 0 h 29"/>
                    <a:gd name="T2" fmla="*/ 0 w 18"/>
                    <a:gd name="T3" fmla="*/ 29 h 29"/>
                    <a:gd name="T4" fmla="*/ 18 w 18"/>
                    <a:gd name="T5" fmla="*/ 1 h 29"/>
                    <a:gd name="T6" fmla="*/ 18 w 18"/>
                    <a:gd name="T7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29">
                      <a:moveTo>
                        <a:pt x="18" y="0"/>
                      </a:moveTo>
                      <a:cubicBezTo>
                        <a:pt x="13" y="11"/>
                        <a:pt x="8" y="20"/>
                        <a:pt x="0" y="29"/>
                      </a:cubicBezTo>
                      <a:cubicBezTo>
                        <a:pt x="2" y="17"/>
                        <a:pt x="8" y="8"/>
                        <a:pt x="18" y="1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3" name="Freeform 58">
                  <a:extLst>
                    <a:ext uri="{FF2B5EF4-FFF2-40B4-BE49-F238E27FC236}">
                      <a16:creationId xmlns:a16="http://schemas.microsoft.com/office/drawing/2014/main" id="{DED204AD-A5D0-460B-924A-649F1F0A52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63427" y="115093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Freeform 59">
                  <a:extLst>
                    <a:ext uri="{FF2B5EF4-FFF2-40B4-BE49-F238E27FC236}">
                      <a16:creationId xmlns:a16="http://schemas.microsoft.com/office/drawing/2014/main" id="{DF3C2A81-5CE8-4559-81CF-08E523F705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6402" y="968375"/>
                  <a:ext cx="26988" cy="17463"/>
                </a:xfrm>
                <a:custGeom>
                  <a:avLst/>
                  <a:gdLst>
                    <a:gd name="T0" fmla="*/ 12 w 12"/>
                    <a:gd name="T1" fmla="*/ 8 h 8"/>
                    <a:gd name="T2" fmla="*/ 0 w 12"/>
                    <a:gd name="T3" fmla="*/ 0 h 8"/>
                    <a:gd name="T4" fmla="*/ 1 w 12"/>
                    <a:gd name="T5" fmla="*/ 2 h 8"/>
                    <a:gd name="T6" fmla="*/ 12 w 12"/>
                    <a:gd name="T7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8">
                      <a:moveTo>
                        <a:pt x="12" y="8"/>
                      </a:moveTo>
                      <a:cubicBezTo>
                        <a:pt x="9" y="5"/>
                        <a:pt x="5" y="2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5" y="4"/>
                        <a:pt x="9" y="6"/>
                        <a:pt x="12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5" name="Freeform 60">
                  <a:extLst>
                    <a:ext uri="{FF2B5EF4-FFF2-40B4-BE49-F238E27FC236}">
                      <a16:creationId xmlns:a16="http://schemas.microsoft.com/office/drawing/2014/main" id="{B8F7B179-0922-457A-BA28-B55FBBA1F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2989" y="-127001"/>
                  <a:ext cx="76200" cy="0"/>
                </a:xfrm>
                <a:custGeom>
                  <a:avLst/>
                  <a:gdLst>
                    <a:gd name="T0" fmla="*/ 0 w 33"/>
                    <a:gd name="T1" fmla="*/ 33 w 33"/>
                    <a:gd name="T2" fmla="*/ 33 w 33"/>
                    <a:gd name="T3" fmla="*/ 0 w 3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3">
                      <a:moveTo>
                        <a:pt x="0" y="0"/>
                      </a:moveTo>
                      <a:cubicBezTo>
                        <a:pt x="11" y="0"/>
                        <a:pt x="22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22" y="0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6" name="Freeform 61">
                  <a:extLst>
                    <a:ext uri="{FF2B5EF4-FFF2-40B4-BE49-F238E27FC236}">
                      <a16:creationId xmlns:a16="http://schemas.microsoft.com/office/drawing/2014/main" id="{8F2952A3-B063-432D-8AD5-61CD69618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71402" y="-96838"/>
                  <a:ext cx="57150" cy="4763"/>
                </a:xfrm>
                <a:custGeom>
                  <a:avLst/>
                  <a:gdLst>
                    <a:gd name="T0" fmla="*/ 0 w 25"/>
                    <a:gd name="T1" fmla="*/ 0 h 2"/>
                    <a:gd name="T2" fmla="*/ 25 w 25"/>
                    <a:gd name="T3" fmla="*/ 1 h 2"/>
                    <a:gd name="T4" fmla="*/ 25 w 25"/>
                    <a:gd name="T5" fmla="*/ 2 h 2"/>
                    <a:gd name="T6" fmla="*/ 0 w 25"/>
                    <a:gd name="T7" fmla="*/ 2 h 2"/>
                    <a:gd name="T8" fmla="*/ 0 w 25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">
                      <a:moveTo>
                        <a:pt x="0" y="0"/>
                      </a:moveTo>
                      <a:cubicBezTo>
                        <a:pt x="8" y="0"/>
                        <a:pt x="16" y="1"/>
                        <a:pt x="25" y="1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16" y="2"/>
                        <a:pt x="8" y="2"/>
                        <a:pt x="0" y="2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7" name="Freeform 62">
                  <a:extLst>
                    <a:ext uri="{FF2B5EF4-FFF2-40B4-BE49-F238E27FC236}">
                      <a16:creationId xmlns:a16="http://schemas.microsoft.com/office/drawing/2014/main" id="{9174EB41-AD51-4348-B80B-3B5574588F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9314" y="-90488"/>
                  <a:ext cx="39688" cy="14288"/>
                </a:xfrm>
                <a:custGeom>
                  <a:avLst/>
                  <a:gdLst>
                    <a:gd name="T0" fmla="*/ 17 w 17"/>
                    <a:gd name="T1" fmla="*/ 2 h 6"/>
                    <a:gd name="T2" fmla="*/ 0 w 17"/>
                    <a:gd name="T3" fmla="*/ 6 h 6"/>
                    <a:gd name="T4" fmla="*/ 17 w 17"/>
                    <a:gd name="T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6">
                      <a:moveTo>
                        <a:pt x="17" y="2"/>
                      </a:moveTo>
                      <a:cubicBezTo>
                        <a:pt x="10" y="3"/>
                        <a:pt x="5" y="5"/>
                        <a:pt x="0" y="6"/>
                      </a:cubicBezTo>
                      <a:cubicBezTo>
                        <a:pt x="5" y="3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8" name="Freeform 63">
                  <a:extLst>
                    <a:ext uri="{FF2B5EF4-FFF2-40B4-BE49-F238E27FC236}">
                      <a16:creationId xmlns:a16="http://schemas.microsoft.com/office/drawing/2014/main" id="{19FC67C1-0DE2-471D-AAE4-818BD72F1C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9877" y="88900"/>
                  <a:ext cx="20638" cy="23813"/>
                </a:xfrm>
                <a:custGeom>
                  <a:avLst/>
                  <a:gdLst>
                    <a:gd name="T0" fmla="*/ 5 w 9"/>
                    <a:gd name="T1" fmla="*/ 8 h 11"/>
                    <a:gd name="T2" fmla="*/ 1 w 9"/>
                    <a:gd name="T3" fmla="*/ 5 h 11"/>
                    <a:gd name="T4" fmla="*/ 3 w 9"/>
                    <a:gd name="T5" fmla="*/ 1 h 11"/>
                    <a:gd name="T6" fmla="*/ 9 w 9"/>
                    <a:gd name="T7" fmla="*/ 8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7"/>
                        <a:pt x="3" y="6"/>
                        <a:pt x="1" y="5"/>
                      </a:cubicBezTo>
                      <a:cubicBezTo>
                        <a:pt x="1" y="3"/>
                        <a:pt x="0" y="0"/>
                        <a:pt x="3" y="1"/>
                      </a:cubicBezTo>
                      <a:cubicBezTo>
                        <a:pt x="7" y="2"/>
                        <a:pt x="9" y="5"/>
                        <a:pt x="9" y="8"/>
                      </a:cubicBezTo>
                      <a:cubicBezTo>
                        <a:pt x="9" y="11"/>
                        <a:pt x="7" y="9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9" name="Freeform 64">
                  <a:extLst>
                    <a:ext uri="{FF2B5EF4-FFF2-40B4-BE49-F238E27FC236}">
                      <a16:creationId xmlns:a16="http://schemas.microsoft.com/office/drawing/2014/main" id="{AE565823-A3A4-47D3-9C88-AE185EA9A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84064" y="-50801"/>
                  <a:ext cx="47625" cy="15875"/>
                </a:xfrm>
                <a:custGeom>
                  <a:avLst/>
                  <a:gdLst>
                    <a:gd name="T0" fmla="*/ 21 w 21"/>
                    <a:gd name="T1" fmla="*/ 3 h 7"/>
                    <a:gd name="T2" fmla="*/ 0 w 21"/>
                    <a:gd name="T3" fmla="*/ 7 h 7"/>
                    <a:gd name="T4" fmla="*/ 21 w 21"/>
                    <a:gd name="T5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" h="7">
                      <a:moveTo>
                        <a:pt x="21" y="3"/>
                      </a:moveTo>
                      <a:cubicBezTo>
                        <a:pt x="15" y="4"/>
                        <a:pt x="8" y="5"/>
                        <a:pt x="0" y="7"/>
                      </a:cubicBezTo>
                      <a:cubicBezTo>
                        <a:pt x="7" y="2"/>
                        <a:pt x="14" y="0"/>
                        <a:pt x="21" y="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0" name="Freeform 65">
                  <a:extLst>
                    <a:ext uri="{FF2B5EF4-FFF2-40B4-BE49-F238E27FC236}">
                      <a16:creationId xmlns:a16="http://schemas.microsoft.com/office/drawing/2014/main" id="{8B80CD62-1327-44C7-A6D4-90FAA4EF9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1752" y="6350"/>
                  <a:ext cx="30163" cy="17463"/>
                </a:xfrm>
                <a:custGeom>
                  <a:avLst/>
                  <a:gdLst>
                    <a:gd name="T0" fmla="*/ 0 w 13"/>
                    <a:gd name="T1" fmla="*/ 0 h 8"/>
                    <a:gd name="T2" fmla="*/ 13 w 13"/>
                    <a:gd name="T3" fmla="*/ 8 h 8"/>
                    <a:gd name="T4" fmla="*/ 1 w 13"/>
                    <a:gd name="T5" fmla="*/ 0 h 8"/>
                    <a:gd name="T6" fmla="*/ 0 w 13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8">
                      <a:moveTo>
                        <a:pt x="0" y="0"/>
                      </a:moveTo>
                      <a:cubicBezTo>
                        <a:pt x="5" y="2"/>
                        <a:pt x="11" y="2"/>
                        <a:pt x="13" y="8"/>
                      </a:cubicBezTo>
                      <a:cubicBezTo>
                        <a:pt x="8" y="6"/>
                        <a:pt x="3" y="6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1" name="Freeform 66">
                  <a:extLst>
                    <a:ext uri="{FF2B5EF4-FFF2-40B4-BE49-F238E27FC236}">
                      <a16:creationId xmlns:a16="http://schemas.microsoft.com/office/drawing/2014/main" id="{B9449C4E-D118-470E-8393-E8080DFA8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2964" y="-131763"/>
                  <a:ext cx="358775" cy="36513"/>
                </a:xfrm>
                <a:custGeom>
                  <a:avLst/>
                  <a:gdLst>
                    <a:gd name="T0" fmla="*/ 156 w 157"/>
                    <a:gd name="T1" fmla="*/ 4 h 16"/>
                    <a:gd name="T2" fmla="*/ 2 w 157"/>
                    <a:gd name="T3" fmla="*/ 13 h 16"/>
                    <a:gd name="T4" fmla="*/ 2 w 157"/>
                    <a:gd name="T5" fmla="*/ 16 h 16"/>
                    <a:gd name="T6" fmla="*/ 156 w 157"/>
                    <a:gd name="T7" fmla="*/ 5 h 16"/>
                    <a:gd name="T8" fmla="*/ 156 w 157"/>
                    <a:gd name="T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7" h="16">
                      <a:moveTo>
                        <a:pt x="156" y="4"/>
                      </a:moveTo>
                      <a:cubicBezTo>
                        <a:pt x="105" y="0"/>
                        <a:pt x="52" y="3"/>
                        <a:pt x="2" y="13"/>
                      </a:cubicBezTo>
                      <a:cubicBezTo>
                        <a:pt x="1" y="13"/>
                        <a:pt x="0" y="16"/>
                        <a:pt x="2" y="16"/>
                      </a:cubicBezTo>
                      <a:cubicBezTo>
                        <a:pt x="53" y="7"/>
                        <a:pt x="104" y="9"/>
                        <a:pt x="156" y="5"/>
                      </a:cubicBezTo>
                      <a:cubicBezTo>
                        <a:pt x="156" y="5"/>
                        <a:pt x="157" y="4"/>
                        <a:pt x="156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2" name="Freeform 67">
                  <a:extLst>
                    <a:ext uri="{FF2B5EF4-FFF2-40B4-BE49-F238E27FC236}">
                      <a16:creationId xmlns:a16="http://schemas.microsoft.com/office/drawing/2014/main" id="{5B1D5B1E-2742-4D3C-9652-D924555052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34814" y="931862"/>
                  <a:ext cx="15875" cy="12700"/>
                </a:xfrm>
                <a:custGeom>
                  <a:avLst/>
                  <a:gdLst>
                    <a:gd name="T0" fmla="*/ 4 w 7"/>
                    <a:gd name="T1" fmla="*/ 5 h 6"/>
                    <a:gd name="T2" fmla="*/ 0 w 7"/>
                    <a:gd name="T3" fmla="*/ 1 h 6"/>
                    <a:gd name="T4" fmla="*/ 2 w 7"/>
                    <a:gd name="T5" fmla="*/ 0 h 6"/>
                    <a:gd name="T6" fmla="*/ 6 w 7"/>
                    <a:gd name="T7" fmla="*/ 5 h 6"/>
                    <a:gd name="T8" fmla="*/ 4 w 7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">
                      <a:moveTo>
                        <a:pt x="4" y="5"/>
                      </a:moveTo>
                      <a:cubicBezTo>
                        <a:pt x="2" y="5"/>
                        <a:pt x="0" y="3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" y="2"/>
                        <a:pt x="5" y="3"/>
                        <a:pt x="6" y="5"/>
                      </a:cubicBezTo>
                      <a:cubicBezTo>
                        <a:pt x="7" y="6"/>
                        <a:pt x="5" y="6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3" name="Freeform 68">
                  <a:extLst>
                    <a:ext uri="{FF2B5EF4-FFF2-40B4-BE49-F238E27FC236}">
                      <a16:creationId xmlns:a16="http://schemas.microsoft.com/office/drawing/2014/main" id="{D9AFF03F-BC08-4FEE-97B3-01E1F9358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4702" y="1114425"/>
                  <a:ext cx="17463" cy="36513"/>
                </a:xfrm>
                <a:custGeom>
                  <a:avLst/>
                  <a:gdLst>
                    <a:gd name="T0" fmla="*/ 2 w 8"/>
                    <a:gd name="T1" fmla="*/ 16 h 16"/>
                    <a:gd name="T2" fmla="*/ 7 w 8"/>
                    <a:gd name="T3" fmla="*/ 0 h 16"/>
                    <a:gd name="T4" fmla="*/ 2 w 8"/>
                    <a:gd name="T5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16">
                      <a:moveTo>
                        <a:pt x="2" y="16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8"/>
                        <a:pt x="5" y="12"/>
                        <a:pt x="2" y="1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Freeform 69">
                  <a:extLst>
                    <a:ext uri="{FF2B5EF4-FFF2-40B4-BE49-F238E27FC236}">
                      <a16:creationId xmlns:a16="http://schemas.microsoft.com/office/drawing/2014/main" id="{68EA83DB-214F-4A51-A65E-52FEE556C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6864" y="246062"/>
                  <a:ext cx="20638" cy="25400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7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5" name="Freeform 70">
                  <a:extLst>
                    <a:ext uri="{FF2B5EF4-FFF2-40B4-BE49-F238E27FC236}">
                      <a16:creationId xmlns:a16="http://schemas.microsoft.com/office/drawing/2014/main" id="{C1D6D6BB-1B61-459B-B2FD-0254E9CFAA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0752" y="-95251"/>
                  <a:ext cx="22225" cy="4763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1 h 2"/>
                    <a:gd name="T4" fmla="*/ 8 w 10"/>
                    <a:gd name="T5" fmla="*/ 0 h 2"/>
                    <a:gd name="T6" fmla="*/ 9 w 10"/>
                    <a:gd name="T7" fmla="*/ 2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3" y="0"/>
                        <a:pt x="6" y="0"/>
                        <a:pt x="8" y="0"/>
                      </a:cubicBezTo>
                      <a:cubicBezTo>
                        <a:pt x="10" y="0"/>
                        <a:pt x="10" y="2"/>
                        <a:pt x="9" y="2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6" name="Freeform 71">
                  <a:extLst>
                    <a:ext uri="{FF2B5EF4-FFF2-40B4-BE49-F238E27FC236}">
                      <a16:creationId xmlns:a16="http://schemas.microsoft.com/office/drawing/2014/main" id="{6CCAF1AF-BBC1-4688-AE34-D0AF3B93E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17339" y="236537"/>
                  <a:ext cx="9525" cy="9525"/>
                </a:xfrm>
                <a:custGeom>
                  <a:avLst/>
                  <a:gdLst>
                    <a:gd name="T0" fmla="*/ 1 w 4"/>
                    <a:gd name="T1" fmla="*/ 4 h 4"/>
                    <a:gd name="T2" fmla="*/ 1 w 4"/>
                    <a:gd name="T3" fmla="*/ 2 h 4"/>
                    <a:gd name="T4" fmla="*/ 3 w 4"/>
                    <a:gd name="T5" fmla="*/ 0 h 4"/>
                    <a:gd name="T6" fmla="*/ 4 w 4"/>
                    <a:gd name="T7" fmla="*/ 1 h 4"/>
                    <a:gd name="T8" fmla="*/ 1 w 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1" y="4"/>
                      </a:moveTo>
                      <a:cubicBezTo>
                        <a:pt x="0" y="4"/>
                        <a:pt x="0" y="3"/>
                        <a:pt x="1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3" y="2"/>
                        <a:pt x="2" y="3"/>
                        <a:pt x="1" y="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7" name="Freeform 72">
                  <a:extLst>
                    <a:ext uri="{FF2B5EF4-FFF2-40B4-BE49-F238E27FC236}">
                      <a16:creationId xmlns:a16="http://schemas.microsoft.com/office/drawing/2014/main" id="{67649BDB-79E2-4C3D-BF2E-576486964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07814" y="901700"/>
                  <a:ext cx="7938" cy="9525"/>
                </a:xfrm>
                <a:custGeom>
                  <a:avLst/>
                  <a:gdLst>
                    <a:gd name="T0" fmla="*/ 0 w 3"/>
                    <a:gd name="T1" fmla="*/ 1 h 4"/>
                    <a:gd name="T2" fmla="*/ 0 w 3"/>
                    <a:gd name="T3" fmla="*/ 0 h 4"/>
                    <a:gd name="T4" fmla="*/ 3 w 3"/>
                    <a:gd name="T5" fmla="*/ 3 h 4"/>
                    <a:gd name="T6" fmla="*/ 3 w 3"/>
                    <a:gd name="T7" fmla="*/ 4 h 4"/>
                    <a:gd name="T8" fmla="*/ 0 w 3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8" name="Freeform 73">
                  <a:extLst>
                    <a:ext uri="{FF2B5EF4-FFF2-40B4-BE49-F238E27FC236}">
                      <a16:creationId xmlns:a16="http://schemas.microsoft.com/office/drawing/2014/main" id="{8D3132C4-C319-4941-B832-12826D3E8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69714" y="234950"/>
                  <a:ext cx="17463" cy="22225"/>
                </a:xfrm>
                <a:custGeom>
                  <a:avLst/>
                  <a:gdLst>
                    <a:gd name="T0" fmla="*/ 1 w 8"/>
                    <a:gd name="T1" fmla="*/ 10 h 10"/>
                    <a:gd name="T2" fmla="*/ 8 w 8"/>
                    <a:gd name="T3" fmla="*/ 0 h 10"/>
                    <a:gd name="T4" fmla="*/ 1 w 8"/>
                    <a:gd name="T5" fmla="*/ 9 h 10"/>
                    <a:gd name="T6" fmla="*/ 1 w 8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0">
                      <a:moveTo>
                        <a:pt x="1" y="10"/>
                      </a:moveTo>
                      <a:cubicBezTo>
                        <a:pt x="0" y="5"/>
                        <a:pt x="3" y="3"/>
                        <a:pt x="8" y="0"/>
                      </a:cubicBezTo>
                      <a:cubicBezTo>
                        <a:pt x="6" y="5"/>
                        <a:pt x="4" y="8"/>
                        <a:pt x="1" y="9"/>
                      </a:cubicBezTo>
                      <a:lnTo>
                        <a:pt x="1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9" name="Freeform 74">
                  <a:extLst>
                    <a:ext uri="{FF2B5EF4-FFF2-40B4-BE49-F238E27FC236}">
                      <a16:creationId xmlns:a16="http://schemas.microsoft.com/office/drawing/2014/main" id="{9B4D4C48-1A42-416A-A6B8-229408C42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9464" y="1198562"/>
                  <a:ext cx="12700" cy="11113"/>
                </a:xfrm>
                <a:custGeom>
                  <a:avLst/>
                  <a:gdLst>
                    <a:gd name="T0" fmla="*/ 6 w 6"/>
                    <a:gd name="T1" fmla="*/ 0 h 5"/>
                    <a:gd name="T2" fmla="*/ 3 w 6"/>
                    <a:gd name="T3" fmla="*/ 5 h 5"/>
                    <a:gd name="T4" fmla="*/ 4 w 6"/>
                    <a:gd name="T5" fmla="*/ 2 h 5"/>
                    <a:gd name="T6" fmla="*/ 6 w 6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6" y="3"/>
                        <a:pt x="3" y="5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0" name="Freeform 75">
                  <a:extLst>
                    <a:ext uri="{FF2B5EF4-FFF2-40B4-BE49-F238E27FC236}">
                      <a16:creationId xmlns:a16="http://schemas.microsoft.com/office/drawing/2014/main" id="{C6337713-ACEA-4A90-8ECE-DB8A72999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33364" y="158750"/>
                  <a:ext cx="11113" cy="11113"/>
                </a:xfrm>
                <a:custGeom>
                  <a:avLst/>
                  <a:gdLst>
                    <a:gd name="T0" fmla="*/ 4 w 5"/>
                    <a:gd name="T1" fmla="*/ 5 h 5"/>
                    <a:gd name="T2" fmla="*/ 1 w 5"/>
                    <a:gd name="T3" fmla="*/ 2 h 5"/>
                    <a:gd name="T4" fmla="*/ 3 w 5"/>
                    <a:gd name="T5" fmla="*/ 1 h 5"/>
                    <a:gd name="T6" fmla="*/ 5 w 5"/>
                    <a:gd name="T7" fmla="*/ 4 h 5"/>
                    <a:gd name="T8" fmla="*/ 4 w 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5">
                      <a:moveTo>
                        <a:pt x="4" y="5"/>
                      </a:moveTo>
                      <a:cubicBezTo>
                        <a:pt x="3" y="4"/>
                        <a:pt x="2" y="3"/>
                        <a:pt x="1" y="2"/>
                      </a:cubicBezTo>
                      <a:cubicBezTo>
                        <a:pt x="0" y="1"/>
                        <a:pt x="1" y="0"/>
                        <a:pt x="3" y="1"/>
                      </a:cubicBezTo>
                      <a:cubicBezTo>
                        <a:pt x="4" y="2"/>
                        <a:pt x="4" y="3"/>
                        <a:pt x="5" y="4"/>
                      </a:cubicBezTo>
                      <a:cubicBezTo>
                        <a:pt x="5" y="5"/>
                        <a:pt x="4" y="5"/>
                        <a:pt x="4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1" name="Freeform 76">
                  <a:extLst>
                    <a:ext uri="{FF2B5EF4-FFF2-40B4-BE49-F238E27FC236}">
                      <a16:creationId xmlns:a16="http://schemas.microsoft.com/office/drawing/2014/main" id="{FE3D6E81-9DEB-4F39-880D-5F5C4BD4C5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428625"/>
                  <a:ext cx="11113" cy="39688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0"/>
                        <a:pt x="2" y="17"/>
                      </a:cubicBezTo>
                      <a:cubicBezTo>
                        <a:pt x="0" y="11"/>
                        <a:pt x="3" y="5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2" name="Freeform 77">
                  <a:extLst>
                    <a:ext uri="{FF2B5EF4-FFF2-40B4-BE49-F238E27FC236}">
                      <a16:creationId xmlns:a16="http://schemas.microsoft.com/office/drawing/2014/main" id="{3B58FFB5-6C42-4D88-B5C3-867B4FAE2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8139" y="765175"/>
                  <a:ext cx="15875" cy="20638"/>
                </a:xfrm>
                <a:custGeom>
                  <a:avLst/>
                  <a:gdLst>
                    <a:gd name="T0" fmla="*/ 6 w 7"/>
                    <a:gd name="T1" fmla="*/ 0 h 9"/>
                    <a:gd name="T2" fmla="*/ 0 w 7"/>
                    <a:gd name="T3" fmla="*/ 9 h 9"/>
                    <a:gd name="T4" fmla="*/ 7 w 7"/>
                    <a:gd name="T5" fmla="*/ 0 h 9"/>
                    <a:gd name="T6" fmla="*/ 6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6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0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3" name="Freeform 78">
                  <a:extLst>
                    <a:ext uri="{FF2B5EF4-FFF2-40B4-BE49-F238E27FC236}">
                      <a16:creationId xmlns:a16="http://schemas.microsoft.com/office/drawing/2014/main" id="{73798E1D-922E-4E01-901C-28CE809FA1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3377" y="636587"/>
                  <a:ext cx="20638" cy="31750"/>
                </a:xfrm>
                <a:custGeom>
                  <a:avLst/>
                  <a:gdLst>
                    <a:gd name="T0" fmla="*/ 7 w 9"/>
                    <a:gd name="T1" fmla="*/ 0 h 14"/>
                    <a:gd name="T2" fmla="*/ 0 w 9"/>
                    <a:gd name="T3" fmla="*/ 14 h 14"/>
                    <a:gd name="T4" fmla="*/ 0 w 9"/>
                    <a:gd name="T5" fmla="*/ 14 h 14"/>
                    <a:gd name="T6" fmla="*/ 8 w 9"/>
                    <a:gd name="T7" fmla="*/ 0 h 14"/>
                    <a:gd name="T8" fmla="*/ 7 w 9"/>
                    <a:gd name="T9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7" y="0"/>
                      </a:moveTo>
                      <a:cubicBezTo>
                        <a:pt x="9" y="7"/>
                        <a:pt x="9" y="13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5" y="11"/>
                        <a:pt x="6" y="5"/>
                        <a:pt x="8" y="0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Freeform 79">
                  <a:extLst>
                    <a:ext uri="{FF2B5EF4-FFF2-40B4-BE49-F238E27FC236}">
                      <a16:creationId xmlns:a16="http://schemas.microsoft.com/office/drawing/2014/main" id="{B1DFC3C0-86AC-454B-98A8-409637664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2427" y="744537"/>
                  <a:ext cx="17463" cy="20638"/>
                </a:xfrm>
                <a:custGeom>
                  <a:avLst/>
                  <a:gdLst>
                    <a:gd name="T0" fmla="*/ 1 w 8"/>
                    <a:gd name="T1" fmla="*/ 9 h 9"/>
                    <a:gd name="T2" fmla="*/ 7 w 8"/>
                    <a:gd name="T3" fmla="*/ 0 h 9"/>
                    <a:gd name="T4" fmla="*/ 0 w 8"/>
                    <a:gd name="T5" fmla="*/ 9 h 9"/>
                    <a:gd name="T6" fmla="*/ 1 w 8"/>
                    <a:gd name="T7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1" y="5"/>
                        <a:pt x="3" y="2"/>
                        <a:pt x="7" y="0"/>
                      </a:cubicBezTo>
                      <a:cubicBezTo>
                        <a:pt x="8" y="5"/>
                        <a:pt x="4" y="7"/>
                        <a:pt x="0" y="9"/>
                      </a:cubicBez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5" name="Freeform 80">
                  <a:extLst>
                    <a:ext uri="{FF2B5EF4-FFF2-40B4-BE49-F238E27FC236}">
                      <a16:creationId xmlns:a16="http://schemas.microsoft.com/office/drawing/2014/main" id="{6DF58F04-E57C-4A9B-A16D-703AC5E05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1939" y="522287"/>
                  <a:ext cx="4763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1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6" name="Freeform 81">
                  <a:extLst>
                    <a:ext uri="{FF2B5EF4-FFF2-40B4-BE49-F238E27FC236}">
                      <a16:creationId xmlns:a16="http://schemas.microsoft.com/office/drawing/2014/main" id="{80996DBF-83BF-4B66-A2DC-626997BDA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789" y="668337"/>
                  <a:ext cx="11113" cy="28575"/>
                </a:xfrm>
                <a:custGeom>
                  <a:avLst/>
                  <a:gdLst>
                    <a:gd name="T0" fmla="*/ 1 w 5"/>
                    <a:gd name="T1" fmla="*/ 0 h 12"/>
                    <a:gd name="T2" fmla="*/ 0 w 5"/>
                    <a:gd name="T3" fmla="*/ 12 h 12"/>
                    <a:gd name="T4" fmla="*/ 2 w 5"/>
                    <a:gd name="T5" fmla="*/ 0 h 12"/>
                    <a:gd name="T6" fmla="*/ 1 w 5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2">
                      <a:moveTo>
                        <a:pt x="1" y="0"/>
                      </a:moveTo>
                      <a:cubicBezTo>
                        <a:pt x="3" y="4"/>
                        <a:pt x="5" y="8"/>
                        <a:pt x="0" y="12"/>
                      </a:cubicBezTo>
                      <a:cubicBezTo>
                        <a:pt x="0" y="7"/>
                        <a:pt x="3" y="4"/>
                        <a:pt x="2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7" name="Freeform 82">
                  <a:extLst>
                    <a:ext uri="{FF2B5EF4-FFF2-40B4-BE49-F238E27FC236}">
                      <a16:creationId xmlns:a16="http://schemas.microsoft.com/office/drawing/2014/main" id="{20270454-B2D6-4262-953B-86767E9AB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0002" y="-4763"/>
                  <a:ext cx="34925" cy="12700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4 w 15"/>
                    <a:gd name="T7" fmla="*/ 5 h 6"/>
                    <a:gd name="T8" fmla="*/ 15 w 15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9" y="4"/>
                        <a:pt x="14" y="5"/>
                      </a:cubicBezTo>
                      <a:lnTo>
                        <a:pt x="15" y="5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8" name="Freeform 83">
                  <a:extLst>
                    <a:ext uri="{FF2B5EF4-FFF2-40B4-BE49-F238E27FC236}">
                      <a16:creationId xmlns:a16="http://schemas.microsoft.com/office/drawing/2014/main" id="{13A4F08B-B306-4043-B8D0-6E2286536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63477" y="-87313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1 h 2"/>
                    <a:gd name="T4" fmla="*/ 2 w 5"/>
                    <a:gd name="T5" fmla="*/ 0 h 2"/>
                    <a:gd name="T6" fmla="*/ 5 w 5"/>
                    <a:gd name="T7" fmla="*/ 1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2"/>
                        <a:pt x="1" y="1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5" y="1"/>
                      </a:cubicBezTo>
                      <a:cubicBezTo>
                        <a:pt x="4" y="1"/>
                        <a:pt x="4" y="2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9" name="Freeform 84">
                  <a:extLst>
                    <a:ext uri="{FF2B5EF4-FFF2-40B4-BE49-F238E27FC236}">
                      <a16:creationId xmlns:a16="http://schemas.microsoft.com/office/drawing/2014/main" id="{1C300DC0-252D-464D-B9F7-E3DDB2E2C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8952" y="468312"/>
                  <a:ext cx="9525" cy="11113"/>
                </a:xfrm>
                <a:custGeom>
                  <a:avLst/>
                  <a:gdLst>
                    <a:gd name="T0" fmla="*/ 2 w 4"/>
                    <a:gd name="T1" fmla="*/ 1 h 5"/>
                    <a:gd name="T2" fmla="*/ 2 w 4"/>
                    <a:gd name="T3" fmla="*/ 2 h 5"/>
                    <a:gd name="T4" fmla="*/ 2 w 4"/>
                    <a:gd name="T5" fmla="*/ 4 h 5"/>
                    <a:gd name="T6" fmla="*/ 2 w 4"/>
                    <a:gd name="T7" fmla="*/ 3 h 5"/>
                    <a:gd name="T8" fmla="*/ 2 w 4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2" y="1"/>
                      </a:moveTo>
                      <a:cubicBezTo>
                        <a:pt x="4" y="1"/>
                        <a:pt x="2" y="0"/>
                        <a:pt x="2" y="2"/>
                      </a:cubicBezTo>
                      <a:cubicBezTo>
                        <a:pt x="3" y="3"/>
                        <a:pt x="3" y="4"/>
                        <a:pt x="2" y="4"/>
                      </a:cubicBezTo>
                      <a:cubicBezTo>
                        <a:pt x="0" y="4"/>
                        <a:pt x="3" y="5"/>
                        <a:pt x="2" y="3"/>
                      </a:cubicBezTo>
                      <a:cubicBezTo>
                        <a:pt x="2" y="2"/>
                        <a:pt x="2" y="1"/>
                        <a:pt x="2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0" name="Freeform 85">
                  <a:extLst>
                    <a:ext uri="{FF2B5EF4-FFF2-40B4-BE49-F238E27FC236}">
                      <a16:creationId xmlns:a16="http://schemas.microsoft.com/office/drawing/2014/main" id="{8D538560-C19A-47C3-B3C9-BC91839E45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3039" y="419100"/>
                  <a:ext cx="4763" cy="12700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2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1" y="3"/>
                        <a:pt x="2" y="4"/>
                        <a:pt x="1" y="5"/>
                      </a:cubicBezTo>
                      <a:cubicBezTo>
                        <a:pt x="0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1" name="Freeform 86">
                  <a:extLst>
                    <a:ext uri="{FF2B5EF4-FFF2-40B4-BE49-F238E27FC236}">
                      <a16:creationId xmlns:a16="http://schemas.microsoft.com/office/drawing/2014/main" id="{9DF17E11-16CC-4797-88B7-265FD24CC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55464" y="1016000"/>
                  <a:ext cx="347663" cy="166688"/>
                </a:xfrm>
                <a:custGeom>
                  <a:avLst/>
                  <a:gdLst>
                    <a:gd name="T0" fmla="*/ 152 w 152"/>
                    <a:gd name="T1" fmla="*/ 30 h 73"/>
                    <a:gd name="T2" fmla="*/ 135 w 152"/>
                    <a:gd name="T3" fmla="*/ 23 h 73"/>
                    <a:gd name="T4" fmla="*/ 15 w 152"/>
                    <a:gd name="T5" fmla="*/ 3 h 73"/>
                    <a:gd name="T6" fmla="*/ 4 w 152"/>
                    <a:gd name="T7" fmla="*/ 1 h 73"/>
                    <a:gd name="T8" fmla="*/ 0 w 152"/>
                    <a:gd name="T9" fmla="*/ 2 h 73"/>
                    <a:gd name="T10" fmla="*/ 67 w 152"/>
                    <a:gd name="T11" fmla="*/ 24 h 73"/>
                    <a:gd name="T12" fmla="*/ 81 w 152"/>
                    <a:gd name="T13" fmla="*/ 24 h 73"/>
                    <a:gd name="T14" fmla="*/ 69 w 152"/>
                    <a:gd name="T15" fmla="*/ 25 h 73"/>
                    <a:gd name="T16" fmla="*/ 74 w 152"/>
                    <a:gd name="T17" fmla="*/ 28 h 73"/>
                    <a:gd name="T18" fmla="*/ 80 w 152"/>
                    <a:gd name="T19" fmla="*/ 29 h 73"/>
                    <a:gd name="T20" fmla="*/ 125 w 152"/>
                    <a:gd name="T21" fmla="*/ 33 h 73"/>
                    <a:gd name="T22" fmla="*/ 132 w 152"/>
                    <a:gd name="T23" fmla="*/ 43 h 73"/>
                    <a:gd name="T24" fmla="*/ 129 w 152"/>
                    <a:gd name="T25" fmla="*/ 49 h 73"/>
                    <a:gd name="T26" fmla="*/ 134 w 152"/>
                    <a:gd name="T27" fmla="*/ 73 h 73"/>
                    <a:gd name="T28" fmla="*/ 141 w 152"/>
                    <a:gd name="T29" fmla="*/ 47 h 73"/>
                    <a:gd name="T30" fmla="*/ 152 w 152"/>
                    <a:gd name="T31" fmla="*/ 3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73">
                      <a:moveTo>
                        <a:pt x="152" y="30"/>
                      </a:moveTo>
                      <a:cubicBezTo>
                        <a:pt x="148" y="23"/>
                        <a:pt x="141" y="23"/>
                        <a:pt x="135" y="23"/>
                      </a:cubicBezTo>
                      <a:cubicBezTo>
                        <a:pt x="94" y="22"/>
                        <a:pt x="54" y="16"/>
                        <a:pt x="15" y="3"/>
                      </a:cubicBezTo>
                      <a:cubicBezTo>
                        <a:pt x="11" y="2"/>
                        <a:pt x="7" y="0"/>
                        <a:pt x="4" y="1"/>
                      </a:cubicBezTo>
                      <a:cubicBezTo>
                        <a:pt x="3" y="2"/>
                        <a:pt x="2" y="2"/>
                        <a:pt x="0" y="2"/>
                      </a:cubicBezTo>
                      <a:cubicBezTo>
                        <a:pt x="22" y="9"/>
                        <a:pt x="45" y="15"/>
                        <a:pt x="67" y="24"/>
                      </a:cubicBezTo>
                      <a:cubicBezTo>
                        <a:pt x="71" y="23"/>
                        <a:pt x="76" y="22"/>
                        <a:pt x="81" y="24"/>
                      </a:cubicBezTo>
                      <a:cubicBezTo>
                        <a:pt x="77" y="26"/>
                        <a:pt x="73" y="26"/>
                        <a:pt x="69" y="25"/>
                      </a:cubicBezTo>
                      <a:cubicBezTo>
                        <a:pt x="71" y="26"/>
                        <a:pt x="72" y="27"/>
                        <a:pt x="74" y="28"/>
                      </a:cubicBezTo>
                      <a:cubicBezTo>
                        <a:pt x="76" y="28"/>
                        <a:pt x="78" y="29"/>
                        <a:pt x="80" y="29"/>
                      </a:cubicBezTo>
                      <a:cubicBezTo>
                        <a:pt x="95" y="31"/>
                        <a:pt x="110" y="32"/>
                        <a:pt x="125" y="33"/>
                      </a:cubicBezTo>
                      <a:cubicBezTo>
                        <a:pt x="134" y="33"/>
                        <a:pt x="135" y="34"/>
                        <a:pt x="132" y="43"/>
                      </a:cubicBezTo>
                      <a:cubicBezTo>
                        <a:pt x="131" y="45"/>
                        <a:pt x="130" y="47"/>
                        <a:pt x="129" y="49"/>
                      </a:cubicBezTo>
                      <a:cubicBezTo>
                        <a:pt x="123" y="61"/>
                        <a:pt x="123" y="61"/>
                        <a:pt x="134" y="73"/>
                      </a:cubicBezTo>
                      <a:cubicBezTo>
                        <a:pt x="139" y="65"/>
                        <a:pt x="142" y="56"/>
                        <a:pt x="141" y="47"/>
                      </a:cubicBezTo>
                      <a:cubicBezTo>
                        <a:pt x="140" y="38"/>
                        <a:pt x="144" y="33"/>
                        <a:pt x="152" y="3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2" name="Freeform 87">
                  <a:extLst>
                    <a:ext uri="{FF2B5EF4-FFF2-40B4-BE49-F238E27FC236}">
                      <a16:creationId xmlns:a16="http://schemas.microsoft.com/office/drawing/2014/main" id="{083FF3BD-56D5-49B2-B588-5E487FE2B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5314" y="1176337"/>
                  <a:ext cx="434975" cy="160338"/>
                </a:xfrm>
                <a:custGeom>
                  <a:avLst/>
                  <a:gdLst>
                    <a:gd name="T0" fmla="*/ 181 w 190"/>
                    <a:gd name="T1" fmla="*/ 1 h 70"/>
                    <a:gd name="T2" fmla="*/ 190 w 190"/>
                    <a:gd name="T3" fmla="*/ 4 h 70"/>
                    <a:gd name="T4" fmla="*/ 135 w 190"/>
                    <a:gd name="T5" fmla="*/ 35 h 70"/>
                    <a:gd name="T6" fmla="*/ 64 w 190"/>
                    <a:gd name="T7" fmla="*/ 59 h 70"/>
                    <a:gd name="T8" fmla="*/ 0 w 190"/>
                    <a:gd name="T9" fmla="*/ 66 h 70"/>
                    <a:gd name="T10" fmla="*/ 10 w 190"/>
                    <a:gd name="T11" fmla="*/ 60 h 70"/>
                    <a:gd name="T12" fmla="*/ 42 w 190"/>
                    <a:gd name="T13" fmla="*/ 52 h 70"/>
                    <a:gd name="T14" fmla="*/ 54 w 190"/>
                    <a:gd name="T15" fmla="*/ 50 h 70"/>
                    <a:gd name="T16" fmla="*/ 63 w 190"/>
                    <a:gd name="T17" fmla="*/ 50 h 70"/>
                    <a:gd name="T18" fmla="*/ 168 w 190"/>
                    <a:gd name="T19" fmla="*/ 6 h 70"/>
                    <a:gd name="T20" fmla="*/ 177 w 190"/>
                    <a:gd name="T21" fmla="*/ 0 h 70"/>
                    <a:gd name="T22" fmla="*/ 172 w 190"/>
                    <a:gd name="T23" fmla="*/ 6 h 70"/>
                    <a:gd name="T24" fmla="*/ 179 w 190"/>
                    <a:gd name="T25" fmla="*/ 5 h 70"/>
                    <a:gd name="T26" fmla="*/ 181 w 190"/>
                    <a:gd name="T27" fmla="*/ 1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0" h="70">
                      <a:moveTo>
                        <a:pt x="181" y="1"/>
                      </a:moveTo>
                      <a:cubicBezTo>
                        <a:pt x="184" y="2"/>
                        <a:pt x="186" y="3"/>
                        <a:pt x="190" y="4"/>
                      </a:cubicBezTo>
                      <a:cubicBezTo>
                        <a:pt x="173" y="17"/>
                        <a:pt x="153" y="25"/>
                        <a:pt x="135" y="35"/>
                      </a:cubicBezTo>
                      <a:cubicBezTo>
                        <a:pt x="113" y="47"/>
                        <a:pt x="88" y="51"/>
                        <a:pt x="64" y="59"/>
                      </a:cubicBezTo>
                      <a:cubicBezTo>
                        <a:pt x="44" y="67"/>
                        <a:pt x="23" y="70"/>
                        <a:pt x="0" y="66"/>
                      </a:cubicBezTo>
                      <a:cubicBezTo>
                        <a:pt x="2" y="60"/>
                        <a:pt x="6" y="59"/>
                        <a:pt x="10" y="60"/>
                      </a:cubicBezTo>
                      <a:cubicBezTo>
                        <a:pt x="23" y="65"/>
                        <a:pt x="32" y="58"/>
                        <a:pt x="42" y="52"/>
                      </a:cubicBezTo>
                      <a:cubicBezTo>
                        <a:pt x="46" y="49"/>
                        <a:pt x="49" y="44"/>
                        <a:pt x="54" y="50"/>
                      </a:cubicBezTo>
                      <a:cubicBezTo>
                        <a:pt x="56" y="52"/>
                        <a:pt x="60" y="50"/>
                        <a:pt x="63" y="50"/>
                      </a:cubicBezTo>
                      <a:cubicBezTo>
                        <a:pt x="101" y="43"/>
                        <a:pt x="137" y="30"/>
                        <a:pt x="168" y="6"/>
                      </a:cubicBezTo>
                      <a:cubicBezTo>
                        <a:pt x="171" y="4"/>
                        <a:pt x="175" y="4"/>
                        <a:pt x="177" y="0"/>
                      </a:cubicBezTo>
                      <a:cubicBezTo>
                        <a:pt x="173" y="1"/>
                        <a:pt x="171" y="4"/>
                        <a:pt x="172" y="6"/>
                      </a:cubicBezTo>
                      <a:cubicBezTo>
                        <a:pt x="175" y="10"/>
                        <a:pt x="177" y="6"/>
                        <a:pt x="179" y="5"/>
                      </a:cubicBezTo>
                      <a:cubicBezTo>
                        <a:pt x="180" y="4"/>
                        <a:pt x="180" y="2"/>
                        <a:pt x="18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3" name="Freeform 88">
                  <a:extLst>
                    <a:ext uri="{FF2B5EF4-FFF2-40B4-BE49-F238E27FC236}">
                      <a16:creationId xmlns:a16="http://schemas.microsoft.com/office/drawing/2014/main" id="{B623B09E-88A4-4630-AED6-EFA475F375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0289" y="989012"/>
                  <a:ext cx="230188" cy="171450"/>
                </a:xfrm>
                <a:custGeom>
                  <a:avLst/>
                  <a:gdLst>
                    <a:gd name="T0" fmla="*/ 82 w 101"/>
                    <a:gd name="T1" fmla="*/ 12 h 75"/>
                    <a:gd name="T2" fmla="*/ 94 w 101"/>
                    <a:gd name="T3" fmla="*/ 9 h 75"/>
                    <a:gd name="T4" fmla="*/ 101 w 101"/>
                    <a:gd name="T5" fmla="*/ 0 h 75"/>
                    <a:gd name="T6" fmla="*/ 89 w 101"/>
                    <a:gd name="T7" fmla="*/ 3 h 75"/>
                    <a:gd name="T8" fmla="*/ 32 w 101"/>
                    <a:gd name="T9" fmla="*/ 18 h 75"/>
                    <a:gd name="T10" fmla="*/ 16 w 101"/>
                    <a:gd name="T11" fmla="*/ 33 h 75"/>
                    <a:gd name="T12" fmla="*/ 49 w 101"/>
                    <a:gd name="T13" fmla="*/ 24 h 75"/>
                    <a:gd name="T14" fmla="*/ 22 w 101"/>
                    <a:gd name="T15" fmla="*/ 58 h 75"/>
                    <a:gd name="T16" fmla="*/ 9 w 101"/>
                    <a:gd name="T17" fmla="*/ 68 h 75"/>
                    <a:gd name="T18" fmla="*/ 6 w 101"/>
                    <a:gd name="T19" fmla="*/ 67 h 75"/>
                    <a:gd name="T20" fmla="*/ 2 w 101"/>
                    <a:gd name="T21" fmla="*/ 72 h 75"/>
                    <a:gd name="T22" fmla="*/ 10 w 101"/>
                    <a:gd name="T23" fmla="*/ 71 h 75"/>
                    <a:gd name="T24" fmla="*/ 15 w 101"/>
                    <a:gd name="T25" fmla="*/ 67 h 75"/>
                    <a:gd name="T26" fmla="*/ 62 w 101"/>
                    <a:gd name="T27" fmla="*/ 22 h 75"/>
                    <a:gd name="T28" fmla="*/ 82 w 101"/>
                    <a:gd name="T29" fmla="*/ 12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75">
                      <a:moveTo>
                        <a:pt x="82" y="12"/>
                      </a:moveTo>
                      <a:cubicBezTo>
                        <a:pt x="85" y="11"/>
                        <a:pt x="89" y="10"/>
                        <a:pt x="94" y="9"/>
                      </a:cubicBezTo>
                      <a:cubicBezTo>
                        <a:pt x="95" y="7"/>
                        <a:pt x="98" y="5"/>
                        <a:pt x="101" y="0"/>
                      </a:cubicBezTo>
                      <a:cubicBezTo>
                        <a:pt x="97" y="1"/>
                        <a:pt x="93" y="2"/>
                        <a:pt x="89" y="3"/>
                      </a:cubicBezTo>
                      <a:cubicBezTo>
                        <a:pt x="70" y="9"/>
                        <a:pt x="51" y="13"/>
                        <a:pt x="32" y="18"/>
                      </a:cubicBezTo>
                      <a:cubicBezTo>
                        <a:pt x="24" y="20"/>
                        <a:pt x="18" y="25"/>
                        <a:pt x="16" y="33"/>
                      </a:cubicBezTo>
                      <a:cubicBezTo>
                        <a:pt x="29" y="37"/>
                        <a:pt x="37" y="25"/>
                        <a:pt x="49" y="24"/>
                      </a:cubicBezTo>
                      <a:cubicBezTo>
                        <a:pt x="38" y="34"/>
                        <a:pt x="33" y="49"/>
                        <a:pt x="22" y="58"/>
                      </a:cubicBezTo>
                      <a:cubicBezTo>
                        <a:pt x="17" y="61"/>
                        <a:pt x="15" y="67"/>
                        <a:pt x="9" y="68"/>
                      </a:cubicBezTo>
                      <a:cubicBezTo>
                        <a:pt x="8" y="68"/>
                        <a:pt x="7" y="67"/>
                        <a:pt x="6" y="67"/>
                      </a:cubicBezTo>
                      <a:cubicBezTo>
                        <a:pt x="3" y="68"/>
                        <a:pt x="0" y="70"/>
                        <a:pt x="2" y="72"/>
                      </a:cubicBezTo>
                      <a:cubicBezTo>
                        <a:pt x="5" y="75"/>
                        <a:pt x="8" y="73"/>
                        <a:pt x="10" y="71"/>
                      </a:cubicBezTo>
                      <a:cubicBezTo>
                        <a:pt x="12" y="70"/>
                        <a:pt x="14" y="69"/>
                        <a:pt x="15" y="67"/>
                      </a:cubicBezTo>
                      <a:cubicBezTo>
                        <a:pt x="31" y="52"/>
                        <a:pt x="46" y="36"/>
                        <a:pt x="62" y="22"/>
                      </a:cubicBezTo>
                      <a:cubicBezTo>
                        <a:pt x="67" y="17"/>
                        <a:pt x="72" y="8"/>
                        <a:pt x="82" y="1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4" name="Freeform 89">
                  <a:extLst>
                    <a:ext uri="{FF2B5EF4-FFF2-40B4-BE49-F238E27FC236}">
                      <a16:creationId xmlns:a16="http://schemas.microsoft.com/office/drawing/2014/main" id="{DF3DD5B3-803F-4E39-8DD2-F6BD13189F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7677" y="936625"/>
                  <a:ext cx="350838" cy="100013"/>
                </a:xfrm>
                <a:custGeom>
                  <a:avLst/>
                  <a:gdLst>
                    <a:gd name="T0" fmla="*/ 0 w 154"/>
                    <a:gd name="T1" fmla="*/ 0 h 44"/>
                    <a:gd name="T2" fmla="*/ 51 w 154"/>
                    <a:gd name="T3" fmla="*/ 19 h 44"/>
                    <a:gd name="T4" fmla="*/ 76 w 154"/>
                    <a:gd name="T5" fmla="*/ 28 h 44"/>
                    <a:gd name="T6" fmla="*/ 139 w 154"/>
                    <a:gd name="T7" fmla="*/ 40 h 44"/>
                    <a:gd name="T8" fmla="*/ 154 w 154"/>
                    <a:gd name="T9" fmla="*/ 44 h 44"/>
                    <a:gd name="T10" fmla="*/ 0 w 154"/>
                    <a:gd name="T11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4" h="44">
                      <a:moveTo>
                        <a:pt x="0" y="0"/>
                      </a:moveTo>
                      <a:cubicBezTo>
                        <a:pt x="17" y="6"/>
                        <a:pt x="35" y="8"/>
                        <a:pt x="51" y="19"/>
                      </a:cubicBezTo>
                      <a:cubicBezTo>
                        <a:pt x="58" y="24"/>
                        <a:pt x="67" y="26"/>
                        <a:pt x="76" y="28"/>
                      </a:cubicBezTo>
                      <a:cubicBezTo>
                        <a:pt x="96" y="34"/>
                        <a:pt x="118" y="37"/>
                        <a:pt x="139" y="40"/>
                      </a:cubicBezTo>
                      <a:cubicBezTo>
                        <a:pt x="144" y="40"/>
                        <a:pt x="149" y="40"/>
                        <a:pt x="154" y="44"/>
                      </a:cubicBezTo>
                      <a:cubicBezTo>
                        <a:pt x="98" y="41"/>
                        <a:pt x="47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5" name="Freeform 90">
                  <a:extLst>
                    <a:ext uri="{FF2B5EF4-FFF2-40B4-BE49-F238E27FC236}">
                      <a16:creationId xmlns:a16="http://schemas.microsoft.com/office/drawing/2014/main" id="{C276AB3F-3CBB-4391-AF8B-F261992E7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30164" y="811212"/>
                  <a:ext cx="266700" cy="166688"/>
                </a:xfrm>
                <a:custGeom>
                  <a:avLst/>
                  <a:gdLst>
                    <a:gd name="T0" fmla="*/ 19 w 117"/>
                    <a:gd name="T1" fmla="*/ 61 h 73"/>
                    <a:gd name="T2" fmla="*/ 6 w 117"/>
                    <a:gd name="T3" fmla="*/ 69 h 73"/>
                    <a:gd name="T4" fmla="*/ 0 w 117"/>
                    <a:gd name="T5" fmla="*/ 73 h 73"/>
                    <a:gd name="T6" fmla="*/ 3 w 117"/>
                    <a:gd name="T7" fmla="*/ 73 h 73"/>
                    <a:gd name="T8" fmla="*/ 110 w 117"/>
                    <a:gd name="T9" fmla="*/ 11 h 73"/>
                    <a:gd name="T10" fmla="*/ 117 w 117"/>
                    <a:gd name="T11" fmla="*/ 0 h 73"/>
                    <a:gd name="T12" fmla="*/ 19 w 117"/>
                    <a:gd name="T13" fmla="*/ 61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73">
                      <a:moveTo>
                        <a:pt x="19" y="61"/>
                      </a:moveTo>
                      <a:cubicBezTo>
                        <a:pt x="15" y="64"/>
                        <a:pt x="10" y="67"/>
                        <a:pt x="6" y="69"/>
                      </a:cubicBezTo>
                      <a:cubicBezTo>
                        <a:pt x="4" y="70"/>
                        <a:pt x="2" y="72"/>
                        <a:pt x="0" y="73"/>
                      </a:cubicBezTo>
                      <a:cubicBezTo>
                        <a:pt x="1" y="73"/>
                        <a:pt x="2" y="73"/>
                        <a:pt x="3" y="73"/>
                      </a:cubicBezTo>
                      <a:cubicBezTo>
                        <a:pt x="41" y="57"/>
                        <a:pt x="76" y="36"/>
                        <a:pt x="110" y="11"/>
                      </a:cubicBezTo>
                      <a:cubicBezTo>
                        <a:pt x="114" y="8"/>
                        <a:pt x="116" y="5"/>
                        <a:pt x="117" y="0"/>
                      </a:cubicBezTo>
                      <a:cubicBezTo>
                        <a:pt x="88" y="27"/>
                        <a:pt x="52" y="42"/>
                        <a:pt x="19" y="6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6" name="Freeform 91">
                  <a:extLst>
                    <a:ext uri="{FF2B5EF4-FFF2-40B4-BE49-F238E27FC236}">
                      <a16:creationId xmlns:a16="http://schemas.microsoft.com/office/drawing/2014/main" id="{DD4B2883-AB7F-4A73-B66E-E44C69207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01639" y="301625"/>
                  <a:ext cx="57150" cy="255588"/>
                </a:xfrm>
                <a:custGeom>
                  <a:avLst/>
                  <a:gdLst>
                    <a:gd name="T0" fmla="*/ 16 w 25"/>
                    <a:gd name="T1" fmla="*/ 112 h 112"/>
                    <a:gd name="T2" fmla="*/ 2 w 25"/>
                    <a:gd name="T3" fmla="*/ 7 h 112"/>
                    <a:gd name="T4" fmla="*/ 0 w 25"/>
                    <a:gd name="T5" fmla="*/ 1 h 112"/>
                    <a:gd name="T6" fmla="*/ 1 w 25"/>
                    <a:gd name="T7" fmla="*/ 0 h 112"/>
                    <a:gd name="T8" fmla="*/ 19 w 25"/>
                    <a:gd name="T9" fmla="*/ 47 h 112"/>
                    <a:gd name="T10" fmla="*/ 20 w 25"/>
                    <a:gd name="T11" fmla="*/ 103 h 112"/>
                    <a:gd name="T12" fmla="*/ 16 w 25"/>
                    <a:gd name="T13" fmla="*/ 111 h 112"/>
                    <a:gd name="T14" fmla="*/ 16 w 25"/>
                    <a:gd name="T1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" h="112">
                      <a:moveTo>
                        <a:pt x="16" y="112"/>
                      </a:moveTo>
                      <a:cubicBezTo>
                        <a:pt x="22" y="75"/>
                        <a:pt x="18" y="41"/>
                        <a:pt x="2" y="7"/>
                      </a:cubicBezTo>
                      <a:cubicBezTo>
                        <a:pt x="2" y="5"/>
                        <a:pt x="1" y="3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1" y="14"/>
                        <a:pt x="17" y="30"/>
                        <a:pt x="19" y="47"/>
                      </a:cubicBezTo>
                      <a:cubicBezTo>
                        <a:pt x="22" y="65"/>
                        <a:pt x="25" y="84"/>
                        <a:pt x="20" y="103"/>
                      </a:cubicBezTo>
                      <a:cubicBezTo>
                        <a:pt x="20" y="106"/>
                        <a:pt x="20" y="110"/>
                        <a:pt x="16" y="111"/>
                      </a:cubicBezTo>
                      <a:lnTo>
                        <a:pt x="16" y="11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7" name="Freeform 92">
                  <a:extLst>
                    <a:ext uri="{FF2B5EF4-FFF2-40B4-BE49-F238E27FC236}">
                      <a16:creationId xmlns:a16="http://schemas.microsoft.com/office/drawing/2014/main" id="{6E31B42F-C75D-49D7-BFFB-94AA6B885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276225"/>
                  <a:ext cx="47625" cy="155575"/>
                </a:xfrm>
                <a:custGeom>
                  <a:avLst/>
                  <a:gdLst>
                    <a:gd name="T0" fmla="*/ 21 w 21"/>
                    <a:gd name="T1" fmla="*/ 68 h 68"/>
                    <a:gd name="T2" fmla="*/ 11 w 21"/>
                    <a:gd name="T3" fmla="*/ 50 h 68"/>
                    <a:gd name="T4" fmla="*/ 5 w 21"/>
                    <a:gd name="T5" fmla="*/ 64 h 68"/>
                    <a:gd name="T6" fmla="*/ 5 w 21"/>
                    <a:gd name="T7" fmla="*/ 64 h 68"/>
                    <a:gd name="T8" fmla="*/ 3 w 21"/>
                    <a:gd name="T9" fmla="*/ 19 h 68"/>
                    <a:gd name="T10" fmla="*/ 6 w 21"/>
                    <a:gd name="T11" fmla="*/ 0 h 68"/>
                    <a:gd name="T12" fmla="*/ 20 w 21"/>
                    <a:gd name="T13" fmla="*/ 68 h 68"/>
                    <a:gd name="T14" fmla="*/ 21 w 21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68">
                      <a:moveTo>
                        <a:pt x="21" y="68"/>
                      </a:moveTo>
                      <a:cubicBezTo>
                        <a:pt x="14" y="64"/>
                        <a:pt x="17" y="55"/>
                        <a:pt x="11" y="50"/>
                      </a:cubicBezTo>
                      <a:cubicBezTo>
                        <a:pt x="7" y="54"/>
                        <a:pt x="12" y="61"/>
                        <a:pt x="5" y="64"/>
                      </a:cubicBezTo>
                      <a:cubicBezTo>
                        <a:pt x="5" y="64"/>
                        <a:pt x="5" y="64"/>
                        <a:pt x="5" y="64"/>
                      </a:cubicBezTo>
                      <a:cubicBezTo>
                        <a:pt x="8" y="49"/>
                        <a:pt x="9" y="34"/>
                        <a:pt x="3" y="19"/>
                      </a:cubicBezTo>
                      <a:cubicBezTo>
                        <a:pt x="0" y="12"/>
                        <a:pt x="2" y="7"/>
                        <a:pt x="6" y="0"/>
                      </a:cubicBezTo>
                      <a:cubicBezTo>
                        <a:pt x="8" y="24"/>
                        <a:pt x="16" y="45"/>
                        <a:pt x="20" y="68"/>
                      </a:cubicBezTo>
                      <a:lnTo>
                        <a:pt x="21" y="6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8" name="Freeform 93">
                  <a:extLst>
                    <a:ext uri="{FF2B5EF4-FFF2-40B4-BE49-F238E27FC236}">
                      <a16:creationId xmlns:a16="http://schemas.microsoft.com/office/drawing/2014/main" id="{304204A4-675D-4333-A95C-2EB5D1E07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9727" y="431800"/>
                  <a:ext cx="41275" cy="200025"/>
                </a:xfrm>
                <a:custGeom>
                  <a:avLst/>
                  <a:gdLst>
                    <a:gd name="T0" fmla="*/ 1 w 18"/>
                    <a:gd name="T1" fmla="*/ 88 h 88"/>
                    <a:gd name="T2" fmla="*/ 11 w 18"/>
                    <a:gd name="T3" fmla="*/ 13 h 88"/>
                    <a:gd name="T4" fmla="*/ 12 w 18"/>
                    <a:gd name="T5" fmla="*/ 0 h 88"/>
                    <a:gd name="T6" fmla="*/ 12 w 18"/>
                    <a:gd name="T7" fmla="*/ 0 h 88"/>
                    <a:gd name="T8" fmla="*/ 18 w 18"/>
                    <a:gd name="T9" fmla="*/ 13 h 88"/>
                    <a:gd name="T10" fmla="*/ 18 w 18"/>
                    <a:gd name="T11" fmla="*/ 13 h 88"/>
                    <a:gd name="T12" fmla="*/ 10 w 18"/>
                    <a:gd name="T13" fmla="*/ 67 h 88"/>
                    <a:gd name="T14" fmla="*/ 0 w 18"/>
                    <a:gd name="T15" fmla="*/ 87 h 88"/>
                    <a:gd name="T16" fmla="*/ 1 w 18"/>
                    <a:gd name="T17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88">
                      <a:moveTo>
                        <a:pt x="1" y="88"/>
                      </a:moveTo>
                      <a:cubicBezTo>
                        <a:pt x="3" y="63"/>
                        <a:pt x="14" y="39"/>
                        <a:pt x="11" y="13"/>
                      </a:cubicBezTo>
                      <a:cubicBezTo>
                        <a:pt x="10" y="9"/>
                        <a:pt x="12" y="4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5"/>
                        <a:pt x="14" y="9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5" y="31"/>
                        <a:pt x="11" y="49"/>
                        <a:pt x="10" y="67"/>
                      </a:cubicBezTo>
                      <a:cubicBezTo>
                        <a:pt x="10" y="75"/>
                        <a:pt x="7" y="82"/>
                        <a:pt x="0" y="87"/>
                      </a:cubicBezTo>
                      <a:lnTo>
                        <a:pt x="1" y="88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9" name="Freeform 94">
                  <a:extLst>
                    <a:ext uri="{FF2B5EF4-FFF2-40B4-BE49-F238E27FC236}">
                      <a16:creationId xmlns:a16="http://schemas.microsoft.com/office/drawing/2014/main" id="{1021DCDD-BE24-43BA-BFD8-EB14009F3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55577" y="-19051"/>
                  <a:ext cx="104775" cy="98425"/>
                </a:xfrm>
                <a:custGeom>
                  <a:avLst/>
                  <a:gdLst>
                    <a:gd name="T0" fmla="*/ 45 w 46"/>
                    <a:gd name="T1" fmla="*/ 43 h 43"/>
                    <a:gd name="T2" fmla="*/ 46 w 46"/>
                    <a:gd name="T3" fmla="*/ 43 h 43"/>
                    <a:gd name="T4" fmla="*/ 0 w 46"/>
                    <a:gd name="T5" fmla="*/ 5 h 43"/>
                    <a:gd name="T6" fmla="*/ 9 w 46"/>
                    <a:gd name="T7" fmla="*/ 3 h 43"/>
                    <a:gd name="T8" fmla="*/ 33 w 46"/>
                    <a:gd name="T9" fmla="*/ 20 h 43"/>
                    <a:gd name="T10" fmla="*/ 45 w 46"/>
                    <a:gd name="T11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" h="43">
                      <a:moveTo>
                        <a:pt x="45" y="43"/>
                      </a:move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34" y="27"/>
                        <a:pt x="26" y="20"/>
                        <a:pt x="0" y="5"/>
                      </a:cubicBezTo>
                      <a:cubicBezTo>
                        <a:pt x="3" y="2"/>
                        <a:pt x="5" y="0"/>
                        <a:pt x="9" y="3"/>
                      </a:cubicBezTo>
                      <a:cubicBezTo>
                        <a:pt x="16" y="9"/>
                        <a:pt x="25" y="14"/>
                        <a:pt x="33" y="20"/>
                      </a:cubicBezTo>
                      <a:cubicBezTo>
                        <a:pt x="40" y="25"/>
                        <a:pt x="43" y="34"/>
                        <a:pt x="45" y="43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0" name="Freeform 95">
                  <a:extLst>
                    <a:ext uri="{FF2B5EF4-FFF2-40B4-BE49-F238E27FC236}">
                      <a16:creationId xmlns:a16="http://schemas.microsoft.com/office/drawing/2014/main" id="{1A73314B-FD18-440C-A3BF-E74B577C66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5764" y="554037"/>
                  <a:ext cx="60325" cy="144463"/>
                </a:xfrm>
                <a:custGeom>
                  <a:avLst/>
                  <a:gdLst>
                    <a:gd name="T0" fmla="*/ 23 w 26"/>
                    <a:gd name="T1" fmla="*/ 0 h 63"/>
                    <a:gd name="T2" fmla="*/ 20 w 26"/>
                    <a:gd name="T3" fmla="*/ 25 h 63"/>
                    <a:gd name="T4" fmla="*/ 0 w 26"/>
                    <a:gd name="T5" fmla="*/ 63 h 63"/>
                    <a:gd name="T6" fmla="*/ 23 w 26"/>
                    <a:gd name="T7" fmla="*/ 1 h 63"/>
                    <a:gd name="T8" fmla="*/ 23 w 26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63">
                      <a:moveTo>
                        <a:pt x="23" y="0"/>
                      </a:moveTo>
                      <a:cubicBezTo>
                        <a:pt x="26" y="9"/>
                        <a:pt x="23" y="17"/>
                        <a:pt x="20" y="25"/>
                      </a:cubicBezTo>
                      <a:cubicBezTo>
                        <a:pt x="15" y="38"/>
                        <a:pt x="9" y="51"/>
                        <a:pt x="0" y="63"/>
                      </a:cubicBezTo>
                      <a:cubicBezTo>
                        <a:pt x="8" y="43"/>
                        <a:pt x="18" y="23"/>
                        <a:pt x="23" y="1"/>
                      </a:cubicBez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1" name="Freeform 96">
                  <a:extLst>
                    <a:ext uri="{FF2B5EF4-FFF2-40B4-BE49-F238E27FC236}">
                      <a16:creationId xmlns:a16="http://schemas.microsoft.com/office/drawing/2014/main" id="{B3F89703-446C-4909-B40C-C7582F1EB5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87164" y="460375"/>
                  <a:ext cx="14288" cy="134938"/>
                </a:xfrm>
                <a:custGeom>
                  <a:avLst/>
                  <a:gdLst>
                    <a:gd name="T0" fmla="*/ 6 w 6"/>
                    <a:gd name="T1" fmla="*/ 59 h 59"/>
                    <a:gd name="T2" fmla="*/ 5 w 6"/>
                    <a:gd name="T3" fmla="*/ 0 h 59"/>
                    <a:gd name="T4" fmla="*/ 6 w 6"/>
                    <a:gd name="T5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9">
                      <a:moveTo>
                        <a:pt x="6" y="59"/>
                      </a:moveTo>
                      <a:cubicBezTo>
                        <a:pt x="4" y="39"/>
                        <a:pt x="0" y="19"/>
                        <a:pt x="5" y="0"/>
                      </a:cubicBezTo>
                      <a:cubicBezTo>
                        <a:pt x="5" y="19"/>
                        <a:pt x="3" y="39"/>
                        <a:pt x="6" y="59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2" name="Freeform 97">
                  <a:extLst>
                    <a:ext uri="{FF2B5EF4-FFF2-40B4-BE49-F238E27FC236}">
                      <a16:creationId xmlns:a16="http://schemas.microsoft.com/office/drawing/2014/main" id="{9180FDFB-F9E3-4150-8BEF-670ED41A4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4477" y="579437"/>
                  <a:ext cx="17463" cy="104775"/>
                </a:xfrm>
                <a:custGeom>
                  <a:avLst/>
                  <a:gdLst>
                    <a:gd name="T0" fmla="*/ 2 w 8"/>
                    <a:gd name="T1" fmla="*/ 0 h 46"/>
                    <a:gd name="T2" fmla="*/ 8 w 8"/>
                    <a:gd name="T3" fmla="*/ 46 h 46"/>
                    <a:gd name="T4" fmla="*/ 2 w 8"/>
                    <a:gd name="T5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6">
                      <a:moveTo>
                        <a:pt x="2" y="0"/>
                      </a:moveTo>
                      <a:cubicBezTo>
                        <a:pt x="3" y="15"/>
                        <a:pt x="4" y="30"/>
                        <a:pt x="8" y="46"/>
                      </a:cubicBezTo>
                      <a:cubicBezTo>
                        <a:pt x="3" y="38"/>
                        <a:pt x="0" y="17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3" name="Freeform 98">
                  <a:extLst>
                    <a:ext uri="{FF2B5EF4-FFF2-40B4-BE49-F238E27FC236}">
                      <a16:creationId xmlns:a16="http://schemas.microsoft.com/office/drawing/2014/main" id="{76686F9E-38F9-46E4-A78D-9E88811595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22089" y="260350"/>
                  <a:ext cx="36513" cy="53975"/>
                </a:xfrm>
                <a:custGeom>
                  <a:avLst/>
                  <a:gdLst>
                    <a:gd name="T0" fmla="*/ 3 w 16"/>
                    <a:gd name="T1" fmla="*/ 14 h 24"/>
                    <a:gd name="T2" fmla="*/ 0 w 16"/>
                    <a:gd name="T3" fmla="*/ 24 h 24"/>
                    <a:gd name="T4" fmla="*/ 16 w 16"/>
                    <a:gd name="T5" fmla="*/ 0 h 24"/>
                    <a:gd name="T6" fmla="*/ 3 w 16"/>
                    <a:gd name="T7" fmla="*/ 1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24">
                      <a:moveTo>
                        <a:pt x="3" y="14"/>
                      </a:moveTo>
                      <a:cubicBezTo>
                        <a:pt x="2" y="17"/>
                        <a:pt x="1" y="20"/>
                        <a:pt x="0" y="24"/>
                      </a:cubicBezTo>
                      <a:cubicBezTo>
                        <a:pt x="7" y="17"/>
                        <a:pt x="11" y="9"/>
                        <a:pt x="16" y="0"/>
                      </a:cubicBezTo>
                      <a:cubicBezTo>
                        <a:pt x="11" y="5"/>
                        <a:pt x="7" y="9"/>
                        <a:pt x="3" y="14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4" name="Freeform 99">
                  <a:extLst>
                    <a:ext uri="{FF2B5EF4-FFF2-40B4-BE49-F238E27FC236}">
                      <a16:creationId xmlns:a16="http://schemas.microsoft.com/office/drawing/2014/main" id="{6E9F2E1B-4653-4BCB-A0D2-7353A0331A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3902" y="1144587"/>
                  <a:ext cx="46038" cy="73025"/>
                </a:xfrm>
                <a:custGeom>
                  <a:avLst/>
                  <a:gdLst>
                    <a:gd name="T0" fmla="*/ 20 w 20"/>
                    <a:gd name="T1" fmla="*/ 0 h 32"/>
                    <a:gd name="T2" fmla="*/ 0 w 20"/>
                    <a:gd name="T3" fmla="*/ 32 h 32"/>
                    <a:gd name="T4" fmla="*/ 20 w 20"/>
                    <a:gd name="T5" fmla="*/ 1 h 32"/>
                    <a:gd name="T6" fmla="*/ 20 w 20"/>
                    <a:gd name="T7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32">
                      <a:moveTo>
                        <a:pt x="20" y="0"/>
                      </a:moveTo>
                      <a:cubicBezTo>
                        <a:pt x="16" y="12"/>
                        <a:pt x="12" y="24"/>
                        <a:pt x="0" y="32"/>
                      </a:cubicBezTo>
                      <a:cubicBezTo>
                        <a:pt x="7" y="21"/>
                        <a:pt x="13" y="11"/>
                        <a:pt x="20" y="1"/>
                      </a:cubicBez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5" name="Freeform 100">
                  <a:extLst>
                    <a:ext uri="{FF2B5EF4-FFF2-40B4-BE49-F238E27FC236}">
                      <a16:creationId xmlns:a16="http://schemas.microsoft.com/office/drawing/2014/main" id="{C4EF3605-0090-476F-8E60-0F97DED2B9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6877" y="962025"/>
                  <a:ext cx="41275" cy="23813"/>
                </a:xfrm>
                <a:custGeom>
                  <a:avLst/>
                  <a:gdLst>
                    <a:gd name="T0" fmla="*/ 18 w 18"/>
                    <a:gd name="T1" fmla="*/ 11 h 11"/>
                    <a:gd name="T2" fmla="*/ 0 w 18"/>
                    <a:gd name="T3" fmla="*/ 0 h 11"/>
                    <a:gd name="T4" fmla="*/ 2 w 18"/>
                    <a:gd name="T5" fmla="*/ 4 h 11"/>
                    <a:gd name="T6" fmla="*/ 18 w 18"/>
                    <a:gd name="T7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" h="11">
                      <a:moveTo>
                        <a:pt x="18" y="11"/>
                      </a:moveTo>
                      <a:cubicBezTo>
                        <a:pt x="12" y="8"/>
                        <a:pt x="7" y="4"/>
                        <a:pt x="0" y="0"/>
                      </a:cubicBezTo>
                      <a:cubicBezTo>
                        <a:pt x="1" y="1"/>
                        <a:pt x="1" y="3"/>
                        <a:pt x="2" y="4"/>
                      </a:cubicBezTo>
                      <a:cubicBezTo>
                        <a:pt x="7" y="6"/>
                        <a:pt x="12" y="9"/>
                        <a:pt x="18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6" name="Freeform 101">
                  <a:extLst>
                    <a:ext uri="{FF2B5EF4-FFF2-40B4-BE49-F238E27FC236}">
                      <a16:creationId xmlns:a16="http://schemas.microsoft.com/office/drawing/2014/main" id="{089E086B-A878-419D-8D69-5DF8880974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6639" y="-133351"/>
                  <a:ext cx="73025" cy="0"/>
                </a:xfrm>
                <a:custGeom>
                  <a:avLst/>
                  <a:gdLst>
                    <a:gd name="T0" fmla="*/ 0 w 32"/>
                    <a:gd name="T1" fmla="*/ 32 w 32"/>
                    <a:gd name="T2" fmla="*/ 32 w 32"/>
                    <a:gd name="T3" fmla="*/ 0 w 3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32">
                      <a:moveTo>
                        <a:pt x="0" y="0"/>
                      </a:moveTo>
                      <a:cubicBezTo>
                        <a:pt x="10" y="0"/>
                        <a:pt x="21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1" y="0"/>
                        <a:pt x="1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7" name="Freeform 102">
                  <a:extLst>
                    <a:ext uri="{FF2B5EF4-FFF2-40B4-BE49-F238E27FC236}">
                      <a16:creationId xmlns:a16="http://schemas.microsoft.com/office/drawing/2014/main" id="{895618A1-BB77-45B0-B5E9-76785FED1D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61877" y="-103188"/>
                  <a:ext cx="57150" cy="6350"/>
                </a:xfrm>
                <a:custGeom>
                  <a:avLst/>
                  <a:gdLst>
                    <a:gd name="T0" fmla="*/ 0 w 25"/>
                    <a:gd name="T1" fmla="*/ 0 h 3"/>
                    <a:gd name="T2" fmla="*/ 25 w 25"/>
                    <a:gd name="T3" fmla="*/ 2 h 3"/>
                    <a:gd name="T4" fmla="*/ 25 w 25"/>
                    <a:gd name="T5" fmla="*/ 3 h 3"/>
                    <a:gd name="T6" fmla="*/ 0 w 25"/>
                    <a:gd name="T7" fmla="*/ 3 h 3"/>
                    <a:gd name="T8" fmla="*/ 0 w 25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0" y="0"/>
                      </a:moveTo>
                      <a:cubicBezTo>
                        <a:pt x="8" y="1"/>
                        <a:pt x="17" y="1"/>
                        <a:pt x="25" y="2"/>
                      </a:cubicBezTo>
                      <a:cubicBezTo>
                        <a:pt x="25" y="2"/>
                        <a:pt x="25" y="2"/>
                        <a:pt x="25" y="3"/>
                      </a:cubicBezTo>
                      <a:cubicBezTo>
                        <a:pt x="17" y="3"/>
                        <a:pt x="8" y="3"/>
                        <a:pt x="0" y="3"/>
                      </a:cubicBezTo>
                      <a:cubicBezTo>
                        <a:pt x="0" y="2"/>
                        <a:pt x="0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8" name="Freeform 103">
                  <a:extLst>
                    <a:ext uri="{FF2B5EF4-FFF2-40B4-BE49-F238E27FC236}">
                      <a16:creationId xmlns:a16="http://schemas.microsoft.com/office/drawing/2014/main" id="{2672CA8D-86ED-47D1-BD58-6EE82171B4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9789" y="-95251"/>
                  <a:ext cx="39688" cy="12700"/>
                </a:xfrm>
                <a:custGeom>
                  <a:avLst/>
                  <a:gdLst>
                    <a:gd name="T0" fmla="*/ 17 w 17"/>
                    <a:gd name="T1" fmla="*/ 2 h 5"/>
                    <a:gd name="T2" fmla="*/ 0 w 17"/>
                    <a:gd name="T3" fmla="*/ 5 h 5"/>
                    <a:gd name="T4" fmla="*/ 17 w 1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5">
                      <a:moveTo>
                        <a:pt x="17" y="2"/>
                      </a:moveTo>
                      <a:cubicBezTo>
                        <a:pt x="10" y="3"/>
                        <a:pt x="5" y="4"/>
                        <a:pt x="0" y="5"/>
                      </a:cubicBezTo>
                      <a:cubicBezTo>
                        <a:pt x="5" y="2"/>
                        <a:pt x="10" y="0"/>
                        <a:pt x="17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9" name="Freeform 104">
                  <a:extLst>
                    <a:ext uri="{FF2B5EF4-FFF2-40B4-BE49-F238E27FC236}">
                      <a16:creationId xmlns:a16="http://schemas.microsoft.com/office/drawing/2014/main" id="{CA88ECE3-9D0B-43AC-8B3D-12FBE631C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60352" y="84137"/>
                  <a:ext cx="20638" cy="25400"/>
                </a:xfrm>
                <a:custGeom>
                  <a:avLst/>
                  <a:gdLst>
                    <a:gd name="T0" fmla="*/ 5 w 9"/>
                    <a:gd name="T1" fmla="*/ 8 h 11"/>
                    <a:gd name="T2" fmla="*/ 2 w 9"/>
                    <a:gd name="T3" fmla="*/ 4 h 11"/>
                    <a:gd name="T4" fmla="*/ 3 w 9"/>
                    <a:gd name="T5" fmla="*/ 0 h 11"/>
                    <a:gd name="T6" fmla="*/ 9 w 9"/>
                    <a:gd name="T7" fmla="*/ 7 h 11"/>
                    <a:gd name="T8" fmla="*/ 5 w 9"/>
                    <a:gd name="T9" fmla="*/ 8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5" y="8"/>
                      </a:moveTo>
                      <a:cubicBezTo>
                        <a:pt x="4" y="6"/>
                        <a:pt x="3" y="5"/>
                        <a:pt x="2" y="4"/>
                      </a:cubicBezTo>
                      <a:cubicBezTo>
                        <a:pt x="2" y="2"/>
                        <a:pt x="0" y="0"/>
                        <a:pt x="3" y="0"/>
                      </a:cubicBezTo>
                      <a:cubicBezTo>
                        <a:pt x="7" y="1"/>
                        <a:pt x="9" y="4"/>
                        <a:pt x="9" y="7"/>
                      </a:cubicBezTo>
                      <a:cubicBezTo>
                        <a:pt x="9" y="11"/>
                        <a:pt x="7" y="8"/>
                        <a:pt x="5" y="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0" name="Freeform 105">
                  <a:extLst>
                    <a:ext uri="{FF2B5EF4-FFF2-40B4-BE49-F238E27FC236}">
                      <a16:creationId xmlns:a16="http://schemas.microsoft.com/office/drawing/2014/main" id="{7BB86FD1-5BCA-40C0-A14C-EE3C7941A8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4539" y="-57151"/>
                  <a:ext cx="50800" cy="15875"/>
                </a:xfrm>
                <a:custGeom>
                  <a:avLst/>
                  <a:gdLst>
                    <a:gd name="T0" fmla="*/ 21 w 22"/>
                    <a:gd name="T1" fmla="*/ 4 h 7"/>
                    <a:gd name="T2" fmla="*/ 0 w 22"/>
                    <a:gd name="T3" fmla="*/ 7 h 7"/>
                    <a:gd name="T4" fmla="*/ 22 w 22"/>
                    <a:gd name="T5" fmla="*/ 4 h 7"/>
                    <a:gd name="T6" fmla="*/ 21 w 22"/>
                    <a:gd name="T7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7">
                      <a:moveTo>
                        <a:pt x="21" y="4"/>
                      </a:moveTo>
                      <a:cubicBezTo>
                        <a:pt x="15" y="5"/>
                        <a:pt x="8" y="6"/>
                        <a:pt x="0" y="7"/>
                      </a:cubicBezTo>
                      <a:cubicBezTo>
                        <a:pt x="8" y="2"/>
                        <a:pt x="14" y="0"/>
                        <a:pt x="22" y="4"/>
                      </a:cubicBez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Freeform 106">
                  <a:extLst>
                    <a:ext uri="{FF2B5EF4-FFF2-40B4-BE49-F238E27FC236}">
                      <a16:creationId xmlns:a16="http://schemas.microsoft.com/office/drawing/2014/main" id="{2FC5060A-B616-48C4-8B17-6AA492567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25402" y="-1"/>
                  <a:ext cx="26988" cy="17463"/>
                </a:xfrm>
                <a:custGeom>
                  <a:avLst/>
                  <a:gdLst>
                    <a:gd name="T0" fmla="*/ 0 w 12"/>
                    <a:gd name="T1" fmla="*/ 0 h 8"/>
                    <a:gd name="T2" fmla="*/ 12 w 12"/>
                    <a:gd name="T3" fmla="*/ 8 h 8"/>
                    <a:gd name="T4" fmla="*/ 0 w 12"/>
                    <a:gd name="T5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8">
                      <a:moveTo>
                        <a:pt x="0" y="0"/>
                      </a:moveTo>
                      <a:cubicBezTo>
                        <a:pt x="4" y="2"/>
                        <a:pt x="10" y="3"/>
                        <a:pt x="12" y="8"/>
                      </a:cubicBezTo>
                      <a:cubicBezTo>
                        <a:pt x="8" y="6"/>
                        <a:pt x="2" y="6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2" name="Freeform 107">
                  <a:extLst>
                    <a:ext uri="{FF2B5EF4-FFF2-40B4-BE49-F238E27FC236}">
                      <a16:creationId xmlns:a16="http://schemas.microsoft.com/office/drawing/2014/main" id="{5B704193-1F1A-471B-AFFE-7C1A989192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0939" y="-127001"/>
                  <a:ext cx="20638" cy="0"/>
                </a:xfrm>
                <a:custGeom>
                  <a:avLst/>
                  <a:gdLst>
                    <a:gd name="T0" fmla="*/ 0 w 9"/>
                    <a:gd name="T1" fmla="*/ 9 w 9"/>
                    <a:gd name="T2" fmla="*/ 9 w 9"/>
                    <a:gd name="T3" fmla="*/ 0 w 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9">
                      <a:moveTo>
                        <a:pt x="0" y="0"/>
                      </a:moveTo>
                      <a:cubicBezTo>
                        <a:pt x="3" y="0"/>
                        <a:pt x="6" y="0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6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3" name="Freeform 108">
                  <a:extLst>
                    <a:ext uri="{FF2B5EF4-FFF2-40B4-BE49-F238E27FC236}">
                      <a16:creationId xmlns:a16="http://schemas.microsoft.com/office/drawing/2014/main" id="{3217A7C8-5103-4CCE-B6D8-B25A644D82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5177" y="1108075"/>
                  <a:ext cx="17463" cy="38100"/>
                </a:xfrm>
                <a:custGeom>
                  <a:avLst/>
                  <a:gdLst>
                    <a:gd name="T0" fmla="*/ 2 w 8"/>
                    <a:gd name="T1" fmla="*/ 17 h 17"/>
                    <a:gd name="T2" fmla="*/ 7 w 8"/>
                    <a:gd name="T3" fmla="*/ 0 h 17"/>
                    <a:gd name="T4" fmla="*/ 2 w 8"/>
                    <a:gd name="T5" fmla="*/ 16 h 17"/>
                    <a:gd name="T6" fmla="*/ 2 w 8"/>
                    <a:gd name="T7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7">
                      <a:moveTo>
                        <a:pt x="2" y="17"/>
                      </a:moveTo>
                      <a:cubicBezTo>
                        <a:pt x="0" y="11"/>
                        <a:pt x="4" y="7"/>
                        <a:pt x="7" y="0"/>
                      </a:cubicBezTo>
                      <a:cubicBezTo>
                        <a:pt x="8" y="9"/>
                        <a:pt x="5" y="13"/>
                        <a:pt x="2" y="16"/>
                      </a:cubicBezTo>
                      <a:lnTo>
                        <a:pt x="2" y="17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4" name="Freeform 109">
                  <a:extLst>
                    <a:ext uri="{FF2B5EF4-FFF2-40B4-BE49-F238E27FC236}">
                      <a16:creationId xmlns:a16="http://schemas.microsoft.com/office/drawing/2014/main" id="{C7D03A7B-F54B-42D5-B665-16EDEC249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87339" y="239712"/>
                  <a:ext cx="20638" cy="23813"/>
                </a:xfrm>
                <a:custGeom>
                  <a:avLst/>
                  <a:gdLst>
                    <a:gd name="T0" fmla="*/ 9 w 9"/>
                    <a:gd name="T1" fmla="*/ 11 h 11"/>
                    <a:gd name="T2" fmla="*/ 0 w 9"/>
                    <a:gd name="T3" fmla="*/ 0 h 11"/>
                    <a:gd name="T4" fmla="*/ 9 w 9"/>
                    <a:gd name="T5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11">
                      <a:moveTo>
                        <a:pt x="9" y="11"/>
                      </a:moveTo>
                      <a:cubicBezTo>
                        <a:pt x="4" y="8"/>
                        <a:pt x="2" y="5"/>
                        <a:pt x="0" y="0"/>
                      </a:cubicBezTo>
                      <a:cubicBezTo>
                        <a:pt x="6" y="2"/>
                        <a:pt x="6" y="6"/>
                        <a:pt x="9" y="1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5" name="Freeform 110">
                  <a:extLst>
                    <a:ext uri="{FF2B5EF4-FFF2-40B4-BE49-F238E27FC236}">
                      <a16:creationId xmlns:a16="http://schemas.microsoft.com/office/drawing/2014/main" id="{1153D2C3-E167-4215-B1D0-1562C3B6D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41227" y="-98426"/>
                  <a:ext cx="22225" cy="3175"/>
                </a:xfrm>
                <a:custGeom>
                  <a:avLst/>
                  <a:gdLst>
                    <a:gd name="T0" fmla="*/ 0 w 10"/>
                    <a:gd name="T1" fmla="*/ 1 h 2"/>
                    <a:gd name="T2" fmla="*/ 1 w 10"/>
                    <a:gd name="T3" fmla="*/ 0 h 2"/>
                    <a:gd name="T4" fmla="*/ 8 w 10"/>
                    <a:gd name="T5" fmla="*/ 0 h 2"/>
                    <a:gd name="T6" fmla="*/ 9 w 10"/>
                    <a:gd name="T7" fmla="*/ 1 h 2"/>
                    <a:gd name="T8" fmla="*/ 1 w 10"/>
                    <a:gd name="T9" fmla="*/ 2 h 2"/>
                    <a:gd name="T10" fmla="*/ 0 w 10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2">
                      <a:moveTo>
                        <a:pt x="0" y="1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4" y="0"/>
                        <a:pt x="6" y="0"/>
                        <a:pt x="8" y="0"/>
                      </a:cubicBezTo>
                      <a:cubicBezTo>
                        <a:pt x="10" y="0"/>
                        <a:pt x="10" y="1"/>
                        <a:pt x="9" y="1"/>
                      </a:cubicBezTo>
                      <a:cubicBezTo>
                        <a:pt x="6" y="2"/>
                        <a:pt x="4" y="2"/>
                        <a:pt x="1" y="2"/>
                      </a:cubicBezTo>
                      <a:cubicBezTo>
                        <a:pt x="1" y="2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6" name="Freeform 111">
                  <a:extLst>
                    <a:ext uri="{FF2B5EF4-FFF2-40B4-BE49-F238E27FC236}">
                      <a16:creationId xmlns:a16="http://schemas.microsoft.com/office/drawing/2014/main" id="{C15A762C-D97F-4B33-8925-FAB3B4369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789" y="-12701"/>
                  <a:ext cx="1588" cy="317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lnTo>
                        <a:pt x="1" y="0"/>
                      </a:lnTo>
                      <a:lnTo>
                        <a:pt x="0" y="2"/>
                      </a:lnTo>
                      <a:lnTo>
                        <a:pt x="1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7" name="Freeform 112">
                  <a:extLst>
                    <a:ext uri="{FF2B5EF4-FFF2-40B4-BE49-F238E27FC236}">
                      <a16:creationId xmlns:a16="http://schemas.microsoft.com/office/drawing/2014/main" id="{C50C0861-E530-4B79-BA2C-6FF7B70BA0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164" y="-50801"/>
                  <a:ext cx="3175" cy="1588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0 w 2"/>
                    <a:gd name="T5" fmla="*/ 1 h 1"/>
                    <a:gd name="T6" fmla="*/ 2 w 2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8" name="Freeform 113">
                  <a:extLst>
                    <a:ext uri="{FF2B5EF4-FFF2-40B4-BE49-F238E27FC236}">
                      <a16:creationId xmlns:a16="http://schemas.microsoft.com/office/drawing/2014/main" id="{DA467DF2-2358-4C7C-B6E1-822A266F6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4377" y="-12701"/>
                  <a:ext cx="3175" cy="3175"/>
                </a:xfrm>
                <a:custGeom>
                  <a:avLst/>
                  <a:gdLst>
                    <a:gd name="T0" fmla="*/ 0 w 2"/>
                    <a:gd name="T1" fmla="*/ 2 h 2"/>
                    <a:gd name="T2" fmla="*/ 2 w 2"/>
                    <a:gd name="T3" fmla="*/ 0 h 2"/>
                    <a:gd name="T4" fmla="*/ 0 w 2"/>
                    <a:gd name="T5" fmla="*/ 0 h 2"/>
                    <a:gd name="T6" fmla="*/ 0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0" y="2"/>
                      </a:move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9" name="Freeform 114">
                  <a:extLst>
                    <a:ext uri="{FF2B5EF4-FFF2-40B4-BE49-F238E27FC236}">
                      <a16:creationId xmlns:a16="http://schemas.microsoft.com/office/drawing/2014/main" id="{6C32E3A1-35F3-4E0E-BBA2-26591FAF0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8889" y="-12701"/>
                  <a:ext cx="4763" cy="0"/>
                </a:xfrm>
                <a:custGeom>
                  <a:avLst/>
                  <a:gdLst>
                    <a:gd name="T0" fmla="*/ 2 w 2"/>
                    <a:gd name="T1" fmla="*/ 0 w 2"/>
                    <a:gd name="T2" fmla="*/ 1 w 2"/>
                    <a:gd name="T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0" name="Freeform 115">
                  <a:extLst>
                    <a:ext uri="{FF2B5EF4-FFF2-40B4-BE49-F238E27FC236}">
                      <a16:creationId xmlns:a16="http://schemas.microsoft.com/office/drawing/2014/main" id="{6F6C08E2-BA6B-4C94-9E33-EDE115B83B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582402" y="-82551"/>
                  <a:ext cx="1497013" cy="1087438"/>
                </a:xfrm>
                <a:custGeom>
                  <a:avLst/>
                  <a:gdLst>
                    <a:gd name="T0" fmla="*/ 634 w 655"/>
                    <a:gd name="T1" fmla="*/ 112 h 476"/>
                    <a:gd name="T2" fmla="*/ 605 w 655"/>
                    <a:gd name="T3" fmla="*/ 77 h 476"/>
                    <a:gd name="T4" fmla="*/ 603 w 655"/>
                    <a:gd name="T5" fmla="*/ 71 h 476"/>
                    <a:gd name="T6" fmla="*/ 531 w 655"/>
                    <a:gd name="T7" fmla="*/ 24 h 476"/>
                    <a:gd name="T8" fmla="*/ 459 w 655"/>
                    <a:gd name="T9" fmla="*/ 2 h 476"/>
                    <a:gd name="T10" fmla="*/ 435 w 655"/>
                    <a:gd name="T11" fmla="*/ 6 h 476"/>
                    <a:gd name="T12" fmla="*/ 351 w 655"/>
                    <a:gd name="T13" fmla="*/ 6 h 476"/>
                    <a:gd name="T14" fmla="*/ 281 w 655"/>
                    <a:gd name="T15" fmla="*/ 14 h 476"/>
                    <a:gd name="T16" fmla="*/ 276 w 655"/>
                    <a:gd name="T17" fmla="*/ 20 h 476"/>
                    <a:gd name="T18" fmla="*/ 249 w 655"/>
                    <a:gd name="T19" fmla="*/ 27 h 476"/>
                    <a:gd name="T20" fmla="*/ 58 w 655"/>
                    <a:gd name="T21" fmla="*/ 138 h 476"/>
                    <a:gd name="T22" fmla="*/ 56 w 655"/>
                    <a:gd name="T23" fmla="*/ 141 h 476"/>
                    <a:gd name="T24" fmla="*/ 18 w 655"/>
                    <a:gd name="T25" fmla="*/ 289 h 476"/>
                    <a:gd name="T26" fmla="*/ 168 w 655"/>
                    <a:gd name="T27" fmla="*/ 474 h 476"/>
                    <a:gd name="T28" fmla="*/ 109 w 655"/>
                    <a:gd name="T29" fmla="*/ 442 h 476"/>
                    <a:gd name="T30" fmla="*/ 101 w 655"/>
                    <a:gd name="T31" fmla="*/ 432 h 476"/>
                    <a:gd name="T32" fmla="*/ 89 w 655"/>
                    <a:gd name="T33" fmla="*/ 415 h 476"/>
                    <a:gd name="T34" fmla="*/ 23 w 655"/>
                    <a:gd name="T35" fmla="*/ 284 h 476"/>
                    <a:gd name="T36" fmla="*/ 25 w 655"/>
                    <a:gd name="T37" fmla="*/ 269 h 476"/>
                    <a:gd name="T38" fmla="*/ 39 w 655"/>
                    <a:gd name="T39" fmla="*/ 173 h 476"/>
                    <a:gd name="T40" fmla="*/ 184 w 655"/>
                    <a:gd name="T41" fmla="*/ 59 h 476"/>
                    <a:gd name="T42" fmla="*/ 245 w 655"/>
                    <a:gd name="T43" fmla="*/ 32 h 476"/>
                    <a:gd name="T44" fmla="*/ 249 w 655"/>
                    <a:gd name="T45" fmla="*/ 30 h 476"/>
                    <a:gd name="T46" fmla="*/ 293 w 655"/>
                    <a:gd name="T47" fmla="*/ 23 h 476"/>
                    <a:gd name="T48" fmla="*/ 421 w 655"/>
                    <a:gd name="T49" fmla="*/ 13 h 476"/>
                    <a:gd name="T50" fmla="*/ 461 w 655"/>
                    <a:gd name="T51" fmla="*/ 18 h 476"/>
                    <a:gd name="T52" fmla="*/ 522 w 655"/>
                    <a:gd name="T53" fmla="*/ 33 h 476"/>
                    <a:gd name="T54" fmla="*/ 630 w 655"/>
                    <a:gd name="T55" fmla="*/ 139 h 476"/>
                    <a:gd name="T56" fmla="*/ 644 w 655"/>
                    <a:gd name="T57" fmla="*/ 140 h 476"/>
                    <a:gd name="T58" fmla="*/ 646 w 655"/>
                    <a:gd name="T59" fmla="*/ 130 h 476"/>
                    <a:gd name="T60" fmla="*/ 77 w 655"/>
                    <a:gd name="T61" fmla="*/ 411 h 476"/>
                    <a:gd name="T62" fmla="*/ 60 w 655"/>
                    <a:gd name="T63" fmla="*/ 404 h 476"/>
                    <a:gd name="T64" fmla="*/ 67 w 655"/>
                    <a:gd name="T65" fmla="*/ 396 h 476"/>
                    <a:gd name="T66" fmla="*/ 474 w 655"/>
                    <a:gd name="T67" fmla="*/ 15 h 476"/>
                    <a:gd name="T68" fmla="*/ 507 w 655"/>
                    <a:gd name="T69" fmla="*/ 21 h 4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55" h="476">
                      <a:moveTo>
                        <a:pt x="646" y="130"/>
                      </a:moveTo>
                      <a:cubicBezTo>
                        <a:pt x="642" y="124"/>
                        <a:pt x="637" y="119"/>
                        <a:pt x="634" y="112"/>
                      </a:cubicBezTo>
                      <a:cubicBezTo>
                        <a:pt x="630" y="98"/>
                        <a:pt x="620" y="89"/>
                        <a:pt x="608" y="81"/>
                      </a:cubicBezTo>
                      <a:cubicBezTo>
                        <a:pt x="607" y="79"/>
                        <a:pt x="606" y="78"/>
                        <a:pt x="605" y="77"/>
                      </a:cubicBezTo>
                      <a:cubicBezTo>
                        <a:pt x="604" y="75"/>
                        <a:pt x="603" y="73"/>
                        <a:pt x="602" y="71"/>
                      </a:cubicBezTo>
                      <a:cubicBezTo>
                        <a:pt x="603" y="71"/>
                        <a:pt x="603" y="71"/>
                        <a:pt x="603" y="71"/>
                      </a:cubicBezTo>
                      <a:cubicBezTo>
                        <a:pt x="598" y="71"/>
                        <a:pt x="594" y="69"/>
                        <a:pt x="590" y="66"/>
                      </a:cubicBezTo>
                      <a:cubicBezTo>
                        <a:pt x="573" y="48"/>
                        <a:pt x="548" y="42"/>
                        <a:pt x="531" y="24"/>
                      </a:cubicBezTo>
                      <a:cubicBezTo>
                        <a:pt x="530" y="23"/>
                        <a:pt x="528" y="23"/>
                        <a:pt x="527" y="22"/>
                      </a:cubicBezTo>
                      <a:cubicBezTo>
                        <a:pt x="504" y="15"/>
                        <a:pt x="482" y="7"/>
                        <a:pt x="459" y="2"/>
                      </a:cubicBezTo>
                      <a:cubicBezTo>
                        <a:pt x="456" y="2"/>
                        <a:pt x="451" y="0"/>
                        <a:pt x="448" y="4"/>
                      </a:cubicBezTo>
                      <a:cubicBezTo>
                        <a:pt x="444" y="9"/>
                        <a:pt x="440" y="8"/>
                        <a:pt x="435" y="6"/>
                      </a:cubicBezTo>
                      <a:cubicBezTo>
                        <a:pt x="431" y="5"/>
                        <a:pt x="426" y="5"/>
                        <a:pt x="422" y="5"/>
                      </a:cubicBezTo>
                      <a:cubicBezTo>
                        <a:pt x="398" y="4"/>
                        <a:pt x="375" y="5"/>
                        <a:pt x="351" y="6"/>
                      </a:cubicBezTo>
                      <a:cubicBezTo>
                        <a:pt x="331" y="7"/>
                        <a:pt x="310" y="9"/>
                        <a:pt x="290" y="11"/>
                      </a:cubicBezTo>
                      <a:cubicBezTo>
                        <a:pt x="286" y="11"/>
                        <a:pt x="284" y="12"/>
                        <a:pt x="281" y="14"/>
                      </a:cubicBezTo>
                      <a:cubicBezTo>
                        <a:pt x="284" y="13"/>
                        <a:pt x="287" y="12"/>
                        <a:pt x="289" y="15"/>
                      </a:cubicBezTo>
                      <a:cubicBezTo>
                        <a:pt x="285" y="18"/>
                        <a:pt x="280" y="19"/>
                        <a:pt x="276" y="20"/>
                      </a:cubicBezTo>
                      <a:cubicBezTo>
                        <a:pt x="267" y="23"/>
                        <a:pt x="258" y="24"/>
                        <a:pt x="250" y="29"/>
                      </a:cubicBezTo>
                      <a:cubicBezTo>
                        <a:pt x="251" y="28"/>
                        <a:pt x="251" y="27"/>
                        <a:pt x="249" y="27"/>
                      </a:cubicBezTo>
                      <a:cubicBezTo>
                        <a:pt x="180" y="47"/>
                        <a:pt x="106" y="81"/>
                        <a:pt x="59" y="137"/>
                      </a:cubicBezTo>
                      <a:cubicBezTo>
                        <a:pt x="59" y="137"/>
                        <a:pt x="58" y="137"/>
                        <a:pt x="58" y="138"/>
                      </a:cubicBezTo>
                      <a:cubicBezTo>
                        <a:pt x="57" y="138"/>
                        <a:pt x="57" y="139"/>
                        <a:pt x="56" y="140"/>
                      </a:cubicBezTo>
                      <a:cubicBezTo>
                        <a:pt x="55" y="140"/>
                        <a:pt x="55" y="141"/>
                        <a:pt x="56" y="141"/>
                      </a:cubicBezTo>
                      <a:cubicBezTo>
                        <a:pt x="48" y="151"/>
                        <a:pt x="41" y="161"/>
                        <a:pt x="35" y="171"/>
                      </a:cubicBezTo>
                      <a:cubicBezTo>
                        <a:pt x="13" y="210"/>
                        <a:pt x="10" y="250"/>
                        <a:pt x="18" y="289"/>
                      </a:cubicBezTo>
                      <a:cubicBezTo>
                        <a:pt x="0" y="375"/>
                        <a:pt x="86" y="461"/>
                        <a:pt x="167" y="476"/>
                      </a:cubicBezTo>
                      <a:cubicBezTo>
                        <a:pt x="168" y="476"/>
                        <a:pt x="168" y="475"/>
                        <a:pt x="168" y="474"/>
                      </a:cubicBezTo>
                      <a:cubicBezTo>
                        <a:pt x="148" y="465"/>
                        <a:pt x="130" y="456"/>
                        <a:pt x="112" y="446"/>
                      </a:cubicBezTo>
                      <a:cubicBezTo>
                        <a:pt x="111" y="444"/>
                        <a:pt x="110" y="443"/>
                        <a:pt x="109" y="442"/>
                      </a:cubicBezTo>
                      <a:cubicBezTo>
                        <a:pt x="108" y="441"/>
                        <a:pt x="108" y="441"/>
                        <a:pt x="107" y="441"/>
                      </a:cubicBezTo>
                      <a:cubicBezTo>
                        <a:pt x="105" y="438"/>
                        <a:pt x="103" y="435"/>
                        <a:pt x="101" y="432"/>
                      </a:cubicBezTo>
                      <a:cubicBezTo>
                        <a:pt x="102" y="432"/>
                        <a:pt x="105" y="431"/>
                        <a:pt x="110" y="431"/>
                      </a:cubicBezTo>
                      <a:cubicBezTo>
                        <a:pt x="102" y="426"/>
                        <a:pt x="96" y="421"/>
                        <a:pt x="89" y="415"/>
                      </a:cubicBezTo>
                      <a:cubicBezTo>
                        <a:pt x="65" y="380"/>
                        <a:pt x="41" y="346"/>
                        <a:pt x="28" y="305"/>
                      </a:cubicBezTo>
                      <a:cubicBezTo>
                        <a:pt x="26" y="298"/>
                        <a:pt x="24" y="291"/>
                        <a:pt x="23" y="284"/>
                      </a:cubicBezTo>
                      <a:cubicBezTo>
                        <a:pt x="24" y="279"/>
                        <a:pt x="25" y="274"/>
                        <a:pt x="27" y="269"/>
                      </a:cubicBezTo>
                      <a:cubicBezTo>
                        <a:pt x="28" y="267"/>
                        <a:pt x="25" y="267"/>
                        <a:pt x="25" y="269"/>
                      </a:cubicBezTo>
                      <a:cubicBezTo>
                        <a:pt x="24" y="272"/>
                        <a:pt x="23" y="274"/>
                        <a:pt x="22" y="277"/>
                      </a:cubicBezTo>
                      <a:cubicBezTo>
                        <a:pt x="16" y="241"/>
                        <a:pt x="22" y="205"/>
                        <a:pt x="39" y="173"/>
                      </a:cubicBezTo>
                      <a:cubicBezTo>
                        <a:pt x="73" y="109"/>
                        <a:pt x="142" y="68"/>
                        <a:pt x="209" y="43"/>
                      </a:cubicBezTo>
                      <a:cubicBezTo>
                        <a:pt x="201" y="48"/>
                        <a:pt x="192" y="53"/>
                        <a:pt x="184" y="59"/>
                      </a:cubicBezTo>
                      <a:cubicBezTo>
                        <a:pt x="198" y="54"/>
                        <a:pt x="209" y="46"/>
                        <a:pt x="223" y="42"/>
                      </a:cubicBezTo>
                      <a:cubicBezTo>
                        <a:pt x="230" y="39"/>
                        <a:pt x="239" y="37"/>
                        <a:pt x="245" y="32"/>
                      </a:cubicBezTo>
                      <a:cubicBezTo>
                        <a:pt x="244" y="32"/>
                        <a:pt x="242" y="32"/>
                        <a:pt x="240" y="32"/>
                      </a:cubicBezTo>
                      <a:cubicBezTo>
                        <a:pt x="243" y="31"/>
                        <a:pt x="246" y="30"/>
                        <a:pt x="249" y="30"/>
                      </a:cubicBezTo>
                      <a:cubicBezTo>
                        <a:pt x="248" y="30"/>
                        <a:pt x="247" y="31"/>
                        <a:pt x="247" y="31"/>
                      </a:cubicBezTo>
                      <a:cubicBezTo>
                        <a:pt x="262" y="29"/>
                        <a:pt x="278" y="27"/>
                        <a:pt x="293" y="23"/>
                      </a:cubicBezTo>
                      <a:cubicBezTo>
                        <a:pt x="316" y="16"/>
                        <a:pt x="340" y="13"/>
                        <a:pt x="364" y="12"/>
                      </a:cubicBezTo>
                      <a:cubicBezTo>
                        <a:pt x="383" y="11"/>
                        <a:pt x="402" y="8"/>
                        <a:pt x="421" y="13"/>
                      </a:cubicBezTo>
                      <a:cubicBezTo>
                        <a:pt x="442" y="18"/>
                        <a:pt x="464" y="24"/>
                        <a:pt x="484" y="31"/>
                      </a:cubicBezTo>
                      <a:cubicBezTo>
                        <a:pt x="478" y="24"/>
                        <a:pt x="469" y="22"/>
                        <a:pt x="461" y="18"/>
                      </a:cubicBezTo>
                      <a:cubicBezTo>
                        <a:pt x="476" y="19"/>
                        <a:pt x="491" y="24"/>
                        <a:pt x="506" y="26"/>
                      </a:cubicBezTo>
                      <a:cubicBezTo>
                        <a:pt x="510" y="30"/>
                        <a:pt x="516" y="31"/>
                        <a:pt x="522" y="33"/>
                      </a:cubicBezTo>
                      <a:cubicBezTo>
                        <a:pt x="554" y="48"/>
                        <a:pt x="584" y="66"/>
                        <a:pt x="606" y="94"/>
                      </a:cubicBezTo>
                      <a:cubicBezTo>
                        <a:pt x="616" y="108"/>
                        <a:pt x="624" y="123"/>
                        <a:pt x="630" y="139"/>
                      </a:cubicBezTo>
                      <a:cubicBezTo>
                        <a:pt x="630" y="124"/>
                        <a:pt x="619" y="112"/>
                        <a:pt x="616" y="98"/>
                      </a:cubicBezTo>
                      <a:cubicBezTo>
                        <a:pt x="628" y="110"/>
                        <a:pt x="638" y="123"/>
                        <a:pt x="644" y="140"/>
                      </a:cubicBezTo>
                      <a:cubicBezTo>
                        <a:pt x="646" y="146"/>
                        <a:pt x="649" y="148"/>
                        <a:pt x="655" y="143"/>
                      </a:cubicBezTo>
                      <a:cubicBezTo>
                        <a:pt x="652" y="139"/>
                        <a:pt x="649" y="134"/>
                        <a:pt x="646" y="130"/>
                      </a:cubicBezTo>
                      <a:close/>
                      <a:moveTo>
                        <a:pt x="67" y="396"/>
                      </a:moveTo>
                      <a:cubicBezTo>
                        <a:pt x="69" y="401"/>
                        <a:pt x="73" y="406"/>
                        <a:pt x="77" y="411"/>
                      </a:cubicBezTo>
                      <a:cubicBezTo>
                        <a:pt x="83" y="419"/>
                        <a:pt x="89" y="427"/>
                        <a:pt x="95" y="435"/>
                      </a:cubicBezTo>
                      <a:cubicBezTo>
                        <a:pt x="83" y="426"/>
                        <a:pt x="71" y="416"/>
                        <a:pt x="60" y="404"/>
                      </a:cubicBezTo>
                      <a:cubicBezTo>
                        <a:pt x="33" y="375"/>
                        <a:pt x="17" y="337"/>
                        <a:pt x="20" y="299"/>
                      </a:cubicBezTo>
                      <a:cubicBezTo>
                        <a:pt x="29" y="333"/>
                        <a:pt x="46" y="365"/>
                        <a:pt x="67" y="396"/>
                      </a:cubicBezTo>
                      <a:close/>
                      <a:moveTo>
                        <a:pt x="505" y="26"/>
                      </a:moveTo>
                      <a:cubicBezTo>
                        <a:pt x="496" y="19"/>
                        <a:pt x="485" y="18"/>
                        <a:pt x="474" y="15"/>
                      </a:cubicBezTo>
                      <a:cubicBezTo>
                        <a:pt x="470" y="14"/>
                        <a:pt x="464" y="15"/>
                        <a:pt x="461" y="10"/>
                      </a:cubicBezTo>
                      <a:cubicBezTo>
                        <a:pt x="477" y="12"/>
                        <a:pt x="493" y="14"/>
                        <a:pt x="507" y="21"/>
                      </a:cubicBezTo>
                      <a:cubicBezTo>
                        <a:pt x="512" y="23"/>
                        <a:pt x="506" y="24"/>
                        <a:pt x="505" y="26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1" name="Freeform 116">
                  <a:extLst>
                    <a:ext uri="{FF2B5EF4-FFF2-40B4-BE49-F238E27FC236}">
                      <a16:creationId xmlns:a16="http://schemas.microsoft.com/office/drawing/2014/main" id="{79CEA0AC-3C73-4B22-B616-36914E412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9877" y="895350"/>
                  <a:ext cx="7938" cy="9525"/>
                </a:xfrm>
                <a:custGeom>
                  <a:avLst/>
                  <a:gdLst>
                    <a:gd name="T0" fmla="*/ 0 w 4"/>
                    <a:gd name="T1" fmla="*/ 1 h 4"/>
                    <a:gd name="T2" fmla="*/ 1 w 4"/>
                    <a:gd name="T3" fmla="*/ 0 h 4"/>
                    <a:gd name="T4" fmla="*/ 4 w 4"/>
                    <a:gd name="T5" fmla="*/ 3 h 4"/>
                    <a:gd name="T6" fmla="*/ 3 w 4"/>
                    <a:gd name="T7" fmla="*/ 4 h 4"/>
                    <a:gd name="T8" fmla="*/ 0 w 4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2" y="3"/>
                        <a:pt x="1" y="2"/>
                        <a:pt x="0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2" name="Freeform 117">
                  <a:extLst>
                    <a:ext uri="{FF2B5EF4-FFF2-40B4-BE49-F238E27FC236}">
                      <a16:creationId xmlns:a16="http://schemas.microsoft.com/office/drawing/2014/main" id="{2434E070-278E-4A7F-A82A-604F00E70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99939" y="1192212"/>
                  <a:ext cx="12700" cy="14288"/>
                </a:xfrm>
                <a:custGeom>
                  <a:avLst/>
                  <a:gdLst>
                    <a:gd name="T0" fmla="*/ 6 w 6"/>
                    <a:gd name="T1" fmla="*/ 0 h 6"/>
                    <a:gd name="T2" fmla="*/ 3 w 6"/>
                    <a:gd name="T3" fmla="*/ 5 h 6"/>
                    <a:gd name="T4" fmla="*/ 4 w 6"/>
                    <a:gd name="T5" fmla="*/ 2 h 6"/>
                    <a:gd name="T6" fmla="*/ 6 w 6"/>
                    <a:gd name="T7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0"/>
                      </a:moveTo>
                      <a:cubicBezTo>
                        <a:pt x="6" y="3"/>
                        <a:pt x="4" y="6"/>
                        <a:pt x="3" y="5"/>
                      </a:cubicBezTo>
                      <a:cubicBezTo>
                        <a:pt x="0" y="4"/>
                        <a:pt x="3" y="3"/>
                        <a:pt x="4" y="2"/>
                      </a:cubicBezTo>
                      <a:cubicBezTo>
                        <a:pt x="4" y="1"/>
                        <a:pt x="5" y="1"/>
                        <a:pt x="6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3" name="Freeform 118">
                  <a:extLst>
                    <a:ext uri="{FF2B5EF4-FFF2-40B4-BE49-F238E27FC236}">
                      <a16:creationId xmlns:a16="http://schemas.microsoft.com/office/drawing/2014/main" id="{4E10AEDA-683C-4A34-8F79-8CCB57F975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5427" y="152400"/>
                  <a:ext cx="9525" cy="11113"/>
                </a:xfrm>
                <a:custGeom>
                  <a:avLst/>
                  <a:gdLst>
                    <a:gd name="T0" fmla="*/ 3 w 4"/>
                    <a:gd name="T1" fmla="*/ 5 h 5"/>
                    <a:gd name="T2" fmla="*/ 0 w 4"/>
                    <a:gd name="T3" fmla="*/ 2 h 5"/>
                    <a:gd name="T4" fmla="*/ 2 w 4"/>
                    <a:gd name="T5" fmla="*/ 1 h 5"/>
                    <a:gd name="T6" fmla="*/ 4 w 4"/>
                    <a:gd name="T7" fmla="*/ 5 h 5"/>
                    <a:gd name="T8" fmla="*/ 3 w 4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5">
                      <a:moveTo>
                        <a:pt x="3" y="5"/>
                      </a:moveTo>
                      <a:cubicBezTo>
                        <a:pt x="2" y="4"/>
                        <a:pt x="1" y="3"/>
                        <a:pt x="0" y="2"/>
                      </a:cubicBezTo>
                      <a:cubicBezTo>
                        <a:pt x="0" y="1"/>
                        <a:pt x="1" y="0"/>
                        <a:pt x="2" y="1"/>
                      </a:cubicBezTo>
                      <a:cubicBezTo>
                        <a:pt x="3" y="2"/>
                        <a:pt x="3" y="4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19">
                  <a:extLst>
                    <a:ext uri="{FF2B5EF4-FFF2-40B4-BE49-F238E27FC236}">
                      <a16:creationId xmlns:a16="http://schemas.microsoft.com/office/drawing/2014/main" id="{51BFA44C-793B-46B7-8DFF-99241A667C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422275"/>
                  <a:ext cx="11113" cy="38100"/>
                </a:xfrm>
                <a:custGeom>
                  <a:avLst/>
                  <a:gdLst>
                    <a:gd name="T0" fmla="*/ 2 w 5"/>
                    <a:gd name="T1" fmla="*/ 0 h 17"/>
                    <a:gd name="T2" fmla="*/ 2 w 5"/>
                    <a:gd name="T3" fmla="*/ 17 h 17"/>
                    <a:gd name="T4" fmla="*/ 2 w 5"/>
                    <a:gd name="T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7">
                      <a:moveTo>
                        <a:pt x="2" y="0"/>
                      </a:moveTo>
                      <a:cubicBezTo>
                        <a:pt x="3" y="5"/>
                        <a:pt x="5" y="11"/>
                        <a:pt x="2" y="17"/>
                      </a:cubicBezTo>
                      <a:cubicBezTo>
                        <a:pt x="0" y="11"/>
                        <a:pt x="3" y="6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5" name="Freeform 120">
                  <a:extLst>
                    <a:ext uri="{FF2B5EF4-FFF2-40B4-BE49-F238E27FC236}">
                      <a16:creationId xmlns:a16="http://schemas.microsoft.com/office/drawing/2014/main" id="{D8722144-E1F3-4D46-A37F-A32D6EA98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8614" y="757237"/>
                  <a:ext cx="15875" cy="20638"/>
                </a:xfrm>
                <a:custGeom>
                  <a:avLst/>
                  <a:gdLst>
                    <a:gd name="T0" fmla="*/ 7 w 7"/>
                    <a:gd name="T1" fmla="*/ 0 h 9"/>
                    <a:gd name="T2" fmla="*/ 0 w 7"/>
                    <a:gd name="T3" fmla="*/ 9 h 9"/>
                    <a:gd name="T4" fmla="*/ 7 w 7"/>
                    <a:gd name="T5" fmla="*/ 1 h 9"/>
                    <a:gd name="T6" fmla="*/ 7 w 7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9">
                      <a:moveTo>
                        <a:pt x="7" y="0"/>
                      </a:moveTo>
                      <a:cubicBezTo>
                        <a:pt x="6" y="4"/>
                        <a:pt x="4" y="7"/>
                        <a:pt x="0" y="9"/>
                      </a:cubicBezTo>
                      <a:cubicBezTo>
                        <a:pt x="0" y="4"/>
                        <a:pt x="4" y="3"/>
                        <a:pt x="7" y="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6" name="Freeform 121">
                  <a:extLst>
                    <a:ext uri="{FF2B5EF4-FFF2-40B4-BE49-F238E27FC236}">
                      <a16:creationId xmlns:a16="http://schemas.microsoft.com/office/drawing/2014/main" id="{60608C4F-6802-43D5-A6FA-41616459E4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7027" y="630237"/>
                  <a:ext cx="17463" cy="33338"/>
                </a:xfrm>
                <a:custGeom>
                  <a:avLst/>
                  <a:gdLst>
                    <a:gd name="T0" fmla="*/ 6 w 8"/>
                    <a:gd name="T1" fmla="*/ 0 h 15"/>
                    <a:gd name="T2" fmla="*/ 0 w 8"/>
                    <a:gd name="T3" fmla="*/ 15 h 15"/>
                    <a:gd name="T4" fmla="*/ 0 w 8"/>
                    <a:gd name="T5" fmla="*/ 15 h 15"/>
                    <a:gd name="T6" fmla="*/ 7 w 8"/>
                    <a:gd name="T7" fmla="*/ 1 h 15"/>
                    <a:gd name="T8" fmla="*/ 6 w 8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5">
                      <a:moveTo>
                        <a:pt x="6" y="0"/>
                      </a:moveTo>
                      <a:cubicBezTo>
                        <a:pt x="8" y="7"/>
                        <a:pt x="8" y="13"/>
                        <a:pt x="0" y="15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1"/>
                        <a:pt x="5" y="6"/>
                        <a:pt x="7" y="1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7" name="Freeform 122">
                  <a:extLst>
                    <a:ext uri="{FF2B5EF4-FFF2-40B4-BE49-F238E27FC236}">
                      <a16:creationId xmlns:a16="http://schemas.microsoft.com/office/drawing/2014/main" id="{B56E9C5E-BFFF-4B63-9A09-2AA43B71B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4489" y="736600"/>
                  <a:ext cx="15875" cy="23813"/>
                </a:xfrm>
                <a:custGeom>
                  <a:avLst/>
                  <a:gdLst>
                    <a:gd name="T0" fmla="*/ 0 w 7"/>
                    <a:gd name="T1" fmla="*/ 10 h 10"/>
                    <a:gd name="T2" fmla="*/ 6 w 7"/>
                    <a:gd name="T3" fmla="*/ 0 h 10"/>
                    <a:gd name="T4" fmla="*/ 0 w 7"/>
                    <a:gd name="T5" fmla="*/ 9 h 10"/>
                    <a:gd name="T6" fmla="*/ 0 w 7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0">
                      <a:moveTo>
                        <a:pt x="0" y="10"/>
                      </a:moveTo>
                      <a:cubicBezTo>
                        <a:pt x="0" y="5"/>
                        <a:pt x="3" y="3"/>
                        <a:pt x="6" y="0"/>
                      </a:cubicBezTo>
                      <a:cubicBezTo>
                        <a:pt x="7" y="5"/>
                        <a:pt x="3" y="7"/>
                        <a:pt x="0" y="9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8" name="Freeform 123">
                  <a:extLst>
                    <a:ext uri="{FF2B5EF4-FFF2-40B4-BE49-F238E27FC236}">
                      <a16:creationId xmlns:a16="http://schemas.microsoft.com/office/drawing/2014/main" id="{66071D03-C8FE-4BEE-A06E-71C91E8BE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84002" y="515937"/>
                  <a:ext cx="3175" cy="11113"/>
                </a:xfrm>
                <a:custGeom>
                  <a:avLst/>
                  <a:gdLst>
                    <a:gd name="T0" fmla="*/ 1 w 2"/>
                    <a:gd name="T1" fmla="*/ 5 h 5"/>
                    <a:gd name="T2" fmla="*/ 0 w 2"/>
                    <a:gd name="T3" fmla="*/ 2 h 5"/>
                    <a:gd name="T4" fmla="*/ 1 w 2"/>
                    <a:gd name="T5" fmla="*/ 1 h 5"/>
                    <a:gd name="T6" fmla="*/ 2 w 2"/>
                    <a:gd name="T7" fmla="*/ 2 h 5"/>
                    <a:gd name="T8" fmla="*/ 1 w 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1" y="5"/>
                      </a:move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1" y="1"/>
                      </a:cubicBezTo>
                      <a:cubicBezTo>
                        <a:pt x="2" y="1"/>
                        <a:pt x="2" y="2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9" name="Freeform 124">
                  <a:extLst>
                    <a:ext uri="{FF2B5EF4-FFF2-40B4-BE49-F238E27FC236}">
                      <a16:creationId xmlns:a16="http://schemas.microsoft.com/office/drawing/2014/main" id="{C01A17E7-3B4E-4D82-8B41-16211CE47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22264" y="663575"/>
                  <a:ext cx="11113" cy="25400"/>
                </a:xfrm>
                <a:custGeom>
                  <a:avLst/>
                  <a:gdLst>
                    <a:gd name="T0" fmla="*/ 2 w 5"/>
                    <a:gd name="T1" fmla="*/ 0 h 11"/>
                    <a:gd name="T2" fmla="*/ 0 w 5"/>
                    <a:gd name="T3" fmla="*/ 11 h 11"/>
                    <a:gd name="T4" fmla="*/ 2 w 5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3" y="3"/>
                        <a:pt x="5" y="7"/>
                        <a:pt x="0" y="11"/>
                      </a:cubicBezTo>
                      <a:cubicBezTo>
                        <a:pt x="0" y="7"/>
                        <a:pt x="3" y="3"/>
                        <a:pt x="2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0" name="Freeform 125">
                  <a:extLst>
                    <a:ext uri="{FF2B5EF4-FFF2-40B4-BE49-F238E27FC236}">
                      <a16:creationId xmlns:a16="http://schemas.microsoft.com/office/drawing/2014/main" id="{A5B2B62E-775A-45ED-B044-31BA815E7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0477" y="-12701"/>
                  <a:ext cx="34925" cy="14288"/>
                </a:xfrm>
                <a:custGeom>
                  <a:avLst/>
                  <a:gdLst>
                    <a:gd name="T0" fmla="*/ 15 w 15"/>
                    <a:gd name="T1" fmla="*/ 5 h 6"/>
                    <a:gd name="T2" fmla="*/ 1 w 15"/>
                    <a:gd name="T3" fmla="*/ 0 h 6"/>
                    <a:gd name="T4" fmla="*/ 0 w 15"/>
                    <a:gd name="T5" fmla="*/ 0 h 6"/>
                    <a:gd name="T6" fmla="*/ 15 w 15"/>
                    <a:gd name="T7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6">
                      <a:moveTo>
                        <a:pt x="15" y="5"/>
                      </a:moveTo>
                      <a:cubicBezTo>
                        <a:pt x="9" y="6"/>
                        <a:pt x="5" y="3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4"/>
                        <a:pt x="15" y="5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1" name="Freeform 126">
                  <a:extLst>
                    <a:ext uri="{FF2B5EF4-FFF2-40B4-BE49-F238E27FC236}">
                      <a16:creationId xmlns:a16="http://schemas.microsoft.com/office/drawing/2014/main" id="{1D3CE90D-BFE8-4CD8-BEE3-9E680369A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53952" y="-92076"/>
                  <a:ext cx="11113" cy="4763"/>
                </a:xfrm>
                <a:custGeom>
                  <a:avLst/>
                  <a:gdLst>
                    <a:gd name="T0" fmla="*/ 3 w 5"/>
                    <a:gd name="T1" fmla="*/ 2 h 2"/>
                    <a:gd name="T2" fmla="*/ 0 w 5"/>
                    <a:gd name="T3" fmla="*/ 0 h 2"/>
                    <a:gd name="T4" fmla="*/ 2 w 5"/>
                    <a:gd name="T5" fmla="*/ 0 h 2"/>
                    <a:gd name="T6" fmla="*/ 5 w 5"/>
                    <a:gd name="T7" fmla="*/ 0 h 2"/>
                    <a:gd name="T8" fmla="*/ 3 w 5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2">
                      <a:moveTo>
                        <a:pt x="3" y="2"/>
                      </a:move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4" y="1"/>
                        <a:pt x="4" y="1"/>
                        <a:pt x="3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2" name="Freeform 127">
                  <a:extLst>
                    <a:ext uri="{FF2B5EF4-FFF2-40B4-BE49-F238E27FC236}">
                      <a16:creationId xmlns:a16="http://schemas.microsoft.com/office/drawing/2014/main" id="{FB5795CC-D290-40DE-9249-F543F2E63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2602" y="460375"/>
                  <a:ext cx="6350" cy="11113"/>
                </a:xfrm>
                <a:custGeom>
                  <a:avLst/>
                  <a:gdLst>
                    <a:gd name="T0" fmla="*/ 1 w 3"/>
                    <a:gd name="T1" fmla="*/ 1 h 5"/>
                    <a:gd name="T2" fmla="*/ 2 w 3"/>
                    <a:gd name="T3" fmla="*/ 2 h 5"/>
                    <a:gd name="T4" fmla="*/ 2 w 3"/>
                    <a:gd name="T5" fmla="*/ 4 h 5"/>
                    <a:gd name="T6" fmla="*/ 1 w 3"/>
                    <a:gd name="T7" fmla="*/ 3 h 5"/>
                    <a:gd name="T8" fmla="*/ 1 w 3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1"/>
                      </a:moveTo>
                      <a:cubicBezTo>
                        <a:pt x="3" y="1"/>
                        <a:pt x="1" y="0"/>
                        <a:pt x="2" y="2"/>
                      </a:cubicBezTo>
                      <a:cubicBezTo>
                        <a:pt x="2" y="3"/>
                        <a:pt x="2" y="4"/>
                        <a:pt x="2" y="4"/>
                      </a:cubicBezTo>
                      <a:cubicBezTo>
                        <a:pt x="0" y="5"/>
                        <a:pt x="2" y="5"/>
                        <a:pt x="1" y="3"/>
                      </a:cubicBezTo>
                      <a:cubicBezTo>
                        <a:pt x="1" y="3"/>
                        <a:pt x="1" y="2"/>
                        <a:pt x="1" y="1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3" name="Freeform 128">
                  <a:extLst>
                    <a:ext uri="{FF2B5EF4-FFF2-40B4-BE49-F238E27FC236}">
                      <a16:creationId xmlns:a16="http://schemas.microsoft.com/office/drawing/2014/main" id="{75F489D2-6A12-4E8D-A810-12237E6090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93514" y="412750"/>
                  <a:ext cx="4763" cy="11113"/>
                </a:xfrm>
                <a:custGeom>
                  <a:avLst/>
                  <a:gdLst>
                    <a:gd name="T0" fmla="*/ 2 w 2"/>
                    <a:gd name="T1" fmla="*/ 2 h 5"/>
                    <a:gd name="T2" fmla="*/ 1 w 2"/>
                    <a:gd name="T3" fmla="*/ 5 h 5"/>
                    <a:gd name="T4" fmla="*/ 0 w 2"/>
                    <a:gd name="T5" fmla="*/ 3 h 5"/>
                    <a:gd name="T6" fmla="*/ 1 w 2"/>
                    <a:gd name="T7" fmla="*/ 0 h 5"/>
                    <a:gd name="T8" fmla="*/ 2 w 2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5">
                      <a:moveTo>
                        <a:pt x="2" y="2"/>
                      </a:moveTo>
                      <a:cubicBezTo>
                        <a:pt x="2" y="3"/>
                        <a:pt x="2" y="5"/>
                        <a:pt x="1" y="5"/>
                      </a:cubicBezTo>
                      <a:cubicBezTo>
                        <a:pt x="1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1"/>
                        <a:pt x="2" y="1"/>
                        <a:pt x="2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4" name="Freeform 129">
                  <a:extLst>
                    <a:ext uri="{FF2B5EF4-FFF2-40B4-BE49-F238E27FC236}">
                      <a16:creationId xmlns:a16="http://schemas.microsoft.com/office/drawing/2014/main" id="{A3AE74B4-02E6-488E-82AC-914B945A4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80877" y="1025525"/>
                  <a:ext cx="522288" cy="311150"/>
                </a:xfrm>
                <a:custGeom>
                  <a:avLst/>
                  <a:gdLst>
                    <a:gd name="T0" fmla="*/ 226 w 229"/>
                    <a:gd name="T1" fmla="*/ 2 h 136"/>
                    <a:gd name="T2" fmla="*/ 186 w 229"/>
                    <a:gd name="T3" fmla="*/ 39 h 136"/>
                    <a:gd name="T4" fmla="*/ 135 w 229"/>
                    <a:gd name="T5" fmla="*/ 75 h 136"/>
                    <a:gd name="T6" fmla="*/ 22 w 229"/>
                    <a:gd name="T7" fmla="*/ 119 h 136"/>
                    <a:gd name="T8" fmla="*/ 65 w 229"/>
                    <a:gd name="T9" fmla="*/ 25 h 136"/>
                    <a:gd name="T10" fmla="*/ 61 w 229"/>
                    <a:gd name="T11" fmla="*/ 24 h 136"/>
                    <a:gd name="T12" fmla="*/ 44 w 229"/>
                    <a:gd name="T13" fmla="*/ 70 h 136"/>
                    <a:gd name="T14" fmla="*/ 10 w 229"/>
                    <a:gd name="T15" fmla="*/ 120 h 136"/>
                    <a:gd name="T16" fmla="*/ 8 w 229"/>
                    <a:gd name="T17" fmla="*/ 124 h 136"/>
                    <a:gd name="T18" fmla="*/ 7 w 229"/>
                    <a:gd name="T19" fmla="*/ 124 h 136"/>
                    <a:gd name="T20" fmla="*/ 7 w 229"/>
                    <a:gd name="T21" fmla="*/ 134 h 136"/>
                    <a:gd name="T22" fmla="*/ 137 w 229"/>
                    <a:gd name="T23" fmla="*/ 84 h 136"/>
                    <a:gd name="T24" fmla="*/ 228 w 229"/>
                    <a:gd name="T25" fmla="*/ 4 h 136"/>
                    <a:gd name="T26" fmla="*/ 226 w 229"/>
                    <a:gd name="T27" fmla="*/ 2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9" h="136">
                      <a:moveTo>
                        <a:pt x="226" y="2"/>
                      </a:moveTo>
                      <a:cubicBezTo>
                        <a:pt x="212" y="13"/>
                        <a:pt x="200" y="27"/>
                        <a:pt x="186" y="39"/>
                      </a:cubicBezTo>
                      <a:cubicBezTo>
                        <a:pt x="171" y="53"/>
                        <a:pt x="153" y="65"/>
                        <a:pt x="135" y="75"/>
                      </a:cubicBezTo>
                      <a:cubicBezTo>
                        <a:pt x="100" y="96"/>
                        <a:pt x="60" y="107"/>
                        <a:pt x="22" y="119"/>
                      </a:cubicBezTo>
                      <a:cubicBezTo>
                        <a:pt x="44" y="94"/>
                        <a:pt x="65" y="57"/>
                        <a:pt x="65" y="25"/>
                      </a:cubicBezTo>
                      <a:cubicBezTo>
                        <a:pt x="65" y="22"/>
                        <a:pt x="62" y="22"/>
                        <a:pt x="61" y="24"/>
                      </a:cubicBezTo>
                      <a:cubicBezTo>
                        <a:pt x="54" y="39"/>
                        <a:pt x="50" y="55"/>
                        <a:pt x="44" y="70"/>
                      </a:cubicBezTo>
                      <a:cubicBezTo>
                        <a:pt x="35" y="88"/>
                        <a:pt x="24" y="106"/>
                        <a:pt x="10" y="120"/>
                      </a:cubicBezTo>
                      <a:cubicBezTo>
                        <a:pt x="9" y="122"/>
                        <a:pt x="8" y="123"/>
                        <a:pt x="8" y="124"/>
                      </a:cubicBezTo>
                      <a:cubicBezTo>
                        <a:pt x="7" y="124"/>
                        <a:pt x="7" y="124"/>
                        <a:pt x="7" y="124"/>
                      </a:cubicBezTo>
                      <a:cubicBezTo>
                        <a:pt x="2" y="126"/>
                        <a:pt x="0" y="136"/>
                        <a:pt x="7" y="134"/>
                      </a:cubicBezTo>
                      <a:cubicBezTo>
                        <a:pt x="51" y="119"/>
                        <a:pt x="96" y="107"/>
                        <a:pt x="137" y="84"/>
                      </a:cubicBezTo>
                      <a:cubicBezTo>
                        <a:pt x="170" y="66"/>
                        <a:pt x="210" y="37"/>
                        <a:pt x="228" y="4"/>
                      </a:cubicBezTo>
                      <a:cubicBezTo>
                        <a:pt x="229" y="2"/>
                        <a:pt x="228" y="0"/>
                        <a:pt x="226" y="2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5" name="Freeform 130">
                  <a:extLst>
                    <a:ext uri="{FF2B5EF4-FFF2-40B4-BE49-F238E27FC236}">
                      <a16:creationId xmlns:a16="http://schemas.microsoft.com/office/drawing/2014/main" id="{FD7A857D-B5E0-4971-8527-23891E6B6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4" y="-204788"/>
                  <a:ext cx="1492250" cy="1268413"/>
                </a:xfrm>
                <a:custGeom>
                  <a:avLst/>
                  <a:gdLst>
                    <a:gd name="T0" fmla="*/ 537 w 653"/>
                    <a:gd name="T1" fmla="*/ 108 h 555"/>
                    <a:gd name="T2" fmla="*/ 57 w 653"/>
                    <a:gd name="T3" fmla="*/ 238 h 555"/>
                    <a:gd name="T4" fmla="*/ 71 w 653"/>
                    <a:gd name="T5" fmla="*/ 435 h 555"/>
                    <a:gd name="T6" fmla="*/ 278 w 653"/>
                    <a:gd name="T7" fmla="*/ 553 h 555"/>
                    <a:gd name="T8" fmla="*/ 282 w 653"/>
                    <a:gd name="T9" fmla="*/ 545 h 555"/>
                    <a:gd name="T10" fmla="*/ 58 w 653"/>
                    <a:gd name="T11" fmla="*/ 401 h 555"/>
                    <a:gd name="T12" fmla="*/ 153 w 653"/>
                    <a:gd name="T13" fmla="*/ 148 h 555"/>
                    <a:gd name="T14" fmla="*/ 445 w 653"/>
                    <a:gd name="T15" fmla="*/ 78 h 555"/>
                    <a:gd name="T16" fmla="*/ 629 w 653"/>
                    <a:gd name="T17" fmla="*/ 304 h 555"/>
                    <a:gd name="T18" fmla="*/ 575 w 653"/>
                    <a:gd name="T19" fmla="*/ 446 h 555"/>
                    <a:gd name="T20" fmla="*/ 529 w 653"/>
                    <a:gd name="T21" fmla="*/ 485 h 555"/>
                    <a:gd name="T22" fmla="*/ 462 w 653"/>
                    <a:gd name="T23" fmla="*/ 525 h 555"/>
                    <a:gd name="T24" fmla="*/ 446 w 653"/>
                    <a:gd name="T25" fmla="*/ 533 h 555"/>
                    <a:gd name="T26" fmla="*/ 446 w 653"/>
                    <a:gd name="T27" fmla="*/ 537 h 555"/>
                    <a:gd name="T28" fmla="*/ 634 w 653"/>
                    <a:gd name="T29" fmla="*/ 350 h 555"/>
                    <a:gd name="T30" fmla="*/ 537 w 653"/>
                    <a:gd name="T31" fmla="*/ 108 h 5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53" h="555">
                      <a:moveTo>
                        <a:pt x="537" y="108"/>
                      </a:moveTo>
                      <a:cubicBezTo>
                        <a:pt x="386" y="0"/>
                        <a:pt x="147" y="89"/>
                        <a:pt x="57" y="238"/>
                      </a:cubicBezTo>
                      <a:cubicBezTo>
                        <a:pt x="18" y="302"/>
                        <a:pt x="21" y="378"/>
                        <a:pt x="71" y="435"/>
                      </a:cubicBezTo>
                      <a:cubicBezTo>
                        <a:pt x="123" y="495"/>
                        <a:pt x="206" y="525"/>
                        <a:pt x="278" y="553"/>
                      </a:cubicBezTo>
                      <a:cubicBezTo>
                        <a:pt x="282" y="555"/>
                        <a:pt x="287" y="547"/>
                        <a:pt x="282" y="545"/>
                      </a:cubicBezTo>
                      <a:cubicBezTo>
                        <a:pt x="203" y="511"/>
                        <a:pt x="106" y="479"/>
                        <a:pt x="58" y="401"/>
                      </a:cubicBezTo>
                      <a:cubicBezTo>
                        <a:pt x="0" y="307"/>
                        <a:pt x="78" y="203"/>
                        <a:pt x="153" y="148"/>
                      </a:cubicBezTo>
                      <a:cubicBezTo>
                        <a:pt x="236" y="87"/>
                        <a:pt x="344" y="56"/>
                        <a:pt x="445" y="78"/>
                      </a:cubicBezTo>
                      <a:cubicBezTo>
                        <a:pt x="552" y="102"/>
                        <a:pt x="626" y="195"/>
                        <a:pt x="629" y="304"/>
                      </a:cubicBezTo>
                      <a:cubicBezTo>
                        <a:pt x="630" y="357"/>
                        <a:pt x="611" y="406"/>
                        <a:pt x="575" y="446"/>
                      </a:cubicBezTo>
                      <a:cubicBezTo>
                        <a:pt x="562" y="461"/>
                        <a:pt x="546" y="474"/>
                        <a:pt x="529" y="485"/>
                      </a:cubicBezTo>
                      <a:cubicBezTo>
                        <a:pt x="514" y="506"/>
                        <a:pt x="486" y="520"/>
                        <a:pt x="462" y="525"/>
                      </a:cubicBezTo>
                      <a:cubicBezTo>
                        <a:pt x="456" y="527"/>
                        <a:pt x="451" y="530"/>
                        <a:pt x="446" y="533"/>
                      </a:cubicBezTo>
                      <a:cubicBezTo>
                        <a:pt x="444" y="534"/>
                        <a:pt x="444" y="538"/>
                        <a:pt x="446" y="537"/>
                      </a:cubicBezTo>
                      <a:cubicBezTo>
                        <a:pt x="531" y="502"/>
                        <a:pt x="614" y="445"/>
                        <a:pt x="634" y="350"/>
                      </a:cubicBezTo>
                      <a:cubicBezTo>
                        <a:pt x="653" y="258"/>
                        <a:pt x="612" y="162"/>
                        <a:pt x="537" y="108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6" name="Freeform 131">
                  <a:extLst>
                    <a:ext uri="{FF2B5EF4-FFF2-40B4-BE49-F238E27FC236}">
                      <a16:creationId xmlns:a16="http://schemas.microsoft.com/office/drawing/2014/main" id="{0AFCDF6F-45CF-4358-B67C-7CE5C34A7A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56970" y="-11752"/>
                  <a:ext cx="588963" cy="957263"/>
                </a:xfrm>
                <a:custGeom>
                  <a:avLst/>
                  <a:gdLst>
                    <a:gd name="T0" fmla="*/ 257 w 258"/>
                    <a:gd name="T1" fmla="*/ 0 h 419"/>
                    <a:gd name="T2" fmla="*/ 33 w 258"/>
                    <a:gd name="T3" fmla="*/ 157 h 419"/>
                    <a:gd name="T4" fmla="*/ 9 w 258"/>
                    <a:gd name="T5" fmla="*/ 279 h 419"/>
                    <a:gd name="T6" fmla="*/ 111 w 258"/>
                    <a:gd name="T7" fmla="*/ 417 h 419"/>
                    <a:gd name="T8" fmla="*/ 115 w 258"/>
                    <a:gd name="T9" fmla="*/ 413 h 419"/>
                    <a:gd name="T10" fmla="*/ 17 w 258"/>
                    <a:gd name="T11" fmla="*/ 280 h 419"/>
                    <a:gd name="T12" fmla="*/ 42 w 258"/>
                    <a:gd name="T13" fmla="*/ 155 h 419"/>
                    <a:gd name="T14" fmla="*/ 257 w 258"/>
                    <a:gd name="T15" fmla="*/ 2 h 419"/>
                    <a:gd name="T16" fmla="*/ 257 w 258"/>
                    <a:gd name="T17" fmla="*/ 0 h 4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8" h="419">
                      <a:moveTo>
                        <a:pt x="257" y="0"/>
                      </a:moveTo>
                      <a:cubicBezTo>
                        <a:pt x="171" y="27"/>
                        <a:pt x="83" y="80"/>
                        <a:pt x="33" y="157"/>
                      </a:cubicBezTo>
                      <a:cubicBezTo>
                        <a:pt x="10" y="193"/>
                        <a:pt x="0" y="236"/>
                        <a:pt x="9" y="279"/>
                      </a:cubicBezTo>
                      <a:cubicBezTo>
                        <a:pt x="20" y="336"/>
                        <a:pt x="69" y="381"/>
                        <a:pt x="111" y="417"/>
                      </a:cubicBezTo>
                      <a:cubicBezTo>
                        <a:pt x="113" y="419"/>
                        <a:pt x="116" y="415"/>
                        <a:pt x="115" y="413"/>
                      </a:cubicBezTo>
                      <a:cubicBezTo>
                        <a:pt x="77" y="373"/>
                        <a:pt x="32" y="335"/>
                        <a:pt x="17" y="280"/>
                      </a:cubicBezTo>
                      <a:cubicBezTo>
                        <a:pt x="5" y="237"/>
                        <a:pt x="18" y="192"/>
                        <a:pt x="42" y="155"/>
                      </a:cubicBezTo>
                      <a:cubicBezTo>
                        <a:pt x="89" y="82"/>
                        <a:pt x="177" y="30"/>
                        <a:pt x="257" y="2"/>
                      </a:cubicBezTo>
                      <a:cubicBezTo>
                        <a:pt x="258" y="1"/>
                        <a:pt x="258" y="0"/>
                        <a:pt x="257" y="0"/>
                      </a:cubicBezTo>
                      <a:close/>
                    </a:path>
                  </a:pathLst>
                </a:custGeom>
                <a:solidFill>
                  <a:srgbClr val="393B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3" name="文本框 212">
              <a:hlinkClick r:id="" action="ppaction://noaction"/>
              <a:extLst>
                <a:ext uri="{FF2B5EF4-FFF2-40B4-BE49-F238E27FC236}">
                  <a16:creationId xmlns:a16="http://schemas.microsoft.com/office/drawing/2014/main" id="{87D3FEBC-2B6D-4A8A-A2BD-71151EB8AE72}"/>
                </a:ext>
              </a:extLst>
            </p:cNvPr>
            <p:cNvSpPr txBox="1"/>
            <p:nvPr/>
          </p:nvSpPr>
          <p:spPr>
            <a:xfrm>
              <a:off x="8362501" y="2826212"/>
              <a:ext cx="2180764" cy="574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方正卡通简体" panose="03000509000000000000" pitchFamily="65" charset="-122"/>
                  <a:ea typeface="方正卡通简体" panose="03000509000000000000" pitchFamily="65" charset="-122"/>
                </a:rPr>
                <a:t>汇编器</a:t>
              </a:r>
            </a:p>
          </p:txBody>
        </p:sp>
      </p:grpSp>
      <p:pic>
        <p:nvPicPr>
          <p:cNvPr id="315" name="Picture 4">
            <a:extLst>
              <a:ext uri="{FF2B5EF4-FFF2-40B4-BE49-F238E27FC236}">
                <a16:creationId xmlns:a16="http://schemas.microsoft.com/office/drawing/2014/main" id="{9A92A19C-41AE-421F-AE1F-3AD922317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16" name="文本框 315">
            <a:extLst>
              <a:ext uri="{FF2B5EF4-FFF2-40B4-BE49-F238E27FC236}">
                <a16:creationId xmlns:a16="http://schemas.microsoft.com/office/drawing/2014/main" id="{FED30A25-EA8E-4E0C-842E-D003F34D768A}"/>
              </a:ext>
            </a:extLst>
          </p:cNvPr>
          <p:cNvSpPr txBox="1"/>
          <p:nvPr/>
        </p:nvSpPr>
        <p:spPr>
          <a:xfrm>
            <a:off x="874138" y="517237"/>
            <a:ext cx="564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具体实现</a:t>
            </a:r>
            <a:endParaRPr lang="zh-CN" altLang="en-US" sz="4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17" name="文本框 316">
            <a:hlinkClick r:id="" action="ppaction://noaction"/>
            <a:extLst>
              <a:ext uri="{FF2B5EF4-FFF2-40B4-BE49-F238E27FC236}">
                <a16:creationId xmlns:a16="http://schemas.microsoft.com/office/drawing/2014/main" id="{B6EEA759-C87E-4D72-88CD-74E429124039}"/>
              </a:ext>
            </a:extLst>
          </p:cNvPr>
          <p:cNvSpPr txBox="1"/>
          <p:nvPr/>
        </p:nvSpPr>
        <p:spPr>
          <a:xfrm>
            <a:off x="9275819" y="1731509"/>
            <a:ext cx="17452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暂停     单步</a:t>
            </a: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查看栈</a:t>
            </a: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algn="ctr"/>
            <a:r>
              <a:rPr lang="zh-CN" altLang="en-US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调节速率</a:t>
            </a:r>
          </a:p>
        </p:txBody>
      </p:sp>
    </p:spTree>
    <p:extLst>
      <p:ext uri="{BB962C8B-B14F-4D97-AF65-F5344CB8AC3E}">
        <p14:creationId xmlns:p14="http://schemas.microsoft.com/office/powerpoint/2010/main" val="261260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 p14:presetBounceEnd="7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22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23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72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3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3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6" grpId="0"/>
          <p:bldP spid="3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6" grpId="0"/>
          <p:bldP spid="31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262763" y="1555104"/>
            <a:ext cx="2929237" cy="3116466"/>
            <a:chOff x="6040438" y="590550"/>
            <a:chExt cx="2201863" cy="2089150"/>
          </a:xfrm>
        </p:grpSpPr>
        <p:sp>
          <p:nvSpPr>
            <p:cNvPr id="10" name="Freeform 31"/>
            <p:cNvSpPr>
              <a:spLocks/>
            </p:cNvSpPr>
            <p:nvPr/>
          </p:nvSpPr>
          <p:spPr bwMode="auto">
            <a:xfrm>
              <a:off x="6581776" y="757238"/>
              <a:ext cx="142875" cy="119063"/>
            </a:xfrm>
            <a:custGeom>
              <a:avLst/>
              <a:gdLst>
                <a:gd name="T0" fmla="*/ 4 w 67"/>
                <a:gd name="T1" fmla="*/ 39 h 56"/>
                <a:gd name="T2" fmla="*/ 5 w 67"/>
                <a:gd name="T3" fmla="*/ 40 h 56"/>
                <a:gd name="T4" fmla="*/ 6 w 67"/>
                <a:gd name="T5" fmla="*/ 42 h 56"/>
                <a:gd name="T6" fmla="*/ 7 w 67"/>
                <a:gd name="T7" fmla="*/ 44 h 56"/>
                <a:gd name="T8" fmla="*/ 8 w 67"/>
                <a:gd name="T9" fmla="*/ 45 h 56"/>
                <a:gd name="T10" fmla="*/ 8 w 67"/>
                <a:gd name="T11" fmla="*/ 45 h 56"/>
                <a:gd name="T12" fmla="*/ 9 w 67"/>
                <a:gd name="T13" fmla="*/ 46 h 56"/>
                <a:gd name="T14" fmla="*/ 10 w 67"/>
                <a:gd name="T15" fmla="*/ 47 h 56"/>
                <a:gd name="T16" fmla="*/ 12 w 67"/>
                <a:gd name="T17" fmla="*/ 48 h 56"/>
                <a:gd name="T18" fmla="*/ 15 w 67"/>
                <a:gd name="T19" fmla="*/ 50 h 56"/>
                <a:gd name="T20" fmla="*/ 31 w 67"/>
                <a:gd name="T21" fmla="*/ 55 h 56"/>
                <a:gd name="T22" fmla="*/ 47 w 67"/>
                <a:gd name="T23" fmla="*/ 56 h 56"/>
                <a:gd name="T24" fmla="*/ 55 w 67"/>
                <a:gd name="T25" fmla="*/ 56 h 56"/>
                <a:gd name="T26" fmla="*/ 48 w 67"/>
                <a:gd name="T27" fmla="*/ 54 h 56"/>
                <a:gd name="T28" fmla="*/ 33 w 67"/>
                <a:gd name="T29" fmla="*/ 50 h 56"/>
                <a:gd name="T30" fmla="*/ 21 w 67"/>
                <a:gd name="T31" fmla="*/ 43 h 56"/>
                <a:gd name="T32" fmla="*/ 19 w 67"/>
                <a:gd name="T33" fmla="*/ 41 h 56"/>
                <a:gd name="T34" fmla="*/ 18 w 67"/>
                <a:gd name="T35" fmla="*/ 40 h 56"/>
                <a:gd name="T36" fmla="*/ 17 w 67"/>
                <a:gd name="T37" fmla="*/ 38 h 56"/>
                <a:gd name="T38" fmla="*/ 16 w 67"/>
                <a:gd name="T39" fmla="*/ 38 h 56"/>
                <a:gd name="T40" fmla="*/ 12 w 67"/>
                <a:gd name="T41" fmla="*/ 19 h 56"/>
                <a:gd name="T42" fmla="*/ 17 w 67"/>
                <a:gd name="T43" fmla="*/ 13 h 56"/>
                <a:gd name="T44" fmla="*/ 21 w 67"/>
                <a:gd name="T45" fmla="*/ 12 h 56"/>
                <a:gd name="T46" fmla="*/ 25 w 67"/>
                <a:gd name="T47" fmla="*/ 12 h 56"/>
                <a:gd name="T48" fmla="*/ 34 w 67"/>
                <a:gd name="T49" fmla="*/ 17 h 56"/>
                <a:gd name="T50" fmla="*/ 42 w 67"/>
                <a:gd name="T51" fmla="*/ 25 h 56"/>
                <a:gd name="T52" fmla="*/ 51 w 67"/>
                <a:gd name="T53" fmla="*/ 35 h 56"/>
                <a:gd name="T54" fmla="*/ 62 w 67"/>
                <a:gd name="T55" fmla="*/ 44 h 56"/>
                <a:gd name="T56" fmla="*/ 67 w 67"/>
                <a:gd name="T57" fmla="*/ 34 h 56"/>
                <a:gd name="T58" fmla="*/ 59 w 67"/>
                <a:gd name="T59" fmla="*/ 27 h 56"/>
                <a:gd name="T60" fmla="*/ 50 w 67"/>
                <a:gd name="T61" fmla="*/ 18 h 56"/>
                <a:gd name="T62" fmla="*/ 41 w 67"/>
                <a:gd name="T63" fmla="*/ 8 h 56"/>
                <a:gd name="T64" fmla="*/ 28 w 67"/>
                <a:gd name="T65" fmla="*/ 1 h 56"/>
                <a:gd name="T66" fmla="*/ 20 w 67"/>
                <a:gd name="T67" fmla="*/ 1 h 56"/>
                <a:gd name="T68" fmla="*/ 12 w 67"/>
                <a:gd name="T69" fmla="*/ 3 h 56"/>
                <a:gd name="T70" fmla="*/ 2 w 67"/>
                <a:gd name="T71" fmla="*/ 16 h 56"/>
                <a:gd name="T72" fmla="*/ 0 w 67"/>
                <a:gd name="T73" fmla="*/ 24 h 56"/>
                <a:gd name="T74" fmla="*/ 1 w 67"/>
                <a:gd name="T75" fmla="*/ 31 h 56"/>
                <a:gd name="T76" fmla="*/ 4 w 67"/>
                <a:gd name="T77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56">
                  <a:moveTo>
                    <a:pt x="4" y="39"/>
                  </a:moveTo>
                  <a:cubicBezTo>
                    <a:pt x="4" y="39"/>
                    <a:pt x="4" y="40"/>
                    <a:pt x="5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7" y="4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10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3" y="49"/>
                    <a:pt x="14" y="49"/>
                    <a:pt x="15" y="50"/>
                  </a:cubicBezTo>
                  <a:cubicBezTo>
                    <a:pt x="19" y="52"/>
                    <a:pt x="25" y="54"/>
                    <a:pt x="31" y="55"/>
                  </a:cubicBezTo>
                  <a:cubicBezTo>
                    <a:pt x="37" y="56"/>
                    <a:pt x="43" y="56"/>
                    <a:pt x="47" y="56"/>
                  </a:cubicBezTo>
                  <a:cubicBezTo>
                    <a:pt x="52" y="56"/>
                    <a:pt x="55" y="56"/>
                    <a:pt x="55" y="56"/>
                  </a:cubicBezTo>
                  <a:cubicBezTo>
                    <a:pt x="55" y="56"/>
                    <a:pt x="52" y="55"/>
                    <a:pt x="48" y="54"/>
                  </a:cubicBezTo>
                  <a:cubicBezTo>
                    <a:pt x="44" y="53"/>
                    <a:pt x="38" y="52"/>
                    <a:pt x="33" y="50"/>
                  </a:cubicBezTo>
                  <a:cubicBezTo>
                    <a:pt x="28" y="48"/>
                    <a:pt x="24" y="45"/>
                    <a:pt x="21" y="43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40"/>
                    <a:pt x="18" y="40"/>
                  </a:cubicBezTo>
                  <a:cubicBezTo>
                    <a:pt x="17" y="39"/>
                    <a:pt x="17" y="38"/>
                    <a:pt x="1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2" y="33"/>
                    <a:pt x="10" y="25"/>
                    <a:pt x="12" y="19"/>
                  </a:cubicBezTo>
                  <a:cubicBezTo>
                    <a:pt x="13" y="17"/>
                    <a:pt x="15" y="14"/>
                    <a:pt x="17" y="13"/>
                  </a:cubicBezTo>
                  <a:cubicBezTo>
                    <a:pt x="18" y="12"/>
                    <a:pt x="20" y="12"/>
                    <a:pt x="21" y="12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28" y="13"/>
                    <a:pt x="31" y="14"/>
                    <a:pt x="34" y="17"/>
                  </a:cubicBezTo>
                  <a:cubicBezTo>
                    <a:pt x="37" y="19"/>
                    <a:pt x="39" y="22"/>
                    <a:pt x="42" y="25"/>
                  </a:cubicBezTo>
                  <a:cubicBezTo>
                    <a:pt x="45" y="28"/>
                    <a:pt x="48" y="32"/>
                    <a:pt x="51" y="35"/>
                  </a:cubicBezTo>
                  <a:cubicBezTo>
                    <a:pt x="54" y="38"/>
                    <a:pt x="57" y="41"/>
                    <a:pt x="62" y="4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4" y="33"/>
                    <a:pt x="61" y="30"/>
                    <a:pt x="59" y="27"/>
                  </a:cubicBezTo>
                  <a:cubicBezTo>
                    <a:pt x="56" y="24"/>
                    <a:pt x="53" y="21"/>
                    <a:pt x="50" y="18"/>
                  </a:cubicBezTo>
                  <a:cubicBezTo>
                    <a:pt x="48" y="15"/>
                    <a:pt x="45" y="11"/>
                    <a:pt x="41" y="8"/>
                  </a:cubicBezTo>
                  <a:cubicBezTo>
                    <a:pt x="37" y="5"/>
                    <a:pt x="33" y="3"/>
                    <a:pt x="28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17" y="1"/>
                    <a:pt x="14" y="2"/>
                    <a:pt x="12" y="3"/>
                  </a:cubicBezTo>
                  <a:cubicBezTo>
                    <a:pt x="7" y="6"/>
                    <a:pt x="3" y="11"/>
                    <a:pt x="2" y="16"/>
                  </a:cubicBezTo>
                  <a:cubicBezTo>
                    <a:pt x="1" y="19"/>
                    <a:pt x="0" y="21"/>
                    <a:pt x="0" y="24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4"/>
                    <a:pt x="2" y="36"/>
                    <a:pt x="4" y="39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2"/>
            <p:cNvSpPr>
              <a:spLocks/>
            </p:cNvSpPr>
            <p:nvPr/>
          </p:nvSpPr>
          <p:spPr bwMode="auto">
            <a:xfrm>
              <a:off x="6732588" y="768350"/>
              <a:ext cx="30163" cy="65088"/>
            </a:xfrm>
            <a:custGeom>
              <a:avLst/>
              <a:gdLst>
                <a:gd name="T0" fmla="*/ 10 w 14"/>
                <a:gd name="T1" fmla="*/ 15 h 31"/>
                <a:gd name="T2" fmla="*/ 12 w 14"/>
                <a:gd name="T3" fmla="*/ 11 h 31"/>
                <a:gd name="T4" fmla="*/ 13 w 14"/>
                <a:gd name="T5" fmla="*/ 9 h 31"/>
                <a:gd name="T6" fmla="*/ 12 w 14"/>
                <a:gd name="T7" fmla="*/ 9 h 31"/>
                <a:gd name="T8" fmla="*/ 12 w 14"/>
                <a:gd name="T9" fmla="*/ 8 h 31"/>
                <a:gd name="T10" fmla="*/ 14 w 14"/>
                <a:gd name="T11" fmla="*/ 5 h 31"/>
                <a:gd name="T12" fmla="*/ 4 w 14"/>
                <a:gd name="T13" fmla="*/ 0 h 31"/>
                <a:gd name="T14" fmla="*/ 1 w 14"/>
                <a:gd name="T15" fmla="*/ 5 h 31"/>
                <a:gd name="T16" fmla="*/ 0 w 14"/>
                <a:gd name="T17" fmla="*/ 12 h 31"/>
                <a:gd name="T18" fmla="*/ 0 w 14"/>
                <a:gd name="T19" fmla="*/ 31 h 31"/>
                <a:gd name="T20" fmla="*/ 10 w 14"/>
                <a:gd name="T2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1">
                  <a:moveTo>
                    <a:pt x="10" y="15"/>
                  </a:moveTo>
                  <a:cubicBezTo>
                    <a:pt x="11" y="14"/>
                    <a:pt x="11" y="12"/>
                    <a:pt x="12" y="11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3" y="6"/>
                    <a:pt x="14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1" y="5"/>
                  </a:cubicBezTo>
                  <a:cubicBezTo>
                    <a:pt x="0" y="7"/>
                    <a:pt x="0" y="10"/>
                    <a:pt x="0" y="1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>
              <a:off x="6791326" y="781050"/>
              <a:ext cx="44450" cy="74613"/>
            </a:xfrm>
            <a:custGeom>
              <a:avLst/>
              <a:gdLst>
                <a:gd name="T0" fmla="*/ 15 w 21"/>
                <a:gd name="T1" fmla="*/ 20 h 35"/>
                <a:gd name="T2" fmla="*/ 16 w 21"/>
                <a:gd name="T3" fmla="*/ 20 h 35"/>
                <a:gd name="T4" fmla="*/ 16 w 21"/>
                <a:gd name="T5" fmla="*/ 19 h 35"/>
                <a:gd name="T6" fmla="*/ 18 w 21"/>
                <a:gd name="T7" fmla="*/ 16 h 35"/>
                <a:gd name="T8" fmla="*/ 18 w 21"/>
                <a:gd name="T9" fmla="*/ 16 h 35"/>
                <a:gd name="T10" fmla="*/ 20 w 21"/>
                <a:gd name="T11" fmla="*/ 14 h 35"/>
                <a:gd name="T12" fmla="*/ 21 w 21"/>
                <a:gd name="T13" fmla="*/ 11 h 35"/>
                <a:gd name="T14" fmla="*/ 19 w 21"/>
                <a:gd name="T15" fmla="*/ 11 h 35"/>
                <a:gd name="T16" fmla="*/ 20 w 21"/>
                <a:gd name="T17" fmla="*/ 10 h 35"/>
                <a:gd name="T18" fmla="*/ 18 w 21"/>
                <a:gd name="T19" fmla="*/ 9 h 35"/>
                <a:gd name="T20" fmla="*/ 18 w 21"/>
                <a:gd name="T21" fmla="*/ 9 h 35"/>
                <a:gd name="T22" fmla="*/ 18 w 21"/>
                <a:gd name="T23" fmla="*/ 0 h 35"/>
                <a:gd name="T24" fmla="*/ 14 w 21"/>
                <a:gd name="T25" fmla="*/ 5 h 35"/>
                <a:gd name="T26" fmla="*/ 13 w 21"/>
                <a:gd name="T27" fmla="*/ 7 h 35"/>
                <a:gd name="T28" fmla="*/ 12 w 21"/>
                <a:gd name="T29" fmla="*/ 6 h 35"/>
                <a:gd name="T30" fmla="*/ 12 w 21"/>
                <a:gd name="T31" fmla="*/ 6 h 35"/>
                <a:gd name="T32" fmla="*/ 12 w 21"/>
                <a:gd name="T33" fmla="*/ 6 h 35"/>
                <a:gd name="T34" fmla="*/ 10 w 21"/>
                <a:gd name="T35" fmla="*/ 5 h 35"/>
                <a:gd name="T36" fmla="*/ 6 w 21"/>
                <a:gd name="T37" fmla="*/ 15 h 35"/>
                <a:gd name="T38" fmla="*/ 0 w 21"/>
                <a:gd name="T39" fmla="*/ 35 h 35"/>
                <a:gd name="T40" fmla="*/ 15 w 21"/>
                <a:gd name="T41" fmla="*/ 20 h 35"/>
                <a:gd name="T42" fmla="*/ 15 w 21"/>
                <a:gd name="T43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35">
                  <a:moveTo>
                    <a:pt x="15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8"/>
                    <a:pt x="7" y="11"/>
                    <a:pt x="6" y="1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34"/>
            <p:cNvSpPr>
              <a:spLocks noEditPoints="1"/>
            </p:cNvSpPr>
            <p:nvPr/>
          </p:nvSpPr>
          <p:spPr bwMode="auto">
            <a:xfrm>
              <a:off x="6040438" y="590550"/>
              <a:ext cx="2179638" cy="2089150"/>
            </a:xfrm>
            <a:custGeom>
              <a:avLst/>
              <a:gdLst>
                <a:gd name="T0" fmla="*/ 261 w 1020"/>
                <a:gd name="T1" fmla="*/ 505 h 977"/>
                <a:gd name="T2" fmla="*/ 419 w 1020"/>
                <a:gd name="T3" fmla="*/ 653 h 977"/>
                <a:gd name="T4" fmla="*/ 306 w 1020"/>
                <a:gd name="T5" fmla="*/ 835 h 977"/>
                <a:gd name="T6" fmla="*/ 185 w 1020"/>
                <a:gd name="T7" fmla="*/ 737 h 977"/>
                <a:gd name="T8" fmla="*/ 368 w 1020"/>
                <a:gd name="T9" fmla="*/ 973 h 977"/>
                <a:gd name="T10" fmla="*/ 406 w 1020"/>
                <a:gd name="T11" fmla="*/ 934 h 977"/>
                <a:gd name="T12" fmla="*/ 407 w 1020"/>
                <a:gd name="T13" fmla="*/ 906 h 977"/>
                <a:gd name="T14" fmla="*/ 313 w 1020"/>
                <a:gd name="T15" fmla="*/ 847 h 977"/>
                <a:gd name="T16" fmla="*/ 415 w 1020"/>
                <a:gd name="T17" fmla="*/ 702 h 977"/>
                <a:gd name="T18" fmla="*/ 439 w 1020"/>
                <a:gd name="T19" fmla="*/ 633 h 977"/>
                <a:gd name="T20" fmla="*/ 651 w 1020"/>
                <a:gd name="T21" fmla="*/ 573 h 977"/>
                <a:gd name="T22" fmla="*/ 461 w 1020"/>
                <a:gd name="T23" fmla="*/ 407 h 977"/>
                <a:gd name="T24" fmla="*/ 503 w 1020"/>
                <a:gd name="T25" fmla="*/ 325 h 977"/>
                <a:gd name="T26" fmla="*/ 678 w 1020"/>
                <a:gd name="T27" fmla="*/ 504 h 977"/>
                <a:gd name="T28" fmla="*/ 533 w 1020"/>
                <a:gd name="T29" fmla="*/ 318 h 977"/>
                <a:gd name="T30" fmla="*/ 661 w 1020"/>
                <a:gd name="T31" fmla="*/ 100 h 977"/>
                <a:gd name="T32" fmla="*/ 933 w 1020"/>
                <a:gd name="T33" fmla="*/ 205 h 977"/>
                <a:gd name="T34" fmla="*/ 908 w 1020"/>
                <a:gd name="T35" fmla="*/ 123 h 977"/>
                <a:gd name="T36" fmla="*/ 917 w 1020"/>
                <a:gd name="T37" fmla="*/ 163 h 977"/>
                <a:gd name="T38" fmla="*/ 803 w 1020"/>
                <a:gd name="T39" fmla="*/ 158 h 977"/>
                <a:gd name="T40" fmla="*/ 704 w 1020"/>
                <a:gd name="T41" fmla="*/ 63 h 977"/>
                <a:gd name="T42" fmla="*/ 977 w 1020"/>
                <a:gd name="T43" fmla="*/ 113 h 977"/>
                <a:gd name="T44" fmla="*/ 852 w 1020"/>
                <a:gd name="T45" fmla="*/ 86 h 977"/>
                <a:gd name="T46" fmla="*/ 439 w 1020"/>
                <a:gd name="T47" fmla="*/ 3 h 977"/>
                <a:gd name="T48" fmla="*/ 265 w 1020"/>
                <a:gd name="T49" fmla="*/ 28 h 977"/>
                <a:gd name="T50" fmla="*/ 263 w 1020"/>
                <a:gd name="T51" fmla="*/ 305 h 977"/>
                <a:gd name="T52" fmla="*/ 303 w 1020"/>
                <a:gd name="T53" fmla="*/ 326 h 977"/>
                <a:gd name="T54" fmla="*/ 210 w 1020"/>
                <a:gd name="T55" fmla="*/ 388 h 977"/>
                <a:gd name="T56" fmla="*/ 430 w 1020"/>
                <a:gd name="T57" fmla="*/ 415 h 977"/>
                <a:gd name="T58" fmla="*/ 163 w 1020"/>
                <a:gd name="T59" fmla="*/ 460 h 977"/>
                <a:gd name="T60" fmla="*/ 103 w 1020"/>
                <a:gd name="T61" fmla="*/ 433 h 977"/>
                <a:gd name="T62" fmla="*/ 150 w 1020"/>
                <a:gd name="T63" fmla="*/ 403 h 977"/>
                <a:gd name="T64" fmla="*/ 96 w 1020"/>
                <a:gd name="T65" fmla="*/ 397 h 977"/>
                <a:gd name="T66" fmla="*/ 60 w 1020"/>
                <a:gd name="T67" fmla="*/ 416 h 977"/>
                <a:gd name="T68" fmla="*/ 102 w 1020"/>
                <a:gd name="T69" fmla="*/ 361 h 977"/>
                <a:gd name="T70" fmla="*/ 114 w 1020"/>
                <a:gd name="T71" fmla="*/ 343 h 977"/>
                <a:gd name="T72" fmla="*/ 62 w 1020"/>
                <a:gd name="T73" fmla="*/ 304 h 977"/>
                <a:gd name="T74" fmla="*/ 71 w 1020"/>
                <a:gd name="T75" fmla="*/ 288 h 977"/>
                <a:gd name="T76" fmla="*/ 88 w 1020"/>
                <a:gd name="T77" fmla="*/ 269 h 977"/>
                <a:gd name="T78" fmla="*/ 18 w 1020"/>
                <a:gd name="T79" fmla="*/ 269 h 977"/>
                <a:gd name="T80" fmla="*/ 111 w 1020"/>
                <a:gd name="T81" fmla="*/ 256 h 977"/>
                <a:gd name="T82" fmla="*/ 80 w 1020"/>
                <a:gd name="T83" fmla="*/ 226 h 977"/>
                <a:gd name="T84" fmla="*/ 10 w 1020"/>
                <a:gd name="T85" fmla="*/ 278 h 977"/>
                <a:gd name="T86" fmla="*/ 90 w 1020"/>
                <a:gd name="T87" fmla="*/ 351 h 977"/>
                <a:gd name="T88" fmla="*/ 56 w 1020"/>
                <a:gd name="T89" fmla="*/ 427 h 977"/>
                <a:gd name="T90" fmla="*/ 226 w 1020"/>
                <a:gd name="T91" fmla="*/ 903 h 977"/>
                <a:gd name="T92" fmla="*/ 319 w 1020"/>
                <a:gd name="T93" fmla="*/ 926 h 977"/>
                <a:gd name="T94" fmla="*/ 329 w 1020"/>
                <a:gd name="T95" fmla="*/ 868 h 977"/>
                <a:gd name="T96" fmla="*/ 323 w 1020"/>
                <a:gd name="T97" fmla="*/ 912 h 977"/>
                <a:gd name="T98" fmla="*/ 198 w 1020"/>
                <a:gd name="T99" fmla="*/ 751 h 977"/>
                <a:gd name="T100" fmla="*/ 299 w 1020"/>
                <a:gd name="T101" fmla="*/ 843 h 977"/>
                <a:gd name="T102" fmla="*/ 388 w 1020"/>
                <a:gd name="T103" fmla="*/ 335 h 977"/>
                <a:gd name="T104" fmla="*/ 419 w 1020"/>
                <a:gd name="T105" fmla="*/ 17 h 977"/>
                <a:gd name="T106" fmla="*/ 605 w 1020"/>
                <a:gd name="T107" fmla="*/ 118 h 977"/>
                <a:gd name="T108" fmla="*/ 363 w 1020"/>
                <a:gd name="T109" fmla="*/ 37 h 977"/>
                <a:gd name="T110" fmla="*/ 342 w 1020"/>
                <a:gd name="T111" fmla="*/ 33 h 977"/>
                <a:gd name="T112" fmla="*/ 208 w 1020"/>
                <a:gd name="T113" fmla="*/ 221 h 977"/>
                <a:gd name="T114" fmla="*/ 325 w 1020"/>
                <a:gd name="T115" fmla="*/ 53 h 977"/>
                <a:gd name="T116" fmla="*/ 450 w 1020"/>
                <a:gd name="T117" fmla="*/ 113 h 977"/>
                <a:gd name="T118" fmla="*/ 623 w 1020"/>
                <a:gd name="T119" fmla="*/ 153 h 977"/>
                <a:gd name="T120" fmla="*/ 314 w 1020"/>
                <a:gd name="T121" fmla="*/ 321 h 977"/>
                <a:gd name="T122" fmla="*/ 417 w 1020"/>
                <a:gd name="T123" fmla="*/ 380 h 977"/>
                <a:gd name="T124" fmla="*/ 429 w 1020"/>
                <a:gd name="T125" fmla="*/ 40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0" h="977">
                  <a:moveTo>
                    <a:pt x="138" y="464"/>
                  </a:moveTo>
                  <a:cubicBezTo>
                    <a:pt x="138" y="469"/>
                    <a:pt x="138" y="474"/>
                    <a:pt x="139" y="479"/>
                  </a:cubicBezTo>
                  <a:cubicBezTo>
                    <a:pt x="140" y="481"/>
                    <a:pt x="140" y="483"/>
                    <a:pt x="141" y="485"/>
                  </a:cubicBezTo>
                  <a:cubicBezTo>
                    <a:pt x="142" y="487"/>
                    <a:pt x="142" y="488"/>
                    <a:pt x="143" y="490"/>
                  </a:cubicBezTo>
                  <a:cubicBezTo>
                    <a:pt x="145" y="494"/>
                    <a:pt x="147" y="497"/>
                    <a:pt x="150" y="501"/>
                  </a:cubicBezTo>
                  <a:cubicBezTo>
                    <a:pt x="150" y="501"/>
                    <a:pt x="150" y="501"/>
                    <a:pt x="151" y="501"/>
                  </a:cubicBezTo>
                  <a:cubicBezTo>
                    <a:pt x="151" y="502"/>
                    <a:pt x="151" y="502"/>
                    <a:pt x="151" y="502"/>
                  </a:cubicBezTo>
                  <a:cubicBezTo>
                    <a:pt x="152" y="502"/>
                    <a:pt x="152" y="502"/>
                    <a:pt x="152" y="502"/>
                  </a:cubicBezTo>
                  <a:cubicBezTo>
                    <a:pt x="153" y="503"/>
                    <a:pt x="153" y="503"/>
                    <a:pt x="153" y="503"/>
                  </a:cubicBezTo>
                  <a:cubicBezTo>
                    <a:pt x="154" y="504"/>
                    <a:pt x="156" y="505"/>
                    <a:pt x="157" y="506"/>
                  </a:cubicBezTo>
                  <a:cubicBezTo>
                    <a:pt x="161" y="509"/>
                    <a:pt x="165" y="511"/>
                    <a:pt x="170" y="512"/>
                  </a:cubicBezTo>
                  <a:cubicBezTo>
                    <a:pt x="179" y="516"/>
                    <a:pt x="191" y="517"/>
                    <a:pt x="205" y="517"/>
                  </a:cubicBezTo>
                  <a:cubicBezTo>
                    <a:pt x="218" y="516"/>
                    <a:pt x="233" y="513"/>
                    <a:pt x="249" y="509"/>
                  </a:cubicBezTo>
                  <a:cubicBezTo>
                    <a:pt x="253" y="507"/>
                    <a:pt x="257" y="506"/>
                    <a:pt x="261" y="505"/>
                  </a:cubicBezTo>
                  <a:cubicBezTo>
                    <a:pt x="265" y="503"/>
                    <a:pt x="269" y="502"/>
                    <a:pt x="273" y="500"/>
                  </a:cubicBezTo>
                  <a:cubicBezTo>
                    <a:pt x="281" y="497"/>
                    <a:pt x="289" y="494"/>
                    <a:pt x="298" y="491"/>
                  </a:cubicBezTo>
                  <a:cubicBezTo>
                    <a:pt x="315" y="484"/>
                    <a:pt x="333" y="476"/>
                    <a:pt x="351" y="468"/>
                  </a:cubicBezTo>
                  <a:cubicBezTo>
                    <a:pt x="355" y="467"/>
                    <a:pt x="359" y="465"/>
                    <a:pt x="362" y="463"/>
                  </a:cubicBezTo>
                  <a:cubicBezTo>
                    <a:pt x="372" y="482"/>
                    <a:pt x="380" y="501"/>
                    <a:pt x="387" y="520"/>
                  </a:cubicBezTo>
                  <a:cubicBezTo>
                    <a:pt x="395" y="541"/>
                    <a:pt x="403" y="562"/>
                    <a:pt x="409" y="583"/>
                  </a:cubicBezTo>
                  <a:cubicBezTo>
                    <a:pt x="420" y="615"/>
                    <a:pt x="420" y="615"/>
                    <a:pt x="420" y="615"/>
                  </a:cubicBezTo>
                  <a:cubicBezTo>
                    <a:pt x="424" y="629"/>
                    <a:pt x="424" y="629"/>
                    <a:pt x="424" y="629"/>
                  </a:cubicBezTo>
                  <a:cubicBezTo>
                    <a:pt x="423" y="629"/>
                    <a:pt x="423" y="629"/>
                    <a:pt x="423" y="629"/>
                  </a:cubicBezTo>
                  <a:cubicBezTo>
                    <a:pt x="423" y="629"/>
                    <a:pt x="423" y="631"/>
                    <a:pt x="422" y="635"/>
                  </a:cubicBezTo>
                  <a:cubicBezTo>
                    <a:pt x="422" y="637"/>
                    <a:pt x="421" y="640"/>
                    <a:pt x="421" y="643"/>
                  </a:cubicBezTo>
                  <a:cubicBezTo>
                    <a:pt x="421" y="643"/>
                    <a:pt x="421" y="644"/>
                    <a:pt x="420" y="645"/>
                  </a:cubicBezTo>
                  <a:cubicBezTo>
                    <a:pt x="420" y="646"/>
                    <a:pt x="420" y="647"/>
                    <a:pt x="420" y="647"/>
                  </a:cubicBezTo>
                  <a:cubicBezTo>
                    <a:pt x="420" y="649"/>
                    <a:pt x="419" y="651"/>
                    <a:pt x="419" y="653"/>
                  </a:cubicBezTo>
                  <a:cubicBezTo>
                    <a:pt x="416" y="668"/>
                    <a:pt x="409" y="690"/>
                    <a:pt x="397" y="714"/>
                  </a:cubicBezTo>
                  <a:cubicBezTo>
                    <a:pt x="397" y="716"/>
                    <a:pt x="396" y="717"/>
                    <a:pt x="395" y="719"/>
                  </a:cubicBezTo>
                  <a:cubicBezTo>
                    <a:pt x="394" y="721"/>
                    <a:pt x="394" y="722"/>
                    <a:pt x="393" y="724"/>
                  </a:cubicBezTo>
                  <a:cubicBezTo>
                    <a:pt x="391" y="727"/>
                    <a:pt x="389" y="730"/>
                    <a:pt x="388" y="733"/>
                  </a:cubicBezTo>
                  <a:cubicBezTo>
                    <a:pt x="386" y="736"/>
                    <a:pt x="384" y="739"/>
                    <a:pt x="382" y="743"/>
                  </a:cubicBezTo>
                  <a:cubicBezTo>
                    <a:pt x="381" y="744"/>
                    <a:pt x="380" y="746"/>
                    <a:pt x="379" y="747"/>
                  </a:cubicBezTo>
                  <a:cubicBezTo>
                    <a:pt x="378" y="749"/>
                    <a:pt x="377" y="751"/>
                    <a:pt x="376" y="752"/>
                  </a:cubicBezTo>
                  <a:cubicBezTo>
                    <a:pt x="375" y="754"/>
                    <a:pt x="373" y="756"/>
                    <a:pt x="372" y="757"/>
                  </a:cubicBezTo>
                  <a:cubicBezTo>
                    <a:pt x="371" y="760"/>
                    <a:pt x="371" y="760"/>
                    <a:pt x="371" y="760"/>
                  </a:cubicBezTo>
                  <a:cubicBezTo>
                    <a:pt x="369" y="762"/>
                    <a:pt x="369" y="762"/>
                    <a:pt x="369" y="762"/>
                  </a:cubicBezTo>
                  <a:cubicBezTo>
                    <a:pt x="367" y="765"/>
                    <a:pt x="364" y="769"/>
                    <a:pt x="362" y="772"/>
                  </a:cubicBezTo>
                  <a:cubicBezTo>
                    <a:pt x="357" y="778"/>
                    <a:pt x="352" y="785"/>
                    <a:pt x="346" y="791"/>
                  </a:cubicBezTo>
                  <a:cubicBezTo>
                    <a:pt x="335" y="805"/>
                    <a:pt x="323" y="818"/>
                    <a:pt x="311" y="830"/>
                  </a:cubicBezTo>
                  <a:cubicBezTo>
                    <a:pt x="309" y="832"/>
                    <a:pt x="308" y="834"/>
                    <a:pt x="306" y="835"/>
                  </a:cubicBezTo>
                  <a:cubicBezTo>
                    <a:pt x="304" y="837"/>
                    <a:pt x="302" y="839"/>
                    <a:pt x="300" y="841"/>
                  </a:cubicBezTo>
                  <a:cubicBezTo>
                    <a:pt x="299" y="837"/>
                    <a:pt x="297" y="832"/>
                    <a:pt x="295" y="827"/>
                  </a:cubicBezTo>
                  <a:cubicBezTo>
                    <a:pt x="292" y="820"/>
                    <a:pt x="289" y="813"/>
                    <a:pt x="286" y="807"/>
                  </a:cubicBezTo>
                  <a:cubicBezTo>
                    <a:pt x="286" y="807"/>
                    <a:pt x="286" y="806"/>
                    <a:pt x="285" y="806"/>
                  </a:cubicBezTo>
                  <a:cubicBezTo>
                    <a:pt x="285" y="805"/>
                    <a:pt x="284" y="805"/>
                    <a:pt x="284" y="804"/>
                  </a:cubicBezTo>
                  <a:cubicBezTo>
                    <a:pt x="283" y="803"/>
                    <a:pt x="282" y="802"/>
                    <a:pt x="282" y="801"/>
                  </a:cubicBezTo>
                  <a:cubicBezTo>
                    <a:pt x="280" y="798"/>
                    <a:pt x="278" y="796"/>
                    <a:pt x="275" y="793"/>
                  </a:cubicBezTo>
                  <a:cubicBezTo>
                    <a:pt x="270" y="787"/>
                    <a:pt x="264" y="780"/>
                    <a:pt x="256" y="772"/>
                  </a:cubicBezTo>
                  <a:cubicBezTo>
                    <a:pt x="248" y="765"/>
                    <a:pt x="239" y="757"/>
                    <a:pt x="227" y="750"/>
                  </a:cubicBezTo>
                  <a:cubicBezTo>
                    <a:pt x="225" y="749"/>
                    <a:pt x="224" y="749"/>
                    <a:pt x="222" y="748"/>
                  </a:cubicBezTo>
                  <a:cubicBezTo>
                    <a:pt x="221" y="747"/>
                    <a:pt x="219" y="747"/>
                    <a:pt x="217" y="746"/>
                  </a:cubicBezTo>
                  <a:cubicBezTo>
                    <a:pt x="216" y="745"/>
                    <a:pt x="214" y="745"/>
                    <a:pt x="213" y="744"/>
                  </a:cubicBezTo>
                  <a:cubicBezTo>
                    <a:pt x="211" y="744"/>
                    <a:pt x="209" y="743"/>
                    <a:pt x="208" y="742"/>
                  </a:cubicBezTo>
                  <a:cubicBezTo>
                    <a:pt x="201" y="740"/>
                    <a:pt x="193" y="738"/>
                    <a:pt x="185" y="737"/>
                  </a:cubicBezTo>
                  <a:cubicBezTo>
                    <a:pt x="181" y="737"/>
                    <a:pt x="177" y="737"/>
                    <a:pt x="173" y="738"/>
                  </a:cubicBezTo>
                  <a:cubicBezTo>
                    <a:pt x="168" y="738"/>
                    <a:pt x="164" y="740"/>
                    <a:pt x="160" y="743"/>
                  </a:cubicBezTo>
                  <a:cubicBezTo>
                    <a:pt x="156" y="747"/>
                    <a:pt x="153" y="751"/>
                    <a:pt x="152" y="756"/>
                  </a:cubicBezTo>
                  <a:cubicBezTo>
                    <a:pt x="150" y="760"/>
                    <a:pt x="150" y="765"/>
                    <a:pt x="150" y="769"/>
                  </a:cubicBezTo>
                  <a:cubicBezTo>
                    <a:pt x="150" y="778"/>
                    <a:pt x="152" y="787"/>
                    <a:pt x="154" y="795"/>
                  </a:cubicBezTo>
                  <a:cubicBezTo>
                    <a:pt x="156" y="803"/>
                    <a:pt x="159" y="811"/>
                    <a:pt x="162" y="819"/>
                  </a:cubicBezTo>
                  <a:cubicBezTo>
                    <a:pt x="169" y="835"/>
                    <a:pt x="177" y="851"/>
                    <a:pt x="185" y="866"/>
                  </a:cubicBezTo>
                  <a:cubicBezTo>
                    <a:pt x="190" y="874"/>
                    <a:pt x="194" y="881"/>
                    <a:pt x="199" y="888"/>
                  </a:cubicBezTo>
                  <a:cubicBezTo>
                    <a:pt x="204" y="895"/>
                    <a:pt x="210" y="903"/>
                    <a:pt x="216" y="909"/>
                  </a:cubicBezTo>
                  <a:cubicBezTo>
                    <a:pt x="229" y="921"/>
                    <a:pt x="242" y="931"/>
                    <a:pt x="256" y="940"/>
                  </a:cubicBezTo>
                  <a:cubicBezTo>
                    <a:pt x="270" y="949"/>
                    <a:pt x="284" y="957"/>
                    <a:pt x="297" y="963"/>
                  </a:cubicBezTo>
                  <a:cubicBezTo>
                    <a:pt x="311" y="969"/>
                    <a:pt x="325" y="974"/>
                    <a:pt x="339" y="976"/>
                  </a:cubicBezTo>
                  <a:cubicBezTo>
                    <a:pt x="345" y="977"/>
                    <a:pt x="352" y="977"/>
                    <a:pt x="359" y="976"/>
                  </a:cubicBezTo>
                  <a:cubicBezTo>
                    <a:pt x="362" y="975"/>
                    <a:pt x="365" y="974"/>
                    <a:pt x="368" y="973"/>
                  </a:cubicBezTo>
                  <a:cubicBezTo>
                    <a:pt x="371" y="972"/>
                    <a:pt x="374" y="971"/>
                    <a:pt x="376" y="969"/>
                  </a:cubicBezTo>
                  <a:cubicBezTo>
                    <a:pt x="381" y="965"/>
                    <a:pt x="385" y="961"/>
                    <a:pt x="388" y="956"/>
                  </a:cubicBezTo>
                  <a:cubicBezTo>
                    <a:pt x="390" y="952"/>
                    <a:pt x="392" y="948"/>
                    <a:pt x="393" y="944"/>
                  </a:cubicBezTo>
                  <a:cubicBezTo>
                    <a:pt x="394" y="942"/>
                    <a:pt x="394" y="940"/>
                    <a:pt x="394" y="938"/>
                  </a:cubicBezTo>
                  <a:cubicBezTo>
                    <a:pt x="395" y="936"/>
                    <a:pt x="395" y="934"/>
                    <a:pt x="395" y="933"/>
                  </a:cubicBezTo>
                  <a:cubicBezTo>
                    <a:pt x="395" y="931"/>
                    <a:pt x="396" y="930"/>
                    <a:pt x="396" y="929"/>
                  </a:cubicBezTo>
                  <a:cubicBezTo>
                    <a:pt x="396" y="928"/>
                    <a:pt x="396" y="928"/>
                    <a:pt x="396" y="927"/>
                  </a:cubicBezTo>
                  <a:cubicBezTo>
                    <a:pt x="396" y="927"/>
                    <a:pt x="396" y="927"/>
                    <a:pt x="396" y="927"/>
                  </a:cubicBezTo>
                  <a:cubicBezTo>
                    <a:pt x="401" y="931"/>
                    <a:pt x="401" y="931"/>
                    <a:pt x="401" y="931"/>
                  </a:cubicBezTo>
                  <a:cubicBezTo>
                    <a:pt x="403" y="933"/>
                    <a:pt x="403" y="933"/>
                    <a:pt x="403" y="933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6" y="934"/>
                    <a:pt x="406" y="934"/>
                    <a:pt x="406" y="934"/>
                  </a:cubicBezTo>
                  <a:cubicBezTo>
                    <a:pt x="408" y="928"/>
                    <a:pt x="411" y="922"/>
                    <a:pt x="414" y="916"/>
                  </a:cubicBezTo>
                  <a:cubicBezTo>
                    <a:pt x="422" y="901"/>
                    <a:pt x="430" y="887"/>
                    <a:pt x="439" y="875"/>
                  </a:cubicBezTo>
                  <a:cubicBezTo>
                    <a:pt x="448" y="862"/>
                    <a:pt x="457" y="850"/>
                    <a:pt x="466" y="839"/>
                  </a:cubicBezTo>
                  <a:cubicBezTo>
                    <a:pt x="483" y="818"/>
                    <a:pt x="497" y="800"/>
                    <a:pt x="507" y="787"/>
                  </a:cubicBezTo>
                  <a:cubicBezTo>
                    <a:pt x="512" y="780"/>
                    <a:pt x="516" y="775"/>
                    <a:pt x="518" y="772"/>
                  </a:cubicBezTo>
                  <a:cubicBezTo>
                    <a:pt x="521" y="768"/>
                    <a:pt x="522" y="767"/>
                    <a:pt x="522" y="767"/>
                  </a:cubicBezTo>
                  <a:cubicBezTo>
                    <a:pt x="530" y="753"/>
                    <a:pt x="537" y="739"/>
                    <a:pt x="542" y="725"/>
                  </a:cubicBezTo>
                  <a:cubicBezTo>
                    <a:pt x="533" y="737"/>
                    <a:pt x="524" y="748"/>
                    <a:pt x="514" y="759"/>
                  </a:cubicBezTo>
                  <a:cubicBezTo>
                    <a:pt x="514" y="759"/>
                    <a:pt x="514" y="759"/>
                    <a:pt x="513" y="760"/>
                  </a:cubicBezTo>
                  <a:cubicBezTo>
                    <a:pt x="512" y="761"/>
                    <a:pt x="511" y="763"/>
                    <a:pt x="510" y="765"/>
                  </a:cubicBezTo>
                  <a:cubicBezTo>
                    <a:pt x="508" y="768"/>
                    <a:pt x="506" y="771"/>
                    <a:pt x="503" y="774"/>
                  </a:cubicBezTo>
                  <a:cubicBezTo>
                    <a:pt x="494" y="787"/>
                    <a:pt x="479" y="805"/>
                    <a:pt x="461" y="827"/>
                  </a:cubicBezTo>
                  <a:cubicBezTo>
                    <a:pt x="453" y="838"/>
                    <a:pt x="443" y="850"/>
                    <a:pt x="434" y="863"/>
                  </a:cubicBezTo>
                  <a:cubicBezTo>
                    <a:pt x="425" y="876"/>
                    <a:pt x="415" y="890"/>
                    <a:pt x="407" y="906"/>
                  </a:cubicBezTo>
                  <a:cubicBezTo>
                    <a:pt x="405" y="909"/>
                    <a:pt x="405" y="909"/>
                    <a:pt x="405" y="909"/>
                  </a:cubicBezTo>
                  <a:cubicBezTo>
                    <a:pt x="405" y="910"/>
                    <a:pt x="404" y="911"/>
                    <a:pt x="404" y="912"/>
                  </a:cubicBezTo>
                  <a:cubicBezTo>
                    <a:pt x="403" y="914"/>
                    <a:pt x="402" y="916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0" y="917"/>
                    <a:pt x="400" y="917"/>
                    <a:pt x="400" y="917"/>
                  </a:cubicBezTo>
                  <a:cubicBezTo>
                    <a:pt x="399" y="915"/>
                    <a:pt x="397" y="914"/>
                    <a:pt x="395" y="913"/>
                  </a:cubicBezTo>
                  <a:cubicBezTo>
                    <a:pt x="394" y="912"/>
                    <a:pt x="392" y="910"/>
                    <a:pt x="390" y="909"/>
                  </a:cubicBezTo>
                  <a:cubicBezTo>
                    <a:pt x="389" y="907"/>
                    <a:pt x="387" y="906"/>
                    <a:pt x="385" y="904"/>
                  </a:cubicBezTo>
                  <a:cubicBezTo>
                    <a:pt x="384" y="903"/>
                    <a:pt x="382" y="901"/>
                    <a:pt x="380" y="899"/>
                  </a:cubicBezTo>
                  <a:cubicBezTo>
                    <a:pt x="367" y="887"/>
                    <a:pt x="354" y="873"/>
                    <a:pt x="339" y="862"/>
                  </a:cubicBezTo>
                  <a:cubicBezTo>
                    <a:pt x="331" y="856"/>
                    <a:pt x="322" y="851"/>
                    <a:pt x="313" y="847"/>
                  </a:cubicBezTo>
                  <a:cubicBezTo>
                    <a:pt x="311" y="846"/>
                    <a:pt x="311" y="846"/>
                    <a:pt x="311" y="846"/>
                  </a:cubicBezTo>
                  <a:cubicBezTo>
                    <a:pt x="311" y="846"/>
                    <a:pt x="311" y="846"/>
                    <a:pt x="311" y="846"/>
                  </a:cubicBezTo>
                  <a:cubicBezTo>
                    <a:pt x="313" y="844"/>
                    <a:pt x="314" y="842"/>
                    <a:pt x="316" y="841"/>
                  </a:cubicBezTo>
                  <a:cubicBezTo>
                    <a:pt x="329" y="827"/>
                    <a:pt x="341" y="814"/>
                    <a:pt x="353" y="801"/>
                  </a:cubicBezTo>
                  <a:cubicBezTo>
                    <a:pt x="364" y="787"/>
                    <a:pt x="375" y="774"/>
                    <a:pt x="384" y="760"/>
                  </a:cubicBezTo>
                  <a:cubicBezTo>
                    <a:pt x="385" y="758"/>
                    <a:pt x="386" y="757"/>
                    <a:pt x="387" y="755"/>
                  </a:cubicBezTo>
                  <a:cubicBezTo>
                    <a:pt x="388" y="754"/>
                    <a:pt x="388" y="753"/>
                    <a:pt x="389" y="753"/>
                  </a:cubicBezTo>
                  <a:cubicBezTo>
                    <a:pt x="389" y="752"/>
                    <a:pt x="390" y="751"/>
                    <a:pt x="390" y="750"/>
                  </a:cubicBezTo>
                  <a:cubicBezTo>
                    <a:pt x="392" y="747"/>
                    <a:pt x="394" y="743"/>
                    <a:pt x="396" y="740"/>
                  </a:cubicBezTo>
                  <a:cubicBezTo>
                    <a:pt x="398" y="737"/>
                    <a:pt x="400" y="733"/>
                    <a:pt x="402" y="730"/>
                  </a:cubicBezTo>
                  <a:cubicBezTo>
                    <a:pt x="403" y="729"/>
                    <a:pt x="404" y="727"/>
                    <a:pt x="404" y="725"/>
                  </a:cubicBezTo>
                  <a:cubicBezTo>
                    <a:pt x="405" y="724"/>
                    <a:pt x="406" y="722"/>
                    <a:pt x="407" y="720"/>
                  </a:cubicBezTo>
                  <a:cubicBezTo>
                    <a:pt x="408" y="717"/>
                    <a:pt x="410" y="714"/>
                    <a:pt x="411" y="711"/>
                  </a:cubicBezTo>
                  <a:cubicBezTo>
                    <a:pt x="413" y="708"/>
                    <a:pt x="414" y="705"/>
                    <a:pt x="415" y="702"/>
                  </a:cubicBezTo>
                  <a:cubicBezTo>
                    <a:pt x="416" y="700"/>
                    <a:pt x="416" y="699"/>
                    <a:pt x="417" y="697"/>
                  </a:cubicBezTo>
                  <a:cubicBezTo>
                    <a:pt x="417" y="697"/>
                    <a:pt x="418" y="696"/>
                    <a:pt x="418" y="695"/>
                  </a:cubicBezTo>
                  <a:cubicBezTo>
                    <a:pt x="418" y="694"/>
                    <a:pt x="418" y="694"/>
                    <a:pt x="419" y="693"/>
                  </a:cubicBezTo>
                  <a:cubicBezTo>
                    <a:pt x="420" y="690"/>
                    <a:pt x="421" y="687"/>
                    <a:pt x="422" y="685"/>
                  </a:cubicBezTo>
                  <a:cubicBezTo>
                    <a:pt x="423" y="682"/>
                    <a:pt x="423" y="679"/>
                    <a:pt x="424" y="677"/>
                  </a:cubicBezTo>
                  <a:cubicBezTo>
                    <a:pt x="425" y="674"/>
                    <a:pt x="426" y="671"/>
                    <a:pt x="426" y="669"/>
                  </a:cubicBezTo>
                  <a:cubicBezTo>
                    <a:pt x="428" y="664"/>
                    <a:pt x="429" y="660"/>
                    <a:pt x="429" y="656"/>
                  </a:cubicBezTo>
                  <a:cubicBezTo>
                    <a:pt x="430" y="654"/>
                    <a:pt x="430" y="652"/>
                    <a:pt x="431" y="650"/>
                  </a:cubicBezTo>
                  <a:cubicBezTo>
                    <a:pt x="431" y="649"/>
                    <a:pt x="431" y="648"/>
                    <a:pt x="431" y="647"/>
                  </a:cubicBezTo>
                  <a:cubicBezTo>
                    <a:pt x="431" y="646"/>
                    <a:pt x="432" y="646"/>
                    <a:pt x="432" y="645"/>
                  </a:cubicBezTo>
                  <a:cubicBezTo>
                    <a:pt x="432" y="642"/>
                    <a:pt x="433" y="639"/>
                    <a:pt x="433" y="637"/>
                  </a:cubicBezTo>
                  <a:cubicBezTo>
                    <a:pt x="433" y="636"/>
                    <a:pt x="433" y="635"/>
                    <a:pt x="433" y="634"/>
                  </a:cubicBezTo>
                  <a:cubicBezTo>
                    <a:pt x="434" y="634"/>
                    <a:pt x="434" y="634"/>
                    <a:pt x="434" y="634"/>
                  </a:cubicBezTo>
                  <a:cubicBezTo>
                    <a:pt x="439" y="633"/>
                    <a:pt x="439" y="633"/>
                    <a:pt x="439" y="633"/>
                  </a:cubicBezTo>
                  <a:cubicBezTo>
                    <a:pt x="442" y="633"/>
                    <a:pt x="445" y="632"/>
                    <a:pt x="447" y="632"/>
                  </a:cubicBezTo>
                  <a:cubicBezTo>
                    <a:pt x="469" y="628"/>
                    <a:pt x="491" y="625"/>
                    <a:pt x="514" y="622"/>
                  </a:cubicBezTo>
                  <a:cubicBezTo>
                    <a:pt x="529" y="619"/>
                    <a:pt x="545" y="617"/>
                    <a:pt x="560" y="614"/>
                  </a:cubicBezTo>
                  <a:cubicBezTo>
                    <a:pt x="576" y="611"/>
                    <a:pt x="592" y="608"/>
                    <a:pt x="607" y="603"/>
                  </a:cubicBezTo>
                  <a:cubicBezTo>
                    <a:pt x="622" y="598"/>
                    <a:pt x="637" y="592"/>
                    <a:pt x="652" y="585"/>
                  </a:cubicBezTo>
                  <a:cubicBezTo>
                    <a:pt x="666" y="578"/>
                    <a:pt x="680" y="569"/>
                    <a:pt x="692" y="560"/>
                  </a:cubicBezTo>
                  <a:cubicBezTo>
                    <a:pt x="704" y="549"/>
                    <a:pt x="714" y="537"/>
                    <a:pt x="724" y="525"/>
                  </a:cubicBezTo>
                  <a:cubicBezTo>
                    <a:pt x="712" y="535"/>
                    <a:pt x="700" y="543"/>
                    <a:pt x="687" y="550"/>
                  </a:cubicBezTo>
                  <a:cubicBezTo>
                    <a:pt x="681" y="554"/>
                    <a:pt x="681" y="554"/>
                    <a:pt x="681" y="554"/>
                  </a:cubicBezTo>
                  <a:cubicBezTo>
                    <a:pt x="679" y="556"/>
                    <a:pt x="679" y="556"/>
                    <a:pt x="679" y="556"/>
                  </a:cubicBezTo>
                  <a:cubicBezTo>
                    <a:pt x="677" y="558"/>
                    <a:pt x="677" y="558"/>
                    <a:pt x="677" y="558"/>
                  </a:cubicBezTo>
                  <a:cubicBezTo>
                    <a:pt x="672" y="561"/>
                    <a:pt x="672" y="561"/>
                    <a:pt x="672" y="561"/>
                  </a:cubicBezTo>
                  <a:cubicBezTo>
                    <a:pt x="668" y="563"/>
                    <a:pt x="665" y="565"/>
                    <a:pt x="661" y="567"/>
                  </a:cubicBezTo>
                  <a:cubicBezTo>
                    <a:pt x="658" y="569"/>
                    <a:pt x="655" y="571"/>
                    <a:pt x="651" y="573"/>
                  </a:cubicBezTo>
                  <a:cubicBezTo>
                    <a:pt x="644" y="577"/>
                    <a:pt x="637" y="580"/>
                    <a:pt x="629" y="583"/>
                  </a:cubicBezTo>
                  <a:cubicBezTo>
                    <a:pt x="622" y="586"/>
                    <a:pt x="614" y="589"/>
                    <a:pt x="607" y="591"/>
                  </a:cubicBezTo>
                  <a:cubicBezTo>
                    <a:pt x="576" y="601"/>
                    <a:pt x="544" y="606"/>
                    <a:pt x="512" y="611"/>
                  </a:cubicBezTo>
                  <a:cubicBezTo>
                    <a:pt x="490" y="614"/>
                    <a:pt x="468" y="617"/>
                    <a:pt x="446" y="621"/>
                  </a:cubicBezTo>
                  <a:cubicBezTo>
                    <a:pt x="443" y="621"/>
                    <a:pt x="440" y="622"/>
                    <a:pt x="437" y="622"/>
                  </a:cubicBezTo>
                  <a:cubicBezTo>
                    <a:pt x="434" y="623"/>
                    <a:pt x="434" y="623"/>
                    <a:pt x="434" y="623"/>
                  </a:cubicBezTo>
                  <a:cubicBezTo>
                    <a:pt x="434" y="623"/>
                    <a:pt x="434" y="623"/>
                    <a:pt x="434" y="623"/>
                  </a:cubicBezTo>
                  <a:cubicBezTo>
                    <a:pt x="430" y="611"/>
                    <a:pt x="430" y="611"/>
                    <a:pt x="430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13" y="558"/>
                    <a:pt x="406" y="537"/>
                    <a:pt x="398" y="516"/>
                  </a:cubicBezTo>
                  <a:cubicBezTo>
                    <a:pt x="390" y="496"/>
                    <a:pt x="382" y="477"/>
                    <a:pt x="373" y="459"/>
                  </a:cubicBezTo>
                  <a:cubicBezTo>
                    <a:pt x="384" y="453"/>
                    <a:pt x="395" y="447"/>
                    <a:pt x="407" y="441"/>
                  </a:cubicBezTo>
                  <a:cubicBezTo>
                    <a:pt x="416" y="436"/>
                    <a:pt x="426" y="431"/>
                    <a:pt x="435" y="425"/>
                  </a:cubicBezTo>
                  <a:cubicBezTo>
                    <a:pt x="444" y="420"/>
                    <a:pt x="453" y="414"/>
                    <a:pt x="461" y="407"/>
                  </a:cubicBezTo>
                  <a:cubicBezTo>
                    <a:pt x="466" y="403"/>
                    <a:pt x="470" y="400"/>
                    <a:pt x="474" y="395"/>
                  </a:cubicBezTo>
                  <a:cubicBezTo>
                    <a:pt x="478" y="391"/>
                    <a:pt x="481" y="387"/>
                    <a:pt x="484" y="382"/>
                  </a:cubicBezTo>
                  <a:cubicBezTo>
                    <a:pt x="486" y="379"/>
                    <a:pt x="487" y="376"/>
                    <a:pt x="488" y="373"/>
                  </a:cubicBezTo>
                  <a:cubicBezTo>
                    <a:pt x="489" y="370"/>
                    <a:pt x="489" y="367"/>
                    <a:pt x="489" y="363"/>
                  </a:cubicBezTo>
                  <a:cubicBezTo>
                    <a:pt x="489" y="360"/>
                    <a:pt x="488" y="357"/>
                    <a:pt x="486" y="354"/>
                  </a:cubicBezTo>
                  <a:cubicBezTo>
                    <a:pt x="485" y="352"/>
                    <a:pt x="484" y="351"/>
                    <a:pt x="484" y="350"/>
                  </a:cubicBezTo>
                  <a:cubicBezTo>
                    <a:pt x="482" y="348"/>
                    <a:pt x="482" y="348"/>
                    <a:pt x="482" y="348"/>
                  </a:cubicBezTo>
                  <a:cubicBezTo>
                    <a:pt x="482" y="347"/>
                    <a:pt x="481" y="347"/>
                    <a:pt x="481" y="346"/>
                  </a:cubicBezTo>
                  <a:cubicBezTo>
                    <a:pt x="476" y="342"/>
                    <a:pt x="471" y="339"/>
                    <a:pt x="465" y="337"/>
                  </a:cubicBezTo>
                  <a:cubicBezTo>
                    <a:pt x="460" y="334"/>
                    <a:pt x="455" y="333"/>
                    <a:pt x="449" y="332"/>
                  </a:cubicBezTo>
                  <a:cubicBezTo>
                    <a:pt x="449" y="332"/>
                    <a:pt x="449" y="332"/>
                    <a:pt x="449" y="332"/>
                  </a:cubicBezTo>
                  <a:cubicBezTo>
                    <a:pt x="456" y="332"/>
                    <a:pt x="463" y="331"/>
                    <a:pt x="470" y="331"/>
                  </a:cubicBezTo>
                  <a:cubicBezTo>
                    <a:pt x="481" y="329"/>
                    <a:pt x="492" y="328"/>
                    <a:pt x="502" y="326"/>
                  </a:cubicBezTo>
                  <a:cubicBezTo>
                    <a:pt x="503" y="325"/>
                    <a:pt x="503" y="325"/>
                    <a:pt x="503" y="325"/>
                  </a:cubicBezTo>
                  <a:cubicBezTo>
                    <a:pt x="503" y="327"/>
                    <a:pt x="503" y="329"/>
                    <a:pt x="504" y="331"/>
                  </a:cubicBezTo>
                  <a:cubicBezTo>
                    <a:pt x="505" y="338"/>
                    <a:pt x="507" y="348"/>
                    <a:pt x="511" y="361"/>
                  </a:cubicBezTo>
                  <a:cubicBezTo>
                    <a:pt x="515" y="373"/>
                    <a:pt x="520" y="387"/>
                    <a:pt x="528" y="401"/>
                  </a:cubicBezTo>
                  <a:cubicBezTo>
                    <a:pt x="529" y="403"/>
                    <a:pt x="530" y="405"/>
                    <a:pt x="531" y="406"/>
                  </a:cubicBezTo>
                  <a:cubicBezTo>
                    <a:pt x="532" y="408"/>
                    <a:pt x="534" y="410"/>
                    <a:pt x="535" y="412"/>
                  </a:cubicBezTo>
                  <a:cubicBezTo>
                    <a:pt x="537" y="415"/>
                    <a:pt x="539" y="419"/>
                    <a:pt x="542" y="422"/>
                  </a:cubicBezTo>
                  <a:cubicBezTo>
                    <a:pt x="547" y="429"/>
                    <a:pt x="552" y="436"/>
                    <a:pt x="558" y="442"/>
                  </a:cubicBezTo>
                  <a:cubicBezTo>
                    <a:pt x="570" y="454"/>
                    <a:pt x="583" y="465"/>
                    <a:pt x="596" y="475"/>
                  </a:cubicBezTo>
                  <a:cubicBezTo>
                    <a:pt x="609" y="484"/>
                    <a:pt x="622" y="491"/>
                    <a:pt x="634" y="497"/>
                  </a:cubicBezTo>
                  <a:cubicBezTo>
                    <a:pt x="645" y="503"/>
                    <a:pt x="655" y="507"/>
                    <a:pt x="662" y="510"/>
                  </a:cubicBezTo>
                  <a:cubicBezTo>
                    <a:pt x="665" y="511"/>
                    <a:pt x="668" y="513"/>
                    <a:pt x="670" y="513"/>
                  </a:cubicBezTo>
                  <a:cubicBezTo>
                    <a:pt x="671" y="514"/>
                    <a:pt x="672" y="514"/>
                    <a:pt x="672" y="514"/>
                  </a:cubicBezTo>
                  <a:cubicBezTo>
                    <a:pt x="687" y="518"/>
                    <a:pt x="702" y="521"/>
                    <a:pt x="718" y="524"/>
                  </a:cubicBezTo>
                  <a:cubicBezTo>
                    <a:pt x="704" y="518"/>
                    <a:pt x="691" y="512"/>
                    <a:pt x="678" y="504"/>
                  </a:cubicBezTo>
                  <a:cubicBezTo>
                    <a:pt x="678" y="504"/>
                    <a:pt x="677" y="504"/>
                    <a:pt x="677" y="504"/>
                  </a:cubicBezTo>
                  <a:cubicBezTo>
                    <a:pt x="676" y="504"/>
                    <a:pt x="675" y="503"/>
                    <a:pt x="674" y="503"/>
                  </a:cubicBezTo>
                  <a:cubicBezTo>
                    <a:pt x="672" y="503"/>
                    <a:pt x="671" y="502"/>
                    <a:pt x="669" y="501"/>
                  </a:cubicBezTo>
                  <a:cubicBezTo>
                    <a:pt x="662" y="499"/>
                    <a:pt x="653" y="494"/>
                    <a:pt x="641" y="489"/>
                  </a:cubicBezTo>
                  <a:cubicBezTo>
                    <a:pt x="630" y="483"/>
                    <a:pt x="617" y="476"/>
                    <a:pt x="605" y="467"/>
                  </a:cubicBezTo>
                  <a:cubicBezTo>
                    <a:pt x="592" y="458"/>
                    <a:pt x="579" y="448"/>
                    <a:pt x="567" y="436"/>
                  </a:cubicBezTo>
                  <a:cubicBezTo>
                    <a:pt x="563" y="431"/>
                    <a:pt x="563" y="431"/>
                    <a:pt x="563" y="431"/>
                  </a:cubicBezTo>
                  <a:cubicBezTo>
                    <a:pt x="562" y="430"/>
                    <a:pt x="561" y="428"/>
                    <a:pt x="559" y="426"/>
                  </a:cubicBezTo>
                  <a:cubicBezTo>
                    <a:pt x="557" y="423"/>
                    <a:pt x="554" y="420"/>
                    <a:pt x="552" y="417"/>
                  </a:cubicBezTo>
                  <a:cubicBezTo>
                    <a:pt x="547" y="410"/>
                    <a:pt x="542" y="404"/>
                    <a:pt x="539" y="397"/>
                  </a:cubicBezTo>
                  <a:cubicBezTo>
                    <a:pt x="531" y="383"/>
                    <a:pt x="525" y="370"/>
                    <a:pt x="522" y="358"/>
                  </a:cubicBezTo>
                  <a:cubicBezTo>
                    <a:pt x="518" y="346"/>
                    <a:pt x="516" y="336"/>
                    <a:pt x="515" y="329"/>
                  </a:cubicBezTo>
                  <a:cubicBezTo>
                    <a:pt x="514" y="326"/>
                    <a:pt x="514" y="325"/>
                    <a:pt x="514" y="323"/>
                  </a:cubicBezTo>
                  <a:cubicBezTo>
                    <a:pt x="520" y="321"/>
                    <a:pt x="527" y="320"/>
                    <a:pt x="533" y="318"/>
                  </a:cubicBezTo>
                  <a:cubicBezTo>
                    <a:pt x="543" y="314"/>
                    <a:pt x="553" y="310"/>
                    <a:pt x="562" y="306"/>
                  </a:cubicBezTo>
                  <a:cubicBezTo>
                    <a:pt x="582" y="297"/>
                    <a:pt x="599" y="285"/>
                    <a:pt x="614" y="270"/>
                  </a:cubicBezTo>
                  <a:cubicBezTo>
                    <a:pt x="621" y="262"/>
                    <a:pt x="627" y="254"/>
                    <a:pt x="632" y="245"/>
                  </a:cubicBezTo>
                  <a:cubicBezTo>
                    <a:pt x="637" y="235"/>
                    <a:pt x="640" y="226"/>
                    <a:pt x="641" y="216"/>
                  </a:cubicBezTo>
                  <a:cubicBezTo>
                    <a:pt x="643" y="206"/>
                    <a:pt x="643" y="195"/>
                    <a:pt x="642" y="186"/>
                  </a:cubicBezTo>
                  <a:cubicBezTo>
                    <a:pt x="641" y="176"/>
                    <a:pt x="639" y="166"/>
                    <a:pt x="636" y="157"/>
                  </a:cubicBezTo>
                  <a:cubicBezTo>
                    <a:pt x="633" y="148"/>
                    <a:pt x="630" y="140"/>
                    <a:pt x="625" y="132"/>
                  </a:cubicBezTo>
                  <a:cubicBezTo>
                    <a:pt x="624" y="130"/>
                    <a:pt x="623" y="128"/>
                    <a:pt x="622" y="125"/>
                  </a:cubicBezTo>
                  <a:cubicBezTo>
                    <a:pt x="621" y="124"/>
                    <a:pt x="620" y="122"/>
                    <a:pt x="619" y="120"/>
                  </a:cubicBezTo>
                  <a:cubicBezTo>
                    <a:pt x="617" y="116"/>
                    <a:pt x="614" y="112"/>
                    <a:pt x="612" y="108"/>
                  </a:cubicBezTo>
                  <a:cubicBezTo>
                    <a:pt x="607" y="101"/>
                    <a:pt x="602" y="94"/>
                    <a:pt x="597" y="87"/>
                  </a:cubicBezTo>
                  <a:cubicBezTo>
                    <a:pt x="599" y="88"/>
                    <a:pt x="600" y="88"/>
                    <a:pt x="602" y="88"/>
                  </a:cubicBezTo>
                  <a:cubicBezTo>
                    <a:pt x="614" y="90"/>
                    <a:pt x="632" y="93"/>
                    <a:pt x="653" y="98"/>
                  </a:cubicBezTo>
                  <a:cubicBezTo>
                    <a:pt x="656" y="98"/>
                    <a:pt x="658" y="99"/>
                    <a:pt x="661" y="100"/>
                  </a:cubicBezTo>
                  <a:cubicBezTo>
                    <a:pt x="664" y="100"/>
                    <a:pt x="666" y="101"/>
                    <a:pt x="669" y="102"/>
                  </a:cubicBezTo>
                  <a:cubicBezTo>
                    <a:pt x="675" y="103"/>
                    <a:pt x="680" y="105"/>
                    <a:pt x="686" y="107"/>
                  </a:cubicBezTo>
                  <a:cubicBezTo>
                    <a:pt x="698" y="111"/>
                    <a:pt x="710" y="116"/>
                    <a:pt x="722" y="121"/>
                  </a:cubicBezTo>
                  <a:cubicBezTo>
                    <a:pt x="734" y="127"/>
                    <a:pt x="747" y="133"/>
                    <a:pt x="759" y="141"/>
                  </a:cubicBezTo>
                  <a:cubicBezTo>
                    <a:pt x="762" y="142"/>
                    <a:pt x="764" y="144"/>
                    <a:pt x="767" y="146"/>
                  </a:cubicBezTo>
                  <a:cubicBezTo>
                    <a:pt x="769" y="147"/>
                    <a:pt x="770" y="148"/>
                    <a:pt x="772" y="149"/>
                  </a:cubicBezTo>
                  <a:cubicBezTo>
                    <a:pt x="776" y="152"/>
                    <a:pt x="776" y="152"/>
                    <a:pt x="776" y="152"/>
                  </a:cubicBezTo>
                  <a:cubicBezTo>
                    <a:pt x="782" y="156"/>
                    <a:pt x="788" y="161"/>
                    <a:pt x="794" y="165"/>
                  </a:cubicBezTo>
                  <a:cubicBezTo>
                    <a:pt x="805" y="173"/>
                    <a:pt x="818" y="182"/>
                    <a:pt x="830" y="189"/>
                  </a:cubicBezTo>
                  <a:cubicBezTo>
                    <a:pt x="836" y="193"/>
                    <a:pt x="843" y="196"/>
                    <a:pt x="849" y="199"/>
                  </a:cubicBezTo>
                  <a:cubicBezTo>
                    <a:pt x="856" y="202"/>
                    <a:pt x="863" y="205"/>
                    <a:pt x="869" y="207"/>
                  </a:cubicBezTo>
                  <a:cubicBezTo>
                    <a:pt x="883" y="211"/>
                    <a:pt x="897" y="213"/>
                    <a:pt x="910" y="212"/>
                  </a:cubicBezTo>
                  <a:cubicBezTo>
                    <a:pt x="917" y="211"/>
                    <a:pt x="923" y="209"/>
                    <a:pt x="929" y="207"/>
                  </a:cubicBezTo>
                  <a:cubicBezTo>
                    <a:pt x="931" y="206"/>
                    <a:pt x="932" y="206"/>
                    <a:pt x="933" y="205"/>
                  </a:cubicBezTo>
                  <a:cubicBezTo>
                    <a:pt x="935" y="205"/>
                    <a:pt x="936" y="204"/>
                    <a:pt x="938" y="203"/>
                  </a:cubicBezTo>
                  <a:cubicBezTo>
                    <a:pt x="940" y="202"/>
                    <a:pt x="943" y="200"/>
                    <a:pt x="945" y="199"/>
                  </a:cubicBezTo>
                  <a:cubicBezTo>
                    <a:pt x="955" y="193"/>
                    <a:pt x="963" y="185"/>
                    <a:pt x="969" y="178"/>
                  </a:cubicBezTo>
                  <a:cubicBezTo>
                    <a:pt x="974" y="172"/>
                    <a:pt x="979" y="166"/>
                    <a:pt x="984" y="161"/>
                  </a:cubicBezTo>
                  <a:cubicBezTo>
                    <a:pt x="992" y="151"/>
                    <a:pt x="996" y="146"/>
                    <a:pt x="996" y="146"/>
                  </a:cubicBezTo>
                  <a:cubicBezTo>
                    <a:pt x="1001" y="139"/>
                    <a:pt x="1005" y="133"/>
                    <a:pt x="1009" y="126"/>
                  </a:cubicBezTo>
                  <a:cubicBezTo>
                    <a:pt x="1012" y="119"/>
                    <a:pt x="1016" y="112"/>
                    <a:pt x="1020" y="106"/>
                  </a:cubicBezTo>
                  <a:cubicBezTo>
                    <a:pt x="1005" y="122"/>
                    <a:pt x="1005" y="122"/>
                    <a:pt x="1005" y="122"/>
                  </a:cubicBezTo>
                  <a:cubicBezTo>
                    <a:pt x="989" y="138"/>
                    <a:pt x="989" y="138"/>
                    <a:pt x="989" y="138"/>
                  </a:cubicBezTo>
                  <a:cubicBezTo>
                    <a:pt x="989" y="138"/>
                    <a:pt x="989" y="138"/>
                    <a:pt x="988" y="138"/>
                  </a:cubicBezTo>
                  <a:cubicBezTo>
                    <a:pt x="969" y="134"/>
                    <a:pt x="950" y="130"/>
                    <a:pt x="931" y="125"/>
                  </a:cubicBezTo>
                  <a:cubicBezTo>
                    <a:pt x="931" y="125"/>
                    <a:pt x="931" y="125"/>
                    <a:pt x="931" y="125"/>
                  </a:cubicBezTo>
                  <a:cubicBezTo>
                    <a:pt x="931" y="125"/>
                    <a:pt x="928" y="125"/>
                    <a:pt x="924" y="125"/>
                  </a:cubicBezTo>
                  <a:cubicBezTo>
                    <a:pt x="920" y="124"/>
                    <a:pt x="914" y="124"/>
                    <a:pt x="908" y="123"/>
                  </a:cubicBezTo>
                  <a:cubicBezTo>
                    <a:pt x="897" y="122"/>
                    <a:pt x="885" y="122"/>
                    <a:pt x="885" y="122"/>
                  </a:cubicBezTo>
                  <a:cubicBezTo>
                    <a:pt x="885" y="122"/>
                    <a:pt x="896" y="125"/>
                    <a:pt x="906" y="129"/>
                  </a:cubicBezTo>
                  <a:cubicBezTo>
                    <a:pt x="908" y="129"/>
                    <a:pt x="909" y="129"/>
                    <a:pt x="910" y="130"/>
                  </a:cubicBezTo>
                  <a:cubicBezTo>
                    <a:pt x="912" y="130"/>
                    <a:pt x="913" y="131"/>
                    <a:pt x="914" y="131"/>
                  </a:cubicBezTo>
                  <a:cubicBezTo>
                    <a:pt x="916" y="132"/>
                    <a:pt x="919" y="133"/>
                    <a:pt x="921" y="134"/>
                  </a:cubicBezTo>
                  <a:cubicBezTo>
                    <a:pt x="925" y="135"/>
                    <a:pt x="927" y="136"/>
                    <a:pt x="927" y="136"/>
                  </a:cubicBezTo>
                  <a:cubicBezTo>
                    <a:pt x="929" y="136"/>
                    <a:pt x="929" y="136"/>
                    <a:pt x="929" y="136"/>
                  </a:cubicBezTo>
                  <a:cubicBezTo>
                    <a:pt x="946" y="140"/>
                    <a:pt x="963" y="144"/>
                    <a:pt x="980" y="148"/>
                  </a:cubicBezTo>
                  <a:cubicBezTo>
                    <a:pt x="980" y="148"/>
                    <a:pt x="980" y="149"/>
                    <a:pt x="979" y="149"/>
                  </a:cubicBezTo>
                  <a:cubicBezTo>
                    <a:pt x="975" y="154"/>
                    <a:pt x="970" y="160"/>
                    <a:pt x="964" y="166"/>
                  </a:cubicBezTo>
                  <a:cubicBezTo>
                    <a:pt x="963" y="168"/>
                    <a:pt x="961" y="170"/>
                    <a:pt x="960" y="172"/>
                  </a:cubicBezTo>
                  <a:cubicBezTo>
                    <a:pt x="958" y="173"/>
                    <a:pt x="957" y="175"/>
                    <a:pt x="956" y="176"/>
                  </a:cubicBezTo>
                  <a:cubicBezTo>
                    <a:pt x="943" y="173"/>
                    <a:pt x="930" y="168"/>
                    <a:pt x="917" y="163"/>
                  </a:cubicBezTo>
                  <a:cubicBezTo>
                    <a:pt x="917" y="163"/>
                    <a:pt x="917" y="163"/>
                    <a:pt x="917" y="163"/>
                  </a:cubicBezTo>
                  <a:cubicBezTo>
                    <a:pt x="917" y="163"/>
                    <a:pt x="906" y="160"/>
                    <a:pt x="895" y="156"/>
                  </a:cubicBezTo>
                  <a:cubicBezTo>
                    <a:pt x="884" y="153"/>
                    <a:pt x="873" y="150"/>
                    <a:pt x="873" y="150"/>
                  </a:cubicBezTo>
                  <a:cubicBezTo>
                    <a:pt x="873" y="150"/>
                    <a:pt x="882" y="156"/>
                    <a:pt x="892" y="161"/>
                  </a:cubicBezTo>
                  <a:cubicBezTo>
                    <a:pt x="902" y="167"/>
                    <a:pt x="911" y="172"/>
                    <a:pt x="911" y="172"/>
                  </a:cubicBezTo>
                  <a:cubicBezTo>
                    <a:pt x="913" y="173"/>
                    <a:pt x="913" y="173"/>
                    <a:pt x="913" y="173"/>
                  </a:cubicBezTo>
                  <a:cubicBezTo>
                    <a:pt x="924" y="177"/>
                    <a:pt x="935" y="181"/>
                    <a:pt x="946" y="185"/>
                  </a:cubicBezTo>
                  <a:cubicBezTo>
                    <a:pt x="945" y="185"/>
                    <a:pt x="944" y="186"/>
                    <a:pt x="944" y="187"/>
                  </a:cubicBezTo>
                  <a:cubicBezTo>
                    <a:pt x="943" y="187"/>
                    <a:pt x="941" y="188"/>
                    <a:pt x="940" y="189"/>
                  </a:cubicBezTo>
                  <a:cubicBezTo>
                    <a:pt x="939" y="190"/>
                    <a:pt x="938" y="190"/>
                    <a:pt x="937" y="191"/>
                  </a:cubicBezTo>
                  <a:cubicBezTo>
                    <a:pt x="935" y="192"/>
                    <a:pt x="932" y="194"/>
                    <a:pt x="930" y="195"/>
                  </a:cubicBezTo>
                  <a:cubicBezTo>
                    <a:pt x="925" y="197"/>
                    <a:pt x="919" y="199"/>
                    <a:pt x="914" y="200"/>
                  </a:cubicBezTo>
                  <a:cubicBezTo>
                    <a:pt x="902" y="202"/>
                    <a:pt x="889" y="201"/>
                    <a:pt x="877" y="198"/>
                  </a:cubicBezTo>
                  <a:cubicBezTo>
                    <a:pt x="864" y="194"/>
                    <a:pt x="851" y="188"/>
                    <a:pt x="839" y="181"/>
                  </a:cubicBezTo>
                  <a:cubicBezTo>
                    <a:pt x="827" y="174"/>
                    <a:pt x="815" y="166"/>
                    <a:pt x="803" y="158"/>
                  </a:cubicBezTo>
                  <a:cubicBezTo>
                    <a:pt x="794" y="152"/>
                    <a:pt x="794" y="152"/>
                    <a:pt x="794" y="152"/>
                  </a:cubicBezTo>
                  <a:cubicBezTo>
                    <a:pt x="791" y="149"/>
                    <a:pt x="788" y="147"/>
                    <a:pt x="785" y="145"/>
                  </a:cubicBezTo>
                  <a:cubicBezTo>
                    <a:pt x="782" y="143"/>
                    <a:pt x="779" y="141"/>
                    <a:pt x="776" y="139"/>
                  </a:cubicBezTo>
                  <a:cubicBezTo>
                    <a:pt x="773" y="137"/>
                    <a:pt x="770" y="135"/>
                    <a:pt x="767" y="133"/>
                  </a:cubicBezTo>
                  <a:cubicBezTo>
                    <a:pt x="754" y="125"/>
                    <a:pt x="741" y="118"/>
                    <a:pt x="729" y="112"/>
                  </a:cubicBezTo>
                  <a:cubicBezTo>
                    <a:pt x="716" y="106"/>
                    <a:pt x="703" y="101"/>
                    <a:pt x="691" y="97"/>
                  </a:cubicBezTo>
                  <a:cubicBezTo>
                    <a:pt x="688" y="96"/>
                    <a:pt x="685" y="95"/>
                    <a:pt x="682" y="94"/>
                  </a:cubicBezTo>
                  <a:cubicBezTo>
                    <a:pt x="681" y="94"/>
                    <a:pt x="679" y="93"/>
                    <a:pt x="678" y="93"/>
                  </a:cubicBezTo>
                  <a:cubicBezTo>
                    <a:pt x="676" y="92"/>
                    <a:pt x="675" y="92"/>
                    <a:pt x="673" y="92"/>
                  </a:cubicBezTo>
                  <a:cubicBezTo>
                    <a:pt x="671" y="91"/>
                    <a:pt x="668" y="90"/>
                    <a:pt x="665" y="89"/>
                  </a:cubicBezTo>
                  <a:cubicBezTo>
                    <a:pt x="662" y="89"/>
                    <a:pt x="659" y="88"/>
                    <a:pt x="657" y="87"/>
                  </a:cubicBezTo>
                  <a:cubicBezTo>
                    <a:pt x="638" y="83"/>
                    <a:pt x="622" y="80"/>
                    <a:pt x="610" y="78"/>
                  </a:cubicBezTo>
                  <a:cubicBezTo>
                    <a:pt x="619" y="76"/>
                    <a:pt x="630" y="73"/>
                    <a:pt x="641" y="71"/>
                  </a:cubicBezTo>
                  <a:cubicBezTo>
                    <a:pt x="660" y="66"/>
                    <a:pt x="681" y="63"/>
                    <a:pt x="704" y="63"/>
                  </a:cubicBezTo>
                  <a:cubicBezTo>
                    <a:pt x="726" y="64"/>
                    <a:pt x="751" y="68"/>
                    <a:pt x="775" y="75"/>
                  </a:cubicBezTo>
                  <a:cubicBezTo>
                    <a:pt x="798" y="81"/>
                    <a:pt x="822" y="89"/>
                    <a:pt x="845" y="96"/>
                  </a:cubicBezTo>
                  <a:cubicBezTo>
                    <a:pt x="851" y="97"/>
                    <a:pt x="856" y="99"/>
                    <a:pt x="862" y="100"/>
                  </a:cubicBezTo>
                  <a:cubicBezTo>
                    <a:pt x="867" y="102"/>
                    <a:pt x="873" y="103"/>
                    <a:pt x="878" y="104"/>
                  </a:cubicBezTo>
                  <a:cubicBezTo>
                    <a:pt x="881" y="105"/>
                    <a:pt x="883" y="105"/>
                    <a:pt x="886" y="106"/>
                  </a:cubicBezTo>
                  <a:cubicBezTo>
                    <a:pt x="888" y="106"/>
                    <a:pt x="891" y="106"/>
                    <a:pt x="894" y="107"/>
                  </a:cubicBezTo>
                  <a:cubicBezTo>
                    <a:pt x="896" y="107"/>
                    <a:pt x="899" y="108"/>
                    <a:pt x="901" y="108"/>
                  </a:cubicBezTo>
                  <a:cubicBezTo>
                    <a:pt x="903" y="109"/>
                    <a:pt x="906" y="109"/>
                    <a:pt x="908" y="109"/>
                  </a:cubicBezTo>
                  <a:cubicBezTo>
                    <a:pt x="927" y="112"/>
                    <a:pt x="943" y="113"/>
                    <a:pt x="954" y="113"/>
                  </a:cubicBezTo>
                  <a:cubicBezTo>
                    <a:pt x="955" y="113"/>
                    <a:pt x="957" y="113"/>
                    <a:pt x="958" y="113"/>
                  </a:cubicBezTo>
                  <a:cubicBezTo>
                    <a:pt x="959" y="113"/>
                    <a:pt x="960" y="113"/>
                    <a:pt x="961" y="113"/>
                  </a:cubicBezTo>
                  <a:cubicBezTo>
                    <a:pt x="963" y="113"/>
                    <a:pt x="965" y="113"/>
                    <a:pt x="967" y="113"/>
                  </a:cubicBezTo>
                  <a:cubicBezTo>
                    <a:pt x="970" y="113"/>
                    <a:pt x="971" y="113"/>
                    <a:pt x="971" y="113"/>
                  </a:cubicBezTo>
                  <a:cubicBezTo>
                    <a:pt x="977" y="113"/>
                    <a:pt x="977" y="113"/>
                    <a:pt x="977" y="113"/>
                  </a:cubicBezTo>
                  <a:cubicBezTo>
                    <a:pt x="983" y="112"/>
                    <a:pt x="983" y="112"/>
                    <a:pt x="983" y="112"/>
                  </a:cubicBezTo>
                  <a:cubicBezTo>
                    <a:pt x="994" y="110"/>
                    <a:pt x="994" y="110"/>
                    <a:pt x="994" y="110"/>
                  </a:cubicBezTo>
                  <a:cubicBezTo>
                    <a:pt x="1002" y="109"/>
                    <a:pt x="1009" y="107"/>
                    <a:pt x="1017" y="106"/>
                  </a:cubicBezTo>
                  <a:cubicBezTo>
                    <a:pt x="1009" y="106"/>
                    <a:pt x="1002" y="105"/>
                    <a:pt x="995" y="105"/>
                  </a:cubicBezTo>
                  <a:cubicBezTo>
                    <a:pt x="984" y="103"/>
                    <a:pt x="984" y="103"/>
                    <a:pt x="984" y="103"/>
                  </a:cubicBezTo>
                  <a:cubicBezTo>
                    <a:pt x="980" y="103"/>
                    <a:pt x="976" y="103"/>
                    <a:pt x="973" y="102"/>
                  </a:cubicBezTo>
                  <a:cubicBezTo>
                    <a:pt x="973" y="102"/>
                    <a:pt x="968" y="102"/>
                    <a:pt x="960" y="102"/>
                  </a:cubicBezTo>
                  <a:cubicBezTo>
                    <a:pt x="954" y="102"/>
                    <a:pt x="948" y="102"/>
                    <a:pt x="940" y="101"/>
                  </a:cubicBezTo>
                  <a:cubicBezTo>
                    <a:pt x="936" y="101"/>
                    <a:pt x="932" y="101"/>
                    <a:pt x="928" y="100"/>
                  </a:cubicBezTo>
                  <a:cubicBezTo>
                    <a:pt x="926" y="100"/>
                    <a:pt x="924" y="100"/>
                    <a:pt x="921" y="100"/>
                  </a:cubicBezTo>
                  <a:cubicBezTo>
                    <a:pt x="919" y="100"/>
                    <a:pt x="917" y="99"/>
                    <a:pt x="914" y="99"/>
                  </a:cubicBezTo>
                  <a:cubicBezTo>
                    <a:pt x="910" y="98"/>
                    <a:pt x="905" y="98"/>
                    <a:pt x="900" y="97"/>
                  </a:cubicBezTo>
                  <a:cubicBezTo>
                    <a:pt x="895" y="96"/>
                    <a:pt x="890" y="95"/>
                    <a:pt x="885" y="94"/>
                  </a:cubicBezTo>
                  <a:cubicBezTo>
                    <a:pt x="874" y="92"/>
                    <a:pt x="863" y="89"/>
                    <a:pt x="852" y="86"/>
                  </a:cubicBezTo>
                  <a:cubicBezTo>
                    <a:pt x="829" y="80"/>
                    <a:pt x="805" y="72"/>
                    <a:pt x="780" y="65"/>
                  </a:cubicBezTo>
                  <a:cubicBezTo>
                    <a:pt x="756" y="58"/>
                    <a:pt x="730" y="53"/>
                    <a:pt x="706" y="52"/>
                  </a:cubicBezTo>
                  <a:cubicBezTo>
                    <a:pt x="681" y="51"/>
                    <a:pt x="659" y="55"/>
                    <a:pt x="640" y="60"/>
                  </a:cubicBezTo>
                  <a:cubicBezTo>
                    <a:pt x="621" y="64"/>
                    <a:pt x="606" y="68"/>
                    <a:pt x="595" y="70"/>
                  </a:cubicBezTo>
                  <a:cubicBezTo>
                    <a:pt x="590" y="71"/>
                    <a:pt x="586" y="72"/>
                    <a:pt x="584" y="73"/>
                  </a:cubicBezTo>
                  <a:cubicBezTo>
                    <a:pt x="582" y="71"/>
                    <a:pt x="581" y="70"/>
                    <a:pt x="580" y="69"/>
                  </a:cubicBezTo>
                  <a:cubicBezTo>
                    <a:pt x="577" y="66"/>
                    <a:pt x="574" y="63"/>
                    <a:pt x="571" y="60"/>
                  </a:cubicBezTo>
                  <a:cubicBezTo>
                    <a:pt x="568" y="58"/>
                    <a:pt x="565" y="55"/>
                    <a:pt x="562" y="53"/>
                  </a:cubicBezTo>
                  <a:cubicBezTo>
                    <a:pt x="559" y="50"/>
                    <a:pt x="556" y="48"/>
                    <a:pt x="552" y="46"/>
                  </a:cubicBezTo>
                  <a:cubicBezTo>
                    <a:pt x="549" y="44"/>
                    <a:pt x="546" y="41"/>
                    <a:pt x="543" y="40"/>
                  </a:cubicBezTo>
                  <a:cubicBezTo>
                    <a:pt x="530" y="32"/>
                    <a:pt x="518" y="25"/>
                    <a:pt x="505" y="20"/>
                  </a:cubicBezTo>
                  <a:cubicBezTo>
                    <a:pt x="493" y="15"/>
                    <a:pt x="481" y="11"/>
                    <a:pt x="470" y="9"/>
                  </a:cubicBezTo>
                  <a:cubicBezTo>
                    <a:pt x="464" y="7"/>
                    <a:pt x="459" y="6"/>
                    <a:pt x="454" y="5"/>
                  </a:cubicBezTo>
                  <a:cubicBezTo>
                    <a:pt x="449" y="4"/>
                    <a:pt x="444" y="3"/>
                    <a:pt x="439" y="3"/>
                  </a:cubicBezTo>
                  <a:cubicBezTo>
                    <a:pt x="420" y="0"/>
                    <a:pt x="405" y="0"/>
                    <a:pt x="395" y="0"/>
                  </a:cubicBezTo>
                  <a:cubicBezTo>
                    <a:pt x="390" y="1"/>
                    <a:pt x="386" y="1"/>
                    <a:pt x="383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6" y="2"/>
                    <a:pt x="372" y="3"/>
                    <a:pt x="368" y="3"/>
                  </a:cubicBezTo>
                  <a:cubicBezTo>
                    <a:pt x="368" y="3"/>
                    <a:pt x="368" y="3"/>
                    <a:pt x="368" y="3"/>
                  </a:cubicBezTo>
                  <a:cubicBezTo>
                    <a:pt x="365" y="3"/>
                    <a:pt x="361" y="4"/>
                    <a:pt x="358" y="4"/>
                  </a:cubicBezTo>
                  <a:cubicBezTo>
                    <a:pt x="354" y="4"/>
                    <a:pt x="350" y="4"/>
                    <a:pt x="347" y="5"/>
                  </a:cubicBezTo>
                  <a:cubicBezTo>
                    <a:pt x="343" y="5"/>
                    <a:pt x="339" y="6"/>
                    <a:pt x="335" y="6"/>
                  </a:cubicBezTo>
                  <a:cubicBezTo>
                    <a:pt x="332" y="7"/>
                    <a:pt x="328" y="7"/>
                    <a:pt x="324" y="8"/>
                  </a:cubicBezTo>
                  <a:cubicBezTo>
                    <a:pt x="320" y="9"/>
                    <a:pt x="316" y="10"/>
                    <a:pt x="312" y="11"/>
                  </a:cubicBezTo>
                  <a:cubicBezTo>
                    <a:pt x="310" y="11"/>
                    <a:pt x="308" y="12"/>
                    <a:pt x="307" y="12"/>
                  </a:cubicBezTo>
                  <a:cubicBezTo>
                    <a:pt x="305" y="13"/>
                    <a:pt x="303" y="13"/>
                    <a:pt x="301" y="14"/>
                  </a:cubicBezTo>
                  <a:cubicBezTo>
                    <a:pt x="293" y="16"/>
                    <a:pt x="285" y="19"/>
                    <a:pt x="277" y="22"/>
                  </a:cubicBezTo>
                  <a:cubicBezTo>
                    <a:pt x="273" y="24"/>
                    <a:pt x="269" y="26"/>
                    <a:pt x="265" y="28"/>
                  </a:cubicBezTo>
                  <a:cubicBezTo>
                    <a:pt x="263" y="29"/>
                    <a:pt x="261" y="30"/>
                    <a:pt x="260" y="31"/>
                  </a:cubicBezTo>
                  <a:cubicBezTo>
                    <a:pt x="258" y="32"/>
                    <a:pt x="256" y="33"/>
                    <a:pt x="254" y="34"/>
                  </a:cubicBezTo>
                  <a:cubicBezTo>
                    <a:pt x="239" y="44"/>
                    <a:pt x="225" y="56"/>
                    <a:pt x="213" y="71"/>
                  </a:cubicBezTo>
                  <a:cubicBezTo>
                    <a:pt x="207" y="78"/>
                    <a:pt x="201" y="86"/>
                    <a:pt x="197" y="95"/>
                  </a:cubicBezTo>
                  <a:cubicBezTo>
                    <a:pt x="192" y="103"/>
                    <a:pt x="188" y="113"/>
                    <a:pt x="186" y="122"/>
                  </a:cubicBezTo>
                  <a:cubicBezTo>
                    <a:pt x="183" y="132"/>
                    <a:pt x="181" y="142"/>
                    <a:pt x="181" y="152"/>
                  </a:cubicBezTo>
                  <a:cubicBezTo>
                    <a:pt x="180" y="163"/>
                    <a:pt x="181" y="173"/>
                    <a:pt x="183" y="183"/>
                  </a:cubicBezTo>
                  <a:cubicBezTo>
                    <a:pt x="185" y="193"/>
                    <a:pt x="188" y="204"/>
                    <a:pt x="192" y="213"/>
                  </a:cubicBezTo>
                  <a:cubicBezTo>
                    <a:pt x="196" y="223"/>
                    <a:pt x="201" y="232"/>
                    <a:pt x="207" y="241"/>
                  </a:cubicBezTo>
                  <a:cubicBezTo>
                    <a:pt x="213" y="250"/>
                    <a:pt x="220" y="258"/>
                    <a:pt x="227" y="266"/>
                  </a:cubicBezTo>
                  <a:cubicBezTo>
                    <a:pt x="235" y="273"/>
                    <a:pt x="243" y="280"/>
                    <a:pt x="252" y="286"/>
                  </a:cubicBezTo>
                  <a:cubicBezTo>
                    <a:pt x="261" y="293"/>
                    <a:pt x="271" y="298"/>
                    <a:pt x="280" y="303"/>
                  </a:cubicBezTo>
                  <a:cubicBezTo>
                    <a:pt x="284" y="304"/>
                    <a:pt x="288" y="306"/>
                    <a:pt x="292" y="308"/>
                  </a:cubicBezTo>
                  <a:cubicBezTo>
                    <a:pt x="283" y="307"/>
                    <a:pt x="273" y="306"/>
                    <a:pt x="263" y="305"/>
                  </a:cubicBezTo>
                  <a:cubicBezTo>
                    <a:pt x="241" y="303"/>
                    <a:pt x="220" y="301"/>
                    <a:pt x="204" y="298"/>
                  </a:cubicBezTo>
                  <a:cubicBezTo>
                    <a:pt x="196" y="297"/>
                    <a:pt x="189" y="296"/>
                    <a:pt x="184" y="295"/>
                  </a:cubicBezTo>
                  <a:cubicBezTo>
                    <a:pt x="182" y="294"/>
                    <a:pt x="180" y="294"/>
                    <a:pt x="179" y="293"/>
                  </a:cubicBezTo>
                  <a:cubicBezTo>
                    <a:pt x="178" y="293"/>
                    <a:pt x="177" y="293"/>
                    <a:pt x="177" y="293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4" y="303"/>
                    <a:pt x="175" y="303"/>
                    <a:pt x="176" y="304"/>
                  </a:cubicBezTo>
                  <a:cubicBezTo>
                    <a:pt x="177" y="304"/>
                    <a:pt x="179" y="305"/>
                    <a:pt x="182" y="305"/>
                  </a:cubicBezTo>
                  <a:cubicBezTo>
                    <a:pt x="186" y="307"/>
                    <a:pt x="193" y="308"/>
                    <a:pt x="201" y="309"/>
                  </a:cubicBezTo>
                  <a:cubicBezTo>
                    <a:pt x="218" y="312"/>
                    <a:pt x="240" y="314"/>
                    <a:pt x="261" y="316"/>
                  </a:cubicBezTo>
                  <a:cubicBezTo>
                    <a:pt x="274" y="317"/>
                    <a:pt x="287" y="318"/>
                    <a:pt x="298" y="319"/>
                  </a:cubicBezTo>
                  <a:cubicBezTo>
                    <a:pt x="297" y="322"/>
                    <a:pt x="297" y="322"/>
                    <a:pt x="297" y="322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5"/>
                    <a:pt x="302" y="325"/>
                    <a:pt x="303" y="326"/>
                  </a:cubicBezTo>
                  <a:cubicBezTo>
                    <a:pt x="304" y="326"/>
                    <a:pt x="305" y="327"/>
                    <a:pt x="307" y="328"/>
                  </a:cubicBezTo>
                  <a:cubicBezTo>
                    <a:pt x="308" y="328"/>
                    <a:pt x="309" y="329"/>
                    <a:pt x="310" y="330"/>
                  </a:cubicBezTo>
                  <a:cubicBezTo>
                    <a:pt x="311" y="330"/>
                    <a:pt x="312" y="331"/>
                    <a:pt x="313" y="332"/>
                  </a:cubicBezTo>
                  <a:cubicBezTo>
                    <a:pt x="314" y="332"/>
                    <a:pt x="315" y="333"/>
                    <a:pt x="316" y="334"/>
                  </a:cubicBezTo>
                  <a:cubicBezTo>
                    <a:pt x="317" y="335"/>
                    <a:pt x="318" y="336"/>
                    <a:pt x="319" y="337"/>
                  </a:cubicBezTo>
                  <a:cubicBezTo>
                    <a:pt x="323" y="340"/>
                    <a:pt x="328" y="344"/>
                    <a:pt x="331" y="347"/>
                  </a:cubicBezTo>
                  <a:cubicBezTo>
                    <a:pt x="331" y="347"/>
                    <a:pt x="331" y="347"/>
                    <a:pt x="331" y="347"/>
                  </a:cubicBezTo>
                  <a:cubicBezTo>
                    <a:pt x="324" y="349"/>
                    <a:pt x="316" y="351"/>
                    <a:pt x="310" y="353"/>
                  </a:cubicBezTo>
                  <a:cubicBezTo>
                    <a:pt x="279" y="361"/>
                    <a:pt x="253" y="368"/>
                    <a:pt x="235" y="373"/>
                  </a:cubicBezTo>
                  <a:cubicBezTo>
                    <a:pt x="226" y="375"/>
                    <a:pt x="219" y="376"/>
                    <a:pt x="214" y="377"/>
                  </a:cubicBezTo>
                  <a:cubicBezTo>
                    <a:pt x="212" y="377"/>
                    <a:pt x="210" y="377"/>
                    <a:pt x="209" y="377"/>
                  </a:cubicBezTo>
                  <a:cubicBezTo>
                    <a:pt x="208" y="377"/>
                    <a:pt x="207" y="377"/>
                    <a:pt x="207" y="377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9" y="388"/>
                    <a:pt x="210" y="388"/>
                  </a:cubicBezTo>
                  <a:cubicBezTo>
                    <a:pt x="211" y="388"/>
                    <a:pt x="213" y="388"/>
                    <a:pt x="216" y="388"/>
                  </a:cubicBezTo>
                  <a:cubicBezTo>
                    <a:pt x="221" y="387"/>
                    <a:pt x="228" y="386"/>
                    <a:pt x="237" y="383"/>
                  </a:cubicBezTo>
                  <a:cubicBezTo>
                    <a:pt x="255" y="379"/>
                    <a:pt x="281" y="372"/>
                    <a:pt x="311" y="364"/>
                  </a:cubicBezTo>
                  <a:cubicBezTo>
                    <a:pt x="317" y="362"/>
                    <a:pt x="324" y="361"/>
                    <a:pt x="330" y="359"/>
                  </a:cubicBezTo>
                  <a:cubicBezTo>
                    <a:pt x="331" y="361"/>
                    <a:pt x="331" y="361"/>
                    <a:pt x="331" y="361"/>
                  </a:cubicBezTo>
                  <a:cubicBezTo>
                    <a:pt x="334" y="361"/>
                    <a:pt x="337" y="361"/>
                    <a:pt x="341" y="361"/>
                  </a:cubicBezTo>
                  <a:cubicBezTo>
                    <a:pt x="344" y="361"/>
                    <a:pt x="348" y="361"/>
                    <a:pt x="351" y="362"/>
                  </a:cubicBezTo>
                  <a:cubicBezTo>
                    <a:pt x="358" y="362"/>
                    <a:pt x="365" y="364"/>
                    <a:pt x="372" y="366"/>
                  </a:cubicBezTo>
                  <a:cubicBezTo>
                    <a:pt x="386" y="371"/>
                    <a:pt x="399" y="378"/>
                    <a:pt x="409" y="387"/>
                  </a:cubicBezTo>
                  <a:cubicBezTo>
                    <a:pt x="409" y="387"/>
                    <a:pt x="409" y="387"/>
                    <a:pt x="409" y="387"/>
                  </a:cubicBezTo>
                  <a:cubicBezTo>
                    <a:pt x="409" y="387"/>
                    <a:pt x="409" y="387"/>
                    <a:pt x="410" y="388"/>
                  </a:cubicBezTo>
                  <a:cubicBezTo>
                    <a:pt x="411" y="389"/>
                    <a:pt x="413" y="390"/>
                    <a:pt x="414" y="391"/>
                  </a:cubicBezTo>
                  <a:cubicBezTo>
                    <a:pt x="417" y="394"/>
                    <a:pt x="421" y="397"/>
                    <a:pt x="424" y="402"/>
                  </a:cubicBezTo>
                  <a:cubicBezTo>
                    <a:pt x="427" y="406"/>
                    <a:pt x="429" y="411"/>
                    <a:pt x="430" y="415"/>
                  </a:cubicBezTo>
                  <a:cubicBezTo>
                    <a:pt x="423" y="420"/>
                    <a:pt x="415" y="425"/>
                    <a:pt x="407" y="429"/>
                  </a:cubicBezTo>
                  <a:cubicBezTo>
                    <a:pt x="389" y="439"/>
                    <a:pt x="371" y="447"/>
                    <a:pt x="353" y="456"/>
                  </a:cubicBezTo>
                  <a:cubicBezTo>
                    <a:pt x="335" y="464"/>
                    <a:pt x="317" y="471"/>
                    <a:pt x="301" y="478"/>
                  </a:cubicBezTo>
                  <a:cubicBezTo>
                    <a:pt x="292" y="481"/>
                    <a:pt x="284" y="484"/>
                    <a:pt x="276" y="487"/>
                  </a:cubicBezTo>
                  <a:cubicBezTo>
                    <a:pt x="268" y="490"/>
                    <a:pt x="261" y="493"/>
                    <a:pt x="253" y="496"/>
                  </a:cubicBezTo>
                  <a:cubicBezTo>
                    <a:pt x="239" y="501"/>
                    <a:pt x="225" y="504"/>
                    <a:pt x="213" y="505"/>
                  </a:cubicBezTo>
                  <a:cubicBezTo>
                    <a:pt x="201" y="506"/>
                    <a:pt x="190" y="506"/>
                    <a:pt x="181" y="504"/>
                  </a:cubicBezTo>
                  <a:cubicBezTo>
                    <a:pt x="173" y="503"/>
                    <a:pt x="167" y="500"/>
                    <a:pt x="164" y="497"/>
                  </a:cubicBezTo>
                  <a:cubicBezTo>
                    <a:pt x="162" y="496"/>
                    <a:pt x="160" y="495"/>
                    <a:pt x="160" y="494"/>
                  </a:cubicBezTo>
                  <a:cubicBezTo>
                    <a:pt x="159" y="494"/>
                    <a:pt x="158" y="493"/>
                    <a:pt x="158" y="493"/>
                  </a:cubicBezTo>
                  <a:cubicBezTo>
                    <a:pt x="153" y="490"/>
                    <a:pt x="148" y="484"/>
                    <a:pt x="145" y="478"/>
                  </a:cubicBezTo>
                  <a:cubicBezTo>
                    <a:pt x="143" y="474"/>
                    <a:pt x="141" y="469"/>
                    <a:pt x="140" y="464"/>
                  </a:cubicBezTo>
                  <a:cubicBezTo>
                    <a:pt x="141" y="464"/>
                    <a:pt x="143" y="464"/>
                    <a:pt x="145" y="464"/>
                  </a:cubicBezTo>
                  <a:cubicBezTo>
                    <a:pt x="152" y="463"/>
                    <a:pt x="159" y="461"/>
                    <a:pt x="163" y="460"/>
                  </a:cubicBezTo>
                  <a:cubicBezTo>
                    <a:pt x="167" y="459"/>
                    <a:pt x="170" y="458"/>
                    <a:pt x="170" y="458"/>
                  </a:cubicBezTo>
                  <a:cubicBezTo>
                    <a:pt x="166" y="448"/>
                    <a:pt x="166" y="448"/>
                    <a:pt x="166" y="448"/>
                  </a:cubicBezTo>
                  <a:cubicBezTo>
                    <a:pt x="166" y="448"/>
                    <a:pt x="164" y="448"/>
                    <a:pt x="160" y="449"/>
                  </a:cubicBezTo>
                  <a:cubicBezTo>
                    <a:pt x="156" y="450"/>
                    <a:pt x="151" y="452"/>
                    <a:pt x="144" y="452"/>
                  </a:cubicBezTo>
                  <a:cubicBezTo>
                    <a:pt x="137" y="453"/>
                    <a:pt x="129" y="454"/>
                    <a:pt x="121" y="453"/>
                  </a:cubicBezTo>
                  <a:cubicBezTo>
                    <a:pt x="117" y="452"/>
                    <a:pt x="113" y="451"/>
                    <a:pt x="110" y="449"/>
                  </a:cubicBezTo>
                  <a:cubicBezTo>
                    <a:pt x="108" y="448"/>
                    <a:pt x="107" y="447"/>
                    <a:pt x="106" y="445"/>
                  </a:cubicBezTo>
                  <a:cubicBezTo>
                    <a:pt x="105" y="444"/>
                    <a:pt x="104" y="442"/>
                    <a:pt x="104" y="441"/>
                  </a:cubicBezTo>
                  <a:cubicBezTo>
                    <a:pt x="103" y="439"/>
                    <a:pt x="103" y="439"/>
                    <a:pt x="103" y="439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03" y="436"/>
                    <a:pt x="103" y="436"/>
                    <a:pt x="103" y="436"/>
                  </a:cubicBezTo>
                  <a:cubicBezTo>
                    <a:pt x="103" y="436"/>
                    <a:pt x="103" y="436"/>
                    <a:pt x="103" y="435"/>
                  </a:cubicBezTo>
                  <a:cubicBezTo>
                    <a:pt x="103" y="434"/>
                    <a:pt x="103" y="434"/>
                    <a:pt x="103" y="434"/>
                  </a:cubicBezTo>
                  <a:cubicBezTo>
                    <a:pt x="103" y="433"/>
                    <a:pt x="103" y="433"/>
                    <a:pt x="103" y="433"/>
                  </a:cubicBezTo>
                  <a:cubicBezTo>
                    <a:pt x="103" y="432"/>
                    <a:pt x="103" y="432"/>
                    <a:pt x="103" y="43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5" y="427"/>
                    <a:pt x="107" y="425"/>
                    <a:pt x="111" y="423"/>
                  </a:cubicBezTo>
                  <a:cubicBezTo>
                    <a:pt x="114" y="420"/>
                    <a:pt x="117" y="419"/>
                    <a:pt x="121" y="418"/>
                  </a:cubicBezTo>
                  <a:cubicBezTo>
                    <a:pt x="123" y="417"/>
                    <a:pt x="125" y="417"/>
                    <a:pt x="126" y="417"/>
                  </a:cubicBezTo>
                  <a:cubicBezTo>
                    <a:pt x="128" y="416"/>
                    <a:pt x="130" y="416"/>
                    <a:pt x="132" y="415"/>
                  </a:cubicBezTo>
                  <a:cubicBezTo>
                    <a:pt x="139" y="414"/>
                    <a:pt x="144" y="414"/>
                    <a:pt x="148" y="414"/>
                  </a:cubicBezTo>
                  <a:cubicBezTo>
                    <a:pt x="151" y="414"/>
                    <a:pt x="152" y="414"/>
                    <a:pt x="153" y="413"/>
                  </a:cubicBezTo>
                  <a:cubicBezTo>
                    <a:pt x="154" y="413"/>
                    <a:pt x="155" y="413"/>
                    <a:pt x="155" y="413"/>
                  </a:cubicBezTo>
                  <a:cubicBezTo>
                    <a:pt x="170" y="411"/>
                    <a:pt x="185" y="411"/>
                    <a:pt x="200" y="410"/>
                  </a:cubicBezTo>
                  <a:cubicBezTo>
                    <a:pt x="186" y="407"/>
                    <a:pt x="171" y="404"/>
                    <a:pt x="156" y="402"/>
                  </a:cubicBezTo>
                  <a:cubicBezTo>
                    <a:pt x="156" y="402"/>
                    <a:pt x="156" y="402"/>
                    <a:pt x="155" y="402"/>
                  </a:cubicBezTo>
                  <a:cubicBezTo>
                    <a:pt x="154" y="402"/>
                    <a:pt x="154" y="402"/>
                    <a:pt x="153" y="402"/>
                  </a:cubicBezTo>
                  <a:cubicBezTo>
                    <a:pt x="152" y="402"/>
                    <a:pt x="151" y="403"/>
                    <a:pt x="150" y="403"/>
                  </a:cubicBezTo>
                  <a:cubicBezTo>
                    <a:pt x="146" y="403"/>
                    <a:pt x="139" y="403"/>
                    <a:pt x="132" y="404"/>
                  </a:cubicBezTo>
                  <a:cubicBezTo>
                    <a:pt x="124" y="406"/>
                    <a:pt x="115" y="407"/>
                    <a:pt x="106" y="412"/>
                  </a:cubicBezTo>
                  <a:cubicBezTo>
                    <a:pt x="102" y="415"/>
                    <a:pt x="97" y="419"/>
                    <a:pt x="94" y="425"/>
                  </a:cubicBezTo>
                  <a:cubicBezTo>
                    <a:pt x="93" y="426"/>
                    <a:pt x="93" y="428"/>
                    <a:pt x="93" y="429"/>
                  </a:cubicBezTo>
                  <a:cubicBezTo>
                    <a:pt x="92" y="431"/>
                    <a:pt x="92" y="431"/>
                    <a:pt x="92" y="431"/>
                  </a:cubicBezTo>
                  <a:cubicBezTo>
                    <a:pt x="92" y="432"/>
                    <a:pt x="92" y="433"/>
                    <a:pt x="92" y="433"/>
                  </a:cubicBezTo>
                  <a:cubicBezTo>
                    <a:pt x="86" y="434"/>
                    <a:pt x="81" y="433"/>
                    <a:pt x="76" y="432"/>
                  </a:cubicBezTo>
                  <a:cubicBezTo>
                    <a:pt x="74" y="431"/>
                    <a:pt x="71" y="430"/>
                    <a:pt x="70" y="429"/>
                  </a:cubicBezTo>
                  <a:cubicBezTo>
                    <a:pt x="70" y="428"/>
                    <a:pt x="69" y="427"/>
                    <a:pt x="69" y="426"/>
                  </a:cubicBezTo>
                  <a:cubicBezTo>
                    <a:pt x="69" y="426"/>
                    <a:pt x="69" y="425"/>
                    <a:pt x="70" y="423"/>
                  </a:cubicBezTo>
                  <a:cubicBezTo>
                    <a:pt x="70" y="421"/>
                    <a:pt x="72" y="418"/>
                    <a:pt x="73" y="416"/>
                  </a:cubicBezTo>
                  <a:cubicBezTo>
                    <a:pt x="75" y="413"/>
                    <a:pt x="77" y="411"/>
                    <a:pt x="80" y="409"/>
                  </a:cubicBezTo>
                  <a:cubicBezTo>
                    <a:pt x="85" y="404"/>
                    <a:pt x="90" y="401"/>
                    <a:pt x="96" y="397"/>
                  </a:cubicBezTo>
                  <a:cubicBezTo>
                    <a:pt x="96" y="397"/>
                    <a:pt x="96" y="397"/>
                    <a:pt x="96" y="397"/>
                  </a:cubicBezTo>
                  <a:cubicBezTo>
                    <a:pt x="96" y="397"/>
                    <a:pt x="98" y="396"/>
                    <a:pt x="102" y="394"/>
                  </a:cubicBezTo>
                  <a:cubicBezTo>
                    <a:pt x="105" y="392"/>
                    <a:pt x="110" y="389"/>
                    <a:pt x="115" y="388"/>
                  </a:cubicBezTo>
                  <a:cubicBezTo>
                    <a:pt x="121" y="386"/>
                    <a:pt x="126" y="384"/>
                    <a:pt x="130" y="384"/>
                  </a:cubicBezTo>
                  <a:cubicBezTo>
                    <a:pt x="132" y="384"/>
                    <a:pt x="134" y="384"/>
                    <a:pt x="135" y="384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37" y="384"/>
                    <a:pt x="137" y="383"/>
                    <a:pt x="136" y="383"/>
                  </a:cubicBezTo>
                  <a:cubicBezTo>
                    <a:pt x="134" y="383"/>
                    <a:pt x="133" y="383"/>
                    <a:pt x="131" y="382"/>
                  </a:cubicBezTo>
                  <a:cubicBezTo>
                    <a:pt x="126" y="382"/>
                    <a:pt x="121" y="381"/>
                    <a:pt x="115" y="382"/>
                  </a:cubicBezTo>
                  <a:cubicBezTo>
                    <a:pt x="109" y="382"/>
                    <a:pt x="103" y="384"/>
                    <a:pt x="99" y="385"/>
                  </a:cubicBezTo>
                  <a:cubicBezTo>
                    <a:pt x="95" y="386"/>
                    <a:pt x="92" y="387"/>
                    <a:pt x="92" y="387"/>
                  </a:cubicBezTo>
                  <a:cubicBezTo>
                    <a:pt x="92" y="387"/>
                    <a:pt x="91" y="387"/>
                    <a:pt x="91" y="388"/>
                  </a:cubicBezTo>
                  <a:cubicBezTo>
                    <a:pt x="84" y="391"/>
                    <a:pt x="78" y="395"/>
                    <a:pt x="72" y="401"/>
                  </a:cubicBezTo>
                  <a:cubicBezTo>
                    <a:pt x="69" y="403"/>
                    <a:pt x="67" y="406"/>
                    <a:pt x="64" y="409"/>
                  </a:cubicBezTo>
                  <a:cubicBezTo>
                    <a:pt x="63" y="411"/>
                    <a:pt x="62" y="414"/>
                    <a:pt x="60" y="416"/>
                  </a:cubicBezTo>
                  <a:cubicBezTo>
                    <a:pt x="60" y="416"/>
                    <a:pt x="59" y="416"/>
                    <a:pt x="58" y="416"/>
                  </a:cubicBezTo>
                  <a:cubicBezTo>
                    <a:pt x="56" y="416"/>
                    <a:pt x="53" y="415"/>
                    <a:pt x="50" y="414"/>
                  </a:cubicBezTo>
                  <a:cubicBezTo>
                    <a:pt x="47" y="413"/>
                    <a:pt x="44" y="411"/>
                    <a:pt x="42" y="409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41" y="407"/>
                    <a:pt x="41" y="407"/>
                    <a:pt x="41" y="407"/>
                  </a:cubicBezTo>
                  <a:cubicBezTo>
                    <a:pt x="41" y="407"/>
                    <a:pt x="40" y="406"/>
                    <a:pt x="40" y="406"/>
                  </a:cubicBezTo>
                  <a:cubicBezTo>
                    <a:pt x="40" y="404"/>
                    <a:pt x="40" y="402"/>
                    <a:pt x="40" y="401"/>
                  </a:cubicBezTo>
                  <a:cubicBezTo>
                    <a:pt x="41" y="397"/>
                    <a:pt x="44" y="393"/>
                    <a:pt x="47" y="389"/>
                  </a:cubicBezTo>
                  <a:cubicBezTo>
                    <a:pt x="54" y="381"/>
                    <a:pt x="63" y="374"/>
                    <a:pt x="73" y="369"/>
                  </a:cubicBezTo>
                  <a:cubicBezTo>
                    <a:pt x="78" y="366"/>
                    <a:pt x="83" y="364"/>
                    <a:pt x="88" y="363"/>
                  </a:cubicBezTo>
                  <a:cubicBezTo>
                    <a:pt x="90" y="362"/>
                    <a:pt x="91" y="362"/>
                    <a:pt x="92" y="362"/>
                  </a:cubicBezTo>
                  <a:cubicBezTo>
                    <a:pt x="93" y="362"/>
                    <a:pt x="95" y="361"/>
                    <a:pt x="96" y="361"/>
                  </a:cubicBezTo>
                  <a:cubicBezTo>
                    <a:pt x="97" y="361"/>
                    <a:pt x="99" y="361"/>
                    <a:pt x="100" y="361"/>
                  </a:cubicBezTo>
                  <a:cubicBezTo>
                    <a:pt x="101" y="361"/>
                    <a:pt x="101" y="361"/>
                    <a:pt x="102" y="36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4" y="361"/>
                    <a:pt x="124" y="364"/>
                    <a:pt x="132" y="367"/>
                  </a:cubicBezTo>
                  <a:cubicBezTo>
                    <a:pt x="140" y="370"/>
                    <a:pt x="147" y="374"/>
                    <a:pt x="152" y="376"/>
                  </a:cubicBezTo>
                  <a:cubicBezTo>
                    <a:pt x="154" y="377"/>
                    <a:pt x="156" y="378"/>
                    <a:pt x="157" y="378"/>
                  </a:cubicBezTo>
                  <a:cubicBezTo>
                    <a:pt x="159" y="379"/>
                    <a:pt x="159" y="379"/>
                    <a:pt x="159" y="379"/>
                  </a:cubicBezTo>
                  <a:cubicBezTo>
                    <a:pt x="167" y="381"/>
                    <a:pt x="175" y="383"/>
                    <a:pt x="182" y="384"/>
                  </a:cubicBezTo>
                  <a:cubicBezTo>
                    <a:pt x="190" y="385"/>
                    <a:pt x="198" y="385"/>
                    <a:pt x="206" y="384"/>
                  </a:cubicBezTo>
                  <a:cubicBezTo>
                    <a:pt x="198" y="383"/>
                    <a:pt x="191" y="382"/>
                    <a:pt x="184" y="379"/>
                  </a:cubicBezTo>
                  <a:cubicBezTo>
                    <a:pt x="177" y="376"/>
                    <a:pt x="171" y="373"/>
                    <a:pt x="165" y="370"/>
                  </a:cubicBezTo>
                  <a:cubicBezTo>
                    <a:pt x="165" y="370"/>
                    <a:pt x="164" y="369"/>
                    <a:pt x="164" y="369"/>
                  </a:cubicBezTo>
                  <a:cubicBezTo>
                    <a:pt x="163" y="369"/>
                    <a:pt x="161" y="368"/>
                    <a:pt x="159" y="367"/>
                  </a:cubicBezTo>
                  <a:cubicBezTo>
                    <a:pt x="154" y="365"/>
                    <a:pt x="147" y="361"/>
                    <a:pt x="138" y="358"/>
                  </a:cubicBezTo>
                  <a:cubicBezTo>
                    <a:pt x="131" y="355"/>
                    <a:pt x="123" y="352"/>
                    <a:pt x="113" y="351"/>
                  </a:cubicBezTo>
                  <a:cubicBezTo>
                    <a:pt x="114" y="343"/>
                    <a:pt x="114" y="343"/>
                    <a:pt x="114" y="343"/>
                  </a:cubicBezTo>
                  <a:cubicBezTo>
                    <a:pt x="114" y="343"/>
                    <a:pt x="112" y="343"/>
                    <a:pt x="107" y="343"/>
                  </a:cubicBezTo>
                  <a:cubicBezTo>
                    <a:pt x="103" y="342"/>
                    <a:pt x="98" y="341"/>
                    <a:pt x="91" y="339"/>
                  </a:cubicBezTo>
                  <a:cubicBezTo>
                    <a:pt x="84" y="338"/>
                    <a:pt x="77" y="335"/>
                    <a:pt x="70" y="331"/>
                  </a:cubicBezTo>
                  <a:cubicBezTo>
                    <a:pt x="66" y="329"/>
                    <a:pt x="63" y="327"/>
                    <a:pt x="61" y="324"/>
                  </a:cubicBezTo>
                  <a:cubicBezTo>
                    <a:pt x="60" y="322"/>
                    <a:pt x="59" y="321"/>
                    <a:pt x="58" y="319"/>
                  </a:cubicBezTo>
                  <a:cubicBezTo>
                    <a:pt x="58" y="317"/>
                    <a:pt x="58" y="316"/>
                    <a:pt x="58" y="314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58" y="311"/>
                    <a:pt x="58" y="311"/>
                    <a:pt x="58" y="311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59" y="309"/>
                    <a:pt x="59" y="309"/>
                    <a:pt x="59" y="308"/>
                  </a:cubicBezTo>
                  <a:cubicBezTo>
                    <a:pt x="60" y="307"/>
                    <a:pt x="60" y="307"/>
                    <a:pt x="60" y="307"/>
                  </a:cubicBezTo>
                  <a:cubicBezTo>
                    <a:pt x="60" y="307"/>
                    <a:pt x="60" y="306"/>
                    <a:pt x="60" y="306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62" y="304"/>
                    <a:pt x="62" y="304"/>
                    <a:pt x="62" y="304"/>
                  </a:cubicBezTo>
                  <a:cubicBezTo>
                    <a:pt x="64" y="302"/>
                    <a:pt x="67" y="300"/>
                    <a:pt x="71" y="299"/>
                  </a:cubicBezTo>
                  <a:cubicBezTo>
                    <a:pt x="75" y="299"/>
                    <a:pt x="79" y="299"/>
                    <a:pt x="82" y="299"/>
                  </a:cubicBezTo>
                  <a:cubicBezTo>
                    <a:pt x="84" y="299"/>
                    <a:pt x="86" y="299"/>
                    <a:pt x="88" y="300"/>
                  </a:cubicBezTo>
                  <a:cubicBezTo>
                    <a:pt x="90" y="300"/>
                    <a:pt x="92" y="300"/>
                    <a:pt x="93" y="301"/>
                  </a:cubicBezTo>
                  <a:cubicBezTo>
                    <a:pt x="100" y="302"/>
                    <a:pt x="106" y="304"/>
                    <a:pt x="110" y="305"/>
                  </a:cubicBezTo>
                  <a:cubicBezTo>
                    <a:pt x="111" y="306"/>
                    <a:pt x="113" y="306"/>
                    <a:pt x="114" y="307"/>
                  </a:cubicBezTo>
                  <a:cubicBezTo>
                    <a:pt x="115" y="307"/>
                    <a:pt x="116" y="307"/>
                    <a:pt x="116" y="307"/>
                  </a:cubicBezTo>
                  <a:cubicBezTo>
                    <a:pt x="130" y="311"/>
                    <a:pt x="145" y="316"/>
                    <a:pt x="159" y="321"/>
                  </a:cubicBezTo>
                  <a:cubicBezTo>
                    <a:pt x="147" y="313"/>
                    <a:pt x="134" y="304"/>
                    <a:pt x="121" y="297"/>
                  </a:cubicBezTo>
                  <a:cubicBezTo>
                    <a:pt x="121" y="297"/>
                    <a:pt x="120" y="297"/>
                    <a:pt x="120" y="297"/>
                  </a:cubicBezTo>
                  <a:cubicBezTo>
                    <a:pt x="119" y="297"/>
                    <a:pt x="119" y="297"/>
                    <a:pt x="118" y="296"/>
                  </a:cubicBezTo>
                  <a:cubicBezTo>
                    <a:pt x="117" y="296"/>
                    <a:pt x="116" y="296"/>
                    <a:pt x="115" y="295"/>
                  </a:cubicBezTo>
                  <a:cubicBezTo>
                    <a:pt x="111" y="294"/>
                    <a:pt x="105" y="292"/>
                    <a:pt x="97" y="290"/>
                  </a:cubicBezTo>
                  <a:cubicBezTo>
                    <a:pt x="90" y="289"/>
                    <a:pt x="81" y="287"/>
                    <a:pt x="71" y="288"/>
                  </a:cubicBezTo>
                  <a:cubicBezTo>
                    <a:pt x="65" y="289"/>
                    <a:pt x="60" y="291"/>
                    <a:pt x="55" y="295"/>
                  </a:cubicBezTo>
                  <a:cubicBezTo>
                    <a:pt x="54" y="296"/>
                    <a:pt x="53" y="298"/>
                    <a:pt x="52" y="299"/>
                  </a:cubicBezTo>
                  <a:cubicBezTo>
                    <a:pt x="51" y="301"/>
                    <a:pt x="51" y="301"/>
                    <a:pt x="51" y="301"/>
                  </a:cubicBezTo>
                  <a:cubicBezTo>
                    <a:pt x="50" y="301"/>
                    <a:pt x="50" y="302"/>
                    <a:pt x="50" y="303"/>
                  </a:cubicBezTo>
                  <a:cubicBezTo>
                    <a:pt x="45" y="301"/>
                    <a:pt x="40" y="299"/>
                    <a:pt x="36" y="296"/>
                  </a:cubicBezTo>
                  <a:cubicBezTo>
                    <a:pt x="33" y="294"/>
                    <a:pt x="32" y="292"/>
                    <a:pt x="31" y="290"/>
                  </a:cubicBezTo>
                  <a:cubicBezTo>
                    <a:pt x="31" y="290"/>
                    <a:pt x="31" y="289"/>
                    <a:pt x="31" y="288"/>
                  </a:cubicBezTo>
                  <a:cubicBezTo>
                    <a:pt x="31" y="287"/>
                    <a:pt x="32" y="286"/>
                    <a:pt x="32" y="285"/>
                  </a:cubicBezTo>
                  <a:cubicBezTo>
                    <a:pt x="34" y="283"/>
                    <a:pt x="36" y="281"/>
                    <a:pt x="39" y="280"/>
                  </a:cubicBezTo>
                  <a:cubicBezTo>
                    <a:pt x="41" y="278"/>
                    <a:pt x="44" y="277"/>
                    <a:pt x="47" y="275"/>
                  </a:cubicBezTo>
                  <a:cubicBezTo>
                    <a:pt x="53" y="273"/>
                    <a:pt x="60" y="272"/>
                    <a:pt x="67" y="271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7" y="271"/>
                    <a:pt x="69" y="270"/>
                    <a:pt x="73" y="270"/>
                  </a:cubicBezTo>
                  <a:cubicBezTo>
                    <a:pt x="77" y="269"/>
                    <a:pt x="83" y="268"/>
                    <a:pt x="88" y="269"/>
                  </a:cubicBezTo>
                  <a:cubicBezTo>
                    <a:pt x="94" y="269"/>
                    <a:pt x="99" y="270"/>
                    <a:pt x="103" y="271"/>
                  </a:cubicBezTo>
                  <a:cubicBezTo>
                    <a:pt x="106" y="271"/>
                    <a:pt x="107" y="272"/>
                    <a:pt x="108" y="272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09" y="272"/>
                  </a:cubicBezTo>
                  <a:cubicBezTo>
                    <a:pt x="108" y="271"/>
                    <a:pt x="106" y="270"/>
                    <a:pt x="104" y="269"/>
                  </a:cubicBezTo>
                  <a:cubicBezTo>
                    <a:pt x="101" y="267"/>
                    <a:pt x="95" y="265"/>
                    <a:pt x="90" y="263"/>
                  </a:cubicBezTo>
                  <a:cubicBezTo>
                    <a:pt x="84" y="262"/>
                    <a:pt x="79" y="261"/>
                    <a:pt x="74" y="260"/>
                  </a:cubicBezTo>
                  <a:cubicBezTo>
                    <a:pt x="70" y="260"/>
                    <a:pt x="67" y="260"/>
                    <a:pt x="67" y="260"/>
                  </a:cubicBezTo>
                  <a:cubicBezTo>
                    <a:pt x="66" y="260"/>
                    <a:pt x="66" y="260"/>
                    <a:pt x="65" y="260"/>
                  </a:cubicBezTo>
                  <a:cubicBezTo>
                    <a:pt x="58" y="261"/>
                    <a:pt x="51" y="262"/>
                    <a:pt x="43" y="265"/>
                  </a:cubicBezTo>
                  <a:cubicBezTo>
                    <a:pt x="40" y="266"/>
                    <a:pt x="36" y="268"/>
                    <a:pt x="33" y="270"/>
                  </a:cubicBezTo>
                  <a:cubicBezTo>
                    <a:pt x="31" y="272"/>
                    <a:pt x="29" y="273"/>
                    <a:pt x="27" y="275"/>
                  </a:cubicBezTo>
                  <a:cubicBezTo>
                    <a:pt x="26" y="275"/>
                    <a:pt x="25" y="275"/>
                    <a:pt x="25" y="274"/>
                  </a:cubicBezTo>
                  <a:cubicBezTo>
                    <a:pt x="23" y="273"/>
                    <a:pt x="20" y="271"/>
                    <a:pt x="18" y="269"/>
                  </a:cubicBezTo>
                  <a:cubicBezTo>
                    <a:pt x="15" y="267"/>
                    <a:pt x="13" y="265"/>
                    <a:pt x="12" y="262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1" y="260"/>
                    <a:pt x="11" y="260"/>
                    <a:pt x="11" y="260"/>
                  </a:cubicBezTo>
                  <a:cubicBezTo>
                    <a:pt x="12" y="259"/>
                    <a:pt x="11" y="259"/>
                    <a:pt x="12" y="258"/>
                  </a:cubicBezTo>
                  <a:cubicBezTo>
                    <a:pt x="12" y="256"/>
                    <a:pt x="12" y="255"/>
                    <a:pt x="14" y="253"/>
                  </a:cubicBezTo>
                  <a:cubicBezTo>
                    <a:pt x="16" y="250"/>
                    <a:pt x="20" y="247"/>
                    <a:pt x="24" y="245"/>
                  </a:cubicBezTo>
                  <a:cubicBezTo>
                    <a:pt x="33" y="240"/>
                    <a:pt x="44" y="237"/>
                    <a:pt x="56" y="236"/>
                  </a:cubicBezTo>
                  <a:cubicBezTo>
                    <a:pt x="61" y="235"/>
                    <a:pt x="67" y="235"/>
                    <a:pt x="72" y="236"/>
                  </a:cubicBezTo>
                  <a:cubicBezTo>
                    <a:pt x="73" y="236"/>
                    <a:pt x="75" y="236"/>
                    <a:pt x="76" y="236"/>
                  </a:cubicBezTo>
                  <a:cubicBezTo>
                    <a:pt x="77" y="237"/>
                    <a:pt x="79" y="237"/>
                    <a:pt x="80" y="237"/>
                  </a:cubicBezTo>
                  <a:cubicBezTo>
                    <a:pt x="81" y="238"/>
                    <a:pt x="82" y="238"/>
                    <a:pt x="84" y="238"/>
                  </a:cubicBezTo>
                  <a:cubicBezTo>
                    <a:pt x="84" y="239"/>
                    <a:pt x="85" y="239"/>
                    <a:pt x="86" y="239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97" y="244"/>
                    <a:pt x="105" y="250"/>
                    <a:pt x="111" y="256"/>
                  </a:cubicBezTo>
                  <a:cubicBezTo>
                    <a:pt x="117" y="262"/>
                    <a:pt x="123" y="267"/>
                    <a:pt x="126" y="271"/>
                  </a:cubicBezTo>
                  <a:cubicBezTo>
                    <a:pt x="128" y="273"/>
                    <a:pt x="130" y="274"/>
                    <a:pt x="131" y="275"/>
                  </a:cubicBezTo>
                  <a:cubicBezTo>
                    <a:pt x="132" y="276"/>
                    <a:pt x="132" y="277"/>
                    <a:pt x="132" y="277"/>
                  </a:cubicBezTo>
                  <a:cubicBezTo>
                    <a:pt x="138" y="282"/>
                    <a:pt x="145" y="286"/>
                    <a:pt x="152" y="290"/>
                  </a:cubicBezTo>
                  <a:cubicBezTo>
                    <a:pt x="159" y="294"/>
                    <a:pt x="166" y="296"/>
                    <a:pt x="174" y="298"/>
                  </a:cubicBezTo>
                  <a:cubicBezTo>
                    <a:pt x="167" y="295"/>
                    <a:pt x="161" y="291"/>
                    <a:pt x="156" y="286"/>
                  </a:cubicBezTo>
                  <a:cubicBezTo>
                    <a:pt x="150" y="281"/>
                    <a:pt x="145" y="276"/>
                    <a:pt x="141" y="270"/>
                  </a:cubicBezTo>
                  <a:cubicBezTo>
                    <a:pt x="141" y="270"/>
                    <a:pt x="141" y="270"/>
                    <a:pt x="140" y="269"/>
                  </a:cubicBezTo>
                  <a:cubicBezTo>
                    <a:pt x="139" y="268"/>
                    <a:pt x="138" y="267"/>
                    <a:pt x="136" y="265"/>
                  </a:cubicBezTo>
                  <a:cubicBezTo>
                    <a:pt x="132" y="261"/>
                    <a:pt x="127" y="256"/>
                    <a:pt x="120" y="249"/>
                  </a:cubicBezTo>
                  <a:cubicBezTo>
                    <a:pt x="114" y="243"/>
                    <a:pt x="105" y="235"/>
                    <a:pt x="93" y="230"/>
                  </a:cubicBezTo>
                  <a:cubicBezTo>
                    <a:pt x="92" y="230"/>
                    <a:pt x="91" y="229"/>
                    <a:pt x="89" y="229"/>
                  </a:cubicBezTo>
                  <a:cubicBezTo>
                    <a:pt x="88" y="228"/>
                    <a:pt x="86" y="228"/>
                    <a:pt x="85" y="227"/>
                  </a:cubicBezTo>
                  <a:cubicBezTo>
                    <a:pt x="83" y="227"/>
                    <a:pt x="82" y="226"/>
                    <a:pt x="80" y="226"/>
                  </a:cubicBezTo>
                  <a:cubicBezTo>
                    <a:pt x="78" y="225"/>
                    <a:pt x="78" y="225"/>
                    <a:pt x="78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69" y="224"/>
                    <a:pt x="62" y="224"/>
                    <a:pt x="56" y="224"/>
                  </a:cubicBezTo>
                  <a:cubicBezTo>
                    <a:pt x="43" y="226"/>
                    <a:pt x="31" y="229"/>
                    <a:pt x="20" y="235"/>
                  </a:cubicBezTo>
                  <a:cubicBezTo>
                    <a:pt x="14" y="238"/>
                    <a:pt x="9" y="241"/>
                    <a:pt x="5" y="246"/>
                  </a:cubicBezTo>
                  <a:cubicBezTo>
                    <a:pt x="4" y="248"/>
                    <a:pt x="3" y="249"/>
                    <a:pt x="2" y="251"/>
                  </a:cubicBezTo>
                  <a:cubicBezTo>
                    <a:pt x="2" y="251"/>
                    <a:pt x="2" y="252"/>
                    <a:pt x="1" y="253"/>
                  </a:cubicBezTo>
                  <a:cubicBezTo>
                    <a:pt x="1" y="254"/>
                    <a:pt x="1" y="254"/>
                    <a:pt x="1" y="254"/>
                  </a:cubicBezTo>
                  <a:cubicBezTo>
                    <a:pt x="1" y="255"/>
                    <a:pt x="1" y="255"/>
                    <a:pt x="1" y="255"/>
                  </a:cubicBezTo>
                  <a:cubicBezTo>
                    <a:pt x="1" y="256"/>
                    <a:pt x="0" y="257"/>
                    <a:pt x="0" y="258"/>
                  </a:cubicBezTo>
                  <a:cubicBezTo>
                    <a:pt x="0" y="259"/>
                    <a:pt x="0" y="260"/>
                    <a:pt x="0" y="261"/>
                  </a:cubicBezTo>
                  <a:cubicBezTo>
                    <a:pt x="0" y="261"/>
                    <a:pt x="1" y="262"/>
                    <a:pt x="1" y="263"/>
                  </a:cubicBezTo>
                  <a:cubicBezTo>
                    <a:pt x="1" y="264"/>
                    <a:pt x="1" y="265"/>
                    <a:pt x="1" y="265"/>
                  </a:cubicBezTo>
                  <a:cubicBezTo>
                    <a:pt x="4" y="271"/>
                    <a:pt x="7" y="275"/>
                    <a:pt x="10" y="278"/>
                  </a:cubicBezTo>
                  <a:cubicBezTo>
                    <a:pt x="14" y="280"/>
                    <a:pt x="16" y="282"/>
                    <a:pt x="19" y="284"/>
                  </a:cubicBezTo>
                  <a:cubicBezTo>
                    <a:pt x="20" y="284"/>
                    <a:pt x="20" y="284"/>
                    <a:pt x="21" y="285"/>
                  </a:cubicBezTo>
                  <a:cubicBezTo>
                    <a:pt x="20" y="286"/>
                    <a:pt x="20" y="286"/>
                    <a:pt x="20" y="286"/>
                  </a:cubicBezTo>
                  <a:cubicBezTo>
                    <a:pt x="20" y="288"/>
                    <a:pt x="20" y="291"/>
                    <a:pt x="21" y="294"/>
                  </a:cubicBezTo>
                  <a:cubicBezTo>
                    <a:pt x="21" y="296"/>
                    <a:pt x="23" y="298"/>
                    <a:pt x="24" y="300"/>
                  </a:cubicBezTo>
                  <a:cubicBezTo>
                    <a:pt x="26" y="302"/>
                    <a:pt x="27" y="303"/>
                    <a:pt x="29" y="305"/>
                  </a:cubicBezTo>
                  <a:cubicBezTo>
                    <a:pt x="32" y="307"/>
                    <a:pt x="36" y="309"/>
                    <a:pt x="39" y="311"/>
                  </a:cubicBezTo>
                  <a:cubicBezTo>
                    <a:pt x="42" y="312"/>
                    <a:pt x="44" y="313"/>
                    <a:pt x="47" y="313"/>
                  </a:cubicBezTo>
                  <a:cubicBezTo>
                    <a:pt x="46" y="319"/>
                    <a:pt x="48" y="325"/>
                    <a:pt x="51" y="329"/>
                  </a:cubicBezTo>
                  <a:cubicBezTo>
                    <a:pt x="54" y="334"/>
                    <a:pt x="59" y="338"/>
                    <a:pt x="63" y="340"/>
                  </a:cubicBezTo>
                  <a:cubicBezTo>
                    <a:pt x="68" y="343"/>
                    <a:pt x="72" y="345"/>
                    <a:pt x="76" y="346"/>
                  </a:cubicBezTo>
                  <a:cubicBezTo>
                    <a:pt x="80" y="348"/>
                    <a:pt x="84" y="349"/>
                    <a:pt x="88" y="350"/>
                  </a:cubicBezTo>
                  <a:cubicBezTo>
                    <a:pt x="89" y="350"/>
                    <a:pt x="90" y="351"/>
                    <a:pt x="91" y="351"/>
                  </a:cubicBezTo>
                  <a:cubicBezTo>
                    <a:pt x="90" y="351"/>
                    <a:pt x="90" y="351"/>
                    <a:pt x="90" y="35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1" y="353"/>
                    <a:pt x="75" y="355"/>
                    <a:pt x="69" y="358"/>
                  </a:cubicBezTo>
                  <a:cubicBezTo>
                    <a:pt x="58" y="364"/>
                    <a:pt x="47" y="372"/>
                    <a:pt x="39" y="381"/>
                  </a:cubicBezTo>
                  <a:cubicBezTo>
                    <a:pt x="35" y="386"/>
                    <a:pt x="32" y="391"/>
                    <a:pt x="30" y="397"/>
                  </a:cubicBezTo>
                  <a:cubicBezTo>
                    <a:pt x="29" y="399"/>
                    <a:pt x="29" y="400"/>
                    <a:pt x="29" y="402"/>
                  </a:cubicBezTo>
                  <a:cubicBezTo>
                    <a:pt x="29" y="403"/>
                    <a:pt x="29" y="404"/>
                    <a:pt x="29" y="405"/>
                  </a:cubicBezTo>
                  <a:cubicBezTo>
                    <a:pt x="29" y="406"/>
                    <a:pt x="29" y="406"/>
                    <a:pt x="29" y="406"/>
                  </a:cubicBezTo>
                  <a:cubicBezTo>
                    <a:pt x="29" y="406"/>
                    <a:pt x="29" y="407"/>
                    <a:pt x="29" y="407"/>
                  </a:cubicBezTo>
                  <a:cubicBezTo>
                    <a:pt x="29" y="408"/>
                    <a:pt x="29" y="409"/>
                    <a:pt x="30" y="410"/>
                  </a:cubicBezTo>
                  <a:cubicBezTo>
                    <a:pt x="30" y="410"/>
                    <a:pt x="30" y="411"/>
                    <a:pt x="31" y="412"/>
                  </a:cubicBezTo>
                  <a:cubicBezTo>
                    <a:pt x="31" y="413"/>
                    <a:pt x="31" y="414"/>
                    <a:pt x="32" y="414"/>
                  </a:cubicBezTo>
                  <a:cubicBezTo>
                    <a:pt x="32" y="415"/>
                    <a:pt x="33" y="416"/>
                    <a:pt x="33" y="416"/>
                  </a:cubicBezTo>
                  <a:cubicBezTo>
                    <a:pt x="37" y="421"/>
                    <a:pt x="42" y="423"/>
                    <a:pt x="46" y="424"/>
                  </a:cubicBezTo>
                  <a:cubicBezTo>
                    <a:pt x="50" y="426"/>
                    <a:pt x="54" y="426"/>
                    <a:pt x="56" y="427"/>
                  </a:cubicBezTo>
                  <a:cubicBezTo>
                    <a:pt x="57" y="427"/>
                    <a:pt x="58" y="427"/>
                    <a:pt x="58" y="427"/>
                  </a:cubicBezTo>
                  <a:cubicBezTo>
                    <a:pt x="58" y="428"/>
                    <a:pt x="58" y="428"/>
                    <a:pt x="58" y="428"/>
                  </a:cubicBezTo>
                  <a:cubicBezTo>
                    <a:pt x="59" y="431"/>
                    <a:pt x="60" y="433"/>
                    <a:pt x="62" y="436"/>
                  </a:cubicBezTo>
                  <a:cubicBezTo>
                    <a:pt x="63" y="438"/>
                    <a:pt x="65" y="439"/>
                    <a:pt x="67" y="440"/>
                  </a:cubicBezTo>
                  <a:cubicBezTo>
                    <a:pt x="69" y="441"/>
                    <a:pt x="71" y="442"/>
                    <a:pt x="73" y="443"/>
                  </a:cubicBezTo>
                  <a:cubicBezTo>
                    <a:pt x="78" y="444"/>
                    <a:pt x="81" y="444"/>
                    <a:pt x="85" y="444"/>
                  </a:cubicBezTo>
                  <a:cubicBezTo>
                    <a:pt x="88" y="445"/>
                    <a:pt x="91" y="444"/>
                    <a:pt x="93" y="444"/>
                  </a:cubicBezTo>
                  <a:cubicBezTo>
                    <a:pt x="95" y="450"/>
                    <a:pt x="98" y="455"/>
                    <a:pt x="103" y="458"/>
                  </a:cubicBezTo>
                  <a:cubicBezTo>
                    <a:pt x="108" y="461"/>
                    <a:pt x="113" y="462"/>
                    <a:pt x="118" y="463"/>
                  </a:cubicBezTo>
                  <a:cubicBezTo>
                    <a:pt x="123" y="464"/>
                    <a:pt x="128" y="464"/>
                    <a:pt x="132" y="464"/>
                  </a:cubicBezTo>
                  <a:cubicBezTo>
                    <a:pt x="134" y="464"/>
                    <a:pt x="136" y="464"/>
                    <a:pt x="138" y="464"/>
                  </a:cubicBezTo>
                  <a:moveTo>
                    <a:pt x="304" y="954"/>
                  </a:moveTo>
                  <a:cubicBezTo>
                    <a:pt x="291" y="948"/>
                    <a:pt x="277" y="941"/>
                    <a:pt x="264" y="932"/>
                  </a:cubicBezTo>
                  <a:cubicBezTo>
                    <a:pt x="251" y="924"/>
                    <a:pt x="238" y="914"/>
                    <a:pt x="226" y="903"/>
                  </a:cubicBezTo>
                  <a:cubicBezTo>
                    <a:pt x="220" y="898"/>
                    <a:pt x="215" y="891"/>
                    <a:pt x="210" y="885"/>
                  </a:cubicBezTo>
                  <a:cubicBezTo>
                    <a:pt x="206" y="878"/>
                    <a:pt x="201" y="871"/>
                    <a:pt x="197" y="864"/>
                  </a:cubicBezTo>
                  <a:cubicBezTo>
                    <a:pt x="188" y="849"/>
                    <a:pt x="181" y="835"/>
                    <a:pt x="174" y="819"/>
                  </a:cubicBezTo>
                  <a:cubicBezTo>
                    <a:pt x="171" y="812"/>
                    <a:pt x="168" y="804"/>
                    <a:pt x="166" y="797"/>
                  </a:cubicBezTo>
                  <a:cubicBezTo>
                    <a:pt x="164" y="789"/>
                    <a:pt x="162" y="781"/>
                    <a:pt x="161" y="774"/>
                  </a:cubicBezTo>
                  <a:cubicBezTo>
                    <a:pt x="161" y="773"/>
                    <a:pt x="161" y="771"/>
                    <a:pt x="161" y="770"/>
                  </a:cubicBezTo>
                  <a:cubicBezTo>
                    <a:pt x="167" y="773"/>
                    <a:pt x="174" y="779"/>
                    <a:pt x="183" y="786"/>
                  </a:cubicBezTo>
                  <a:cubicBezTo>
                    <a:pt x="201" y="800"/>
                    <a:pt x="225" y="819"/>
                    <a:pt x="247" y="841"/>
                  </a:cubicBezTo>
                  <a:cubicBezTo>
                    <a:pt x="252" y="846"/>
                    <a:pt x="257" y="852"/>
                    <a:pt x="263" y="857"/>
                  </a:cubicBezTo>
                  <a:cubicBezTo>
                    <a:pt x="265" y="860"/>
                    <a:pt x="268" y="863"/>
                    <a:pt x="270" y="865"/>
                  </a:cubicBezTo>
                  <a:cubicBezTo>
                    <a:pt x="273" y="868"/>
                    <a:pt x="275" y="871"/>
                    <a:pt x="278" y="873"/>
                  </a:cubicBezTo>
                  <a:cubicBezTo>
                    <a:pt x="287" y="884"/>
                    <a:pt x="296" y="894"/>
                    <a:pt x="303" y="903"/>
                  </a:cubicBezTo>
                  <a:cubicBezTo>
                    <a:pt x="306" y="908"/>
                    <a:pt x="309" y="912"/>
                    <a:pt x="312" y="916"/>
                  </a:cubicBezTo>
                  <a:cubicBezTo>
                    <a:pt x="315" y="920"/>
                    <a:pt x="317" y="923"/>
                    <a:pt x="319" y="926"/>
                  </a:cubicBezTo>
                  <a:cubicBezTo>
                    <a:pt x="321" y="929"/>
                    <a:pt x="322" y="931"/>
                    <a:pt x="323" y="932"/>
                  </a:cubicBezTo>
                  <a:cubicBezTo>
                    <a:pt x="324" y="934"/>
                    <a:pt x="325" y="935"/>
                    <a:pt x="325" y="935"/>
                  </a:cubicBezTo>
                  <a:cubicBezTo>
                    <a:pt x="327" y="937"/>
                    <a:pt x="330" y="940"/>
                    <a:pt x="332" y="943"/>
                  </a:cubicBezTo>
                  <a:cubicBezTo>
                    <a:pt x="339" y="952"/>
                    <a:pt x="339" y="952"/>
                    <a:pt x="339" y="952"/>
                  </a:cubicBezTo>
                  <a:cubicBezTo>
                    <a:pt x="342" y="957"/>
                    <a:pt x="342" y="957"/>
                    <a:pt x="342" y="957"/>
                  </a:cubicBezTo>
                  <a:cubicBezTo>
                    <a:pt x="346" y="962"/>
                    <a:pt x="346" y="962"/>
                    <a:pt x="346" y="962"/>
                  </a:cubicBezTo>
                  <a:cubicBezTo>
                    <a:pt x="348" y="966"/>
                    <a:pt x="348" y="966"/>
                    <a:pt x="348" y="966"/>
                  </a:cubicBezTo>
                  <a:cubicBezTo>
                    <a:pt x="346" y="965"/>
                    <a:pt x="344" y="965"/>
                    <a:pt x="341" y="965"/>
                  </a:cubicBezTo>
                  <a:cubicBezTo>
                    <a:pt x="329" y="964"/>
                    <a:pt x="317" y="960"/>
                    <a:pt x="304" y="954"/>
                  </a:cubicBezTo>
                  <a:moveTo>
                    <a:pt x="312" y="859"/>
                  </a:moveTo>
                  <a:cubicBezTo>
                    <a:pt x="314" y="859"/>
                    <a:pt x="316" y="861"/>
                    <a:pt x="318" y="861"/>
                  </a:cubicBezTo>
                  <a:cubicBezTo>
                    <a:pt x="320" y="863"/>
                    <a:pt x="320" y="863"/>
                    <a:pt x="320" y="863"/>
                  </a:cubicBezTo>
                  <a:cubicBezTo>
                    <a:pt x="323" y="865"/>
                    <a:pt x="323" y="865"/>
                    <a:pt x="323" y="865"/>
                  </a:cubicBezTo>
                  <a:cubicBezTo>
                    <a:pt x="325" y="866"/>
                    <a:pt x="327" y="867"/>
                    <a:pt x="329" y="868"/>
                  </a:cubicBezTo>
                  <a:cubicBezTo>
                    <a:pt x="336" y="873"/>
                    <a:pt x="343" y="879"/>
                    <a:pt x="349" y="885"/>
                  </a:cubicBezTo>
                  <a:cubicBezTo>
                    <a:pt x="356" y="891"/>
                    <a:pt x="363" y="898"/>
                    <a:pt x="369" y="904"/>
                  </a:cubicBezTo>
                  <a:cubicBezTo>
                    <a:pt x="374" y="909"/>
                    <a:pt x="380" y="914"/>
                    <a:pt x="385" y="919"/>
                  </a:cubicBezTo>
                  <a:cubicBezTo>
                    <a:pt x="385" y="919"/>
                    <a:pt x="385" y="919"/>
                    <a:pt x="385" y="919"/>
                  </a:cubicBezTo>
                  <a:cubicBezTo>
                    <a:pt x="385" y="919"/>
                    <a:pt x="385" y="919"/>
                    <a:pt x="385" y="920"/>
                  </a:cubicBezTo>
                  <a:cubicBezTo>
                    <a:pt x="385" y="921"/>
                    <a:pt x="385" y="923"/>
                    <a:pt x="385" y="924"/>
                  </a:cubicBezTo>
                  <a:cubicBezTo>
                    <a:pt x="385" y="928"/>
                    <a:pt x="384" y="934"/>
                    <a:pt x="383" y="940"/>
                  </a:cubicBezTo>
                  <a:cubicBezTo>
                    <a:pt x="382" y="944"/>
                    <a:pt x="380" y="947"/>
                    <a:pt x="378" y="950"/>
                  </a:cubicBezTo>
                  <a:cubicBezTo>
                    <a:pt x="377" y="954"/>
                    <a:pt x="374" y="957"/>
                    <a:pt x="371" y="959"/>
                  </a:cubicBezTo>
                  <a:cubicBezTo>
                    <a:pt x="367" y="962"/>
                    <a:pt x="363" y="964"/>
                    <a:pt x="358" y="965"/>
                  </a:cubicBezTo>
                  <a:cubicBezTo>
                    <a:pt x="355" y="965"/>
                    <a:pt x="353" y="965"/>
                    <a:pt x="350" y="966"/>
                  </a:cubicBezTo>
                  <a:cubicBezTo>
                    <a:pt x="346" y="953"/>
                    <a:pt x="341" y="941"/>
                    <a:pt x="335" y="930"/>
                  </a:cubicBezTo>
                  <a:cubicBezTo>
                    <a:pt x="335" y="930"/>
                    <a:pt x="333" y="927"/>
                    <a:pt x="330" y="922"/>
                  </a:cubicBezTo>
                  <a:cubicBezTo>
                    <a:pt x="328" y="920"/>
                    <a:pt x="326" y="916"/>
                    <a:pt x="323" y="912"/>
                  </a:cubicBezTo>
                  <a:cubicBezTo>
                    <a:pt x="320" y="908"/>
                    <a:pt x="317" y="904"/>
                    <a:pt x="313" y="899"/>
                  </a:cubicBezTo>
                  <a:cubicBezTo>
                    <a:pt x="299" y="880"/>
                    <a:pt x="278" y="856"/>
                    <a:pt x="256" y="834"/>
                  </a:cubicBezTo>
                  <a:cubicBezTo>
                    <a:pt x="233" y="812"/>
                    <a:pt x="209" y="792"/>
                    <a:pt x="190" y="777"/>
                  </a:cubicBezTo>
                  <a:cubicBezTo>
                    <a:pt x="181" y="770"/>
                    <a:pt x="173" y="764"/>
                    <a:pt x="167" y="760"/>
                  </a:cubicBezTo>
                  <a:cubicBezTo>
                    <a:pt x="166" y="759"/>
                    <a:pt x="164" y="758"/>
                    <a:pt x="163" y="757"/>
                  </a:cubicBezTo>
                  <a:cubicBezTo>
                    <a:pt x="163" y="757"/>
                    <a:pt x="164" y="756"/>
                    <a:pt x="164" y="755"/>
                  </a:cubicBezTo>
                  <a:cubicBezTo>
                    <a:pt x="165" y="754"/>
                    <a:pt x="166" y="753"/>
                    <a:pt x="167" y="752"/>
                  </a:cubicBezTo>
                  <a:cubicBezTo>
                    <a:pt x="168" y="751"/>
                    <a:pt x="169" y="750"/>
                    <a:pt x="170" y="750"/>
                  </a:cubicBezTo>
                  <a:cubicBezTo>
                    <a:pt x="173" y="749"/>
                    <a:pt x="176" y="748"/>
                    <a:pt x="179" y="748"/>
                  </a:cubicBezTo>
                  <a:cubicBezTo>
                    <a:pt x="181" y="748"/>
                    <a:pt x="182" y="748"/>
                    <a:pt x="184" y="748"/>
                  </a:cubicBezTo>
                  <a:cubicBezTo>
                    <a:pt x="185" y="748"/>
                    <a:pt x="187" y="748"/>
                    <a:pt x="189" y="749"/>
                  </a:cubicBezTo>
                  <a:cubicBezTo>
                    <a:pt x="189" y="749"/>
                    <a:pt x="190" y="749"/>
                    <a:pt x="191" y="749"/>
                  </a:cubicBezTo>
                  <a:cubicBezTo>
                    <a:pt x="192" y="749"/>
                    <a:pt x="193" y="750"/>
                    <a:pt x="193" y="750"/>
                  </a:cubicBezTo>
                  <a:cubicBezTo>
                    <a:pt x="195" y="750"/>
                    <a:pt x="197" y="751"/>
                    <a:pt x="198" y="751"/>
                  </a:cubicBezTo>
                  <a:cubicBezTo>
                    <a:pt x="201" y="752"/>
                    <a:pt x="204" y="753"/>
                    <a:pt x="207" y="754"/>
                  </a:cubicBezTo>
                  <a:cubicBezTo>
                    <a:pt x="209" y="755"/>
                    <a:pt x="210" y="755"/>
                    <a:pt x="212" y="756"/>
                  </a:cubicBezTo>
                  <a:cubicBezTo>
                    <a:pt x="213" y="756"/>
                    <a:pt x="213" y="756"/>
                    <a:pt x="214" y="757"/>
                  </a:cubicBezTo>
                  <a:cubicBezTo>
                    <a:pt x="215" y="757"/>
                    <a:pt x="216" y="757"/>
                    <a:pt x="216" y="757"/>
                  </a:cubicBezTo>
                  <a:cubicBezTo>
                    <a:pt x="227" y="762"/>
                    <a:pt x="236" y="769"/>
                    <a:pt x="244" y="776"/>
                  </a:cubicBezTo>
                  <a:cubicBezTo>
                    <a:pt x="251" y="782"/>
                    <a:pt x="257" y="789"/>
                    <a:pt x="262" y="794"/>
                  </a:cubicBezTo>
                  <a:cubicBezTo>
                    <a:pt x="264" y="797"/>
                    <a:pt x="266" y="799"/>
                    <a:pt x="268" y="801"/>
                  </a:cubicBezTo>
                  <a:cubicBezTo>
                    <a:pt x="270" y="804"/>
                    <a:pt x="271" y="806"/>
                    <a:pt x="273" y="807"/>
                  </a:cubicBezTo>
                  <a:cubicBezTo>
                    <a:pt x="274" y="809"/>
                    <a:pt x="275" y="810"/>
                    <a:pt x="275" y="811"/>
                  </a:cubicBezTo>
                  <a:cubicBezTo>
                    <a:pt x="276" y="811"/>
                    <a:pt x="276" y="812"/>
                    <a:pt x="276" y="812"/>
                  </a:cubicBezTo>
                  <a:cubicBezTo>
                    <a:pt x="280" y="816"/>
                    <a:pt x="280" y="816"/>
                    <a:pt x="280" y="816"/>
                  </a:cubicBezTo>
                  <a:cubicBezTo>
                    <a:pt x="283" y="820"/>
                    <a:pt x="283" y="820"/>
                    <a:pt x="283" y="820"/>
                  </a:cubicBezTo>
                  <a:cubicBezTo>
                    <a:pt x="286" y="823"/>
                    <a:pt x="288" y="826"/>
                    <a:pt x="290" y="829"/>
                  </a:cubicBezTo>
                  <a:cubicBezTo>
                    <a:pt x="293" y="834"/>
                    <a:pt x="296" y="838"/>
                    <a:pt x="299" y="843"/>
                  </a:cubicBezTo>
                  <a:cubicBezTo>
                    <a:pt x="295" y="847"/>
                    <a:pt x="295" y="847"/>
                    <a:pt x="295" y="847"/>
                  </a:cubicBezTo>
                  <a:cubicBezTo>
                    <a:pt x="292" y="849"/>
                    <a:pt x="292" y="849"/>
                    <a:pt x="292" y="849"/>
                  </a:cubicBezTo>
                  <a:cubicBezTo>
                    <a:pt x="291" y="850"/>
                    <a:pt x="291" y="850"/>
                    <a:pt x="291" y="850"/>
                  </a:cubicBezTo>
                  <a:cubicBezTo>
                    <a:pt x="291" y="851"/>
                    <a:pt x="291" y="851"/>
                    <a:pt x="291" y="851"/>
                  </a:cubicBezTo>
                  <a:cubicBezTo>
                    <a:pt x="291" y="851"/>
                    <a:pt x="291" y="851"/>
                    <a:pt x="291" y="851"/>
                  </a:cubicBezTo>
                  <a:cubicBezTo>
                    <a:pt x="292" y="851"/>
                    <a:pt x="292" y="851"/>
                    <a:pt x="292" y="851"/>
                  </a:cubicBezTo>
                  <a:cubicBezTo>
                    <a:pt x="296" y="853"/>
                    <a:pt x="300" y="854"/>
                    <a:pt x="305" y="856"/>
                  </a:cubicBezTo>
                  <a:cubicBezTo>
                    <a:pt x="306" y="856"/>
                    <a:pt x="306" y="856"/>
                    <a:pt x="306" y="856"/>
                  </a:cubicBezTo>
                  <a:cubicBezTo>
                    <a:pt x="307" y="856"/>
                    <a:pt x="307" y="856"/>
                    <a:pt x="307" y="856"/>
                  </a:cubicBezTo>
                  <a:cubicBezTo>
                    <a:pt x="307" y="856"/>
                    <a:pt x="307" y="856"/>
                    <a:pt x="307" y="856"/>
                  </a:cubicBezTo>
                  <a:cubicBezTo>
                    <a:pt x="307" y="857"/>
                    <a:pt x="307" y="857"/>
                    <a:pt x="307" y="857"/>
                  </a:cubicBezTo>
                  <a:cubicBezTo>
                    <a:pt x="309" y="857"/>
                    <a:pt x="309" y="857"/>
                    <a:pt x="309" y="857"/>
                  </a:cubicBezTo>
                  <a:cubicBezTo>
                    <a:pt x="312" y="859"/>
                    <a:pt x="312" y="859"/>
                    <a:pt x="312" y="859"/>
                  </a:cubicBezTo>
                  <a:moveTo>
                    <a:pt x="388" y="335"/>
                  </a:moveTo>
                  <a:cubicBezTo>
                    <a:pt x="386" y="334"/>
                    <a:pt x="383" y="332"/>
                    <a:pt x="381" y="330"/>
                  </a:cubicBezTo>
                  <a:cubicBezTo>
                    <a:pt x="390" y="331"/>
                    <a:pt x="399" y="332"/>
                    <a:pt x="408" y="333"/>
                  </a:cubicBezTo>
                  <a:cubicBezTo>
                    <a:pt x="401" y="333"/>
                    <a:pt x="394" y="334"/>
                    <a:pt x="388" y="335"/>
                  </a:cubicBezTo>
                  <a:moveTo>
                    <a:pt x="278" y="34"/>
                  </a:moveTo>
                  <a:cubicBezTo>
                    <a:pt x="282" y="32"/>
                    <a:pt x="286" y="31"/>
                    <a:pt x="290" y="29"/>
                  </a:cubicBezTo>
                  <a:cubicBezTo>
                    <a:pt x="291" y="28"/>
                    <a:pt x="293" y="28"/>
                    <a:pt x="295" y="27"/>
                  </a:cubicBezTo>
                  <a:cubicBezTo>
                    <a:pt x="297" y="26"/>
                    <a:pt x="299" y="26"/>
                    <a:pt x="301" y="25"/>
                  </a:cubicBezTo>
                  <a:cubicBezTo>
                    <a:pt x="316" y="20"/>
                    <a:pt x="331" y="18"/>
                    <a:pt x="345" y="16"/>
                  </a:cubicBezTo>
                  <a:cubicBezTo>
                    <a:pt x="360" y="14"/>
                    <a:pt x="374" y="14"/>
                    <a:pt x="387" y="14"/>
                  </a:cubicBezTo>
                  <a:cubicBezTo>
                    <a:pt x="388" y="14"/>
                    <a:pt x="390" y="14"/>
                    <a:pt x="391" y="15"/>
                  </a:cubicBezTo>
                  <a:cubicBezTo>
                    <a:pt x="393" y="15"/>
                    <a:pt x="395" y="15"/>
                    <a:pt x="396" y="15"/>
                  </a:cubicBezTo>
                  <a:cubicBezTo>
                    <a:pt x="399" y="15"/>
                    <a:pt x="402" y="15"/>
                    <a:pt x="405" y="15"/>
                  </a:cubicBezTo>
                  <a:cubicBezTo>
                    <a:pt x="408" y="16"/>
                    <a:pt x="411" y="16"/>
                    <a:pt x="414" y="16"/>
                  </a:cubicBezTo>
                  <a:cubicBezTo>
                    <a:pt x="416" y="16"/>
                    <a:pt x="417" y="17"/>
                    <a:pt x="419" y="17"/>
                  </a:cubicBezTo>
                  <a:cubicBezTo>
                    <a:pt x="420" y="17"/>
                    <a:pt x="421" y="17"/>
                    <a:pt x="423" y="17"/>
                  </a:cubicBezTo>
                  <a:cubicBezTo>
                    <a:pt x="426" y="18"/>
                    <a:pt x="428" y="18"/>
                    <a:pt x="431" y="18"/>
                  </a:cubicBezTo>
                  <a:cubicBezTo>
                    <a:pt x="434" y="19"/>
                    <a:pt x="436" y="19"/>
                    <a:pt x="439" y="20"/>
                  </a:cubicBezTo>
                  <a:cubicBezTo>
                    <a:pt x="441" y="20"/>
                    <a:pt x="444" y="20"/>
                    <a:pt x="446" y="21"/>
                  </a:cubicBezTo>
                  <a:cubicBezTo>
                    <a:pt x="449" y="21"/>
                    <a:pt x="451" y="22"/>
                    <a:pt x="453" y="22"/>
                  </a:cubicBezTo>
                  <a:cubicBezTo>
                    <a:pt x="472" y="26"/>
                    <a:pt x="486" y="30"/>
                    <a:pt x="496" y="32"/>
                  </a:cubicBezTo>
                  <a:cubicBezTo>
                    <a:pt x="505" y="35"/>
                    <a:pt x="511" y="37"/>
                    <a:pt x="511" y="37"/>
                  </a:cubicBezTo>
                  <a:cubicBezTo>
                    <a:pt x="511" y="35"/>
                    <a:pt x="511" y="35"/>
                    <a:pt x="511" y="35"/>
                  </a:cubicBezTo>
                  <a:cubicBezTo>
                    <a:pt x="515" y="36"/>
                    <a:pt x="519" y="38"/>
                    <a:pt x="523" y="40"/>
                  </a:cubicBezTo>
                  <a:cubicBezTo>
                    <a:pt x="535" y="47"/>
                    <a:pt x="548" y="56"/>
                    <a:pt x="560" y="66"/>
                  </a:cubicBezTo>
                  <a:cubicBezTo>
                    <a:pt x="572" y="76"/>
                    <a:pt x="584" y="88"/>
                    <a:pt x="594" y="102"/>
                  </a:cubicBezTo>
                  <a:cubicBezTo>
                    <a:pt x="595" y="103"/>
                    <a:pt x="597" y="105"/>
                    <a:pt x="598" y="107"/>
                  </a:cubicBezTo>
                  <a:cubicBezTo>
                    <a:pt x="599" y="109"/>
                    <a:pt x="600" y="110"/>
                    <a:pt x="601" y="112"/>
                  </a:cubicBezTo>
                  <a:cubicBezTo>
                    <a:pt x="603" y="114"/>
                    <a:pt x="604" y="116"/>
                    <a:pt x="605" y="118"/>
                  </a:cubicBezTo>
                  <a:cubicBezTo>
                    <a:pt x="606" y="119"/>
                    <a:pt x="606" y="119"/>
                    <a:pt x="607" y="120"/>
                  </a:cubicBezTo>
                  <a:cubicBezTo>
                    <a:pt x="587" y="120"/>
                    <a:pt x="587" y="120"/>
                    <a:pt x="587" y="120"/>
                  </a:cubicBezTo>
                  <a:cubicBezTo>
                    <a:pt x="580" y="120"/>
                    <a:pt x="572" y="119"/>
                    <a:pt x="565" y="119"/>
                  </a:cubicBezTo>
                  <a:cubicBezTo>
                    <a:pt x="565" y="119"/>
                    <a:pt x="565" y="119"/>
                    <a:pt x="564" y="119"/>
                  </a:cubicBezTo>
                  <a:cubicBezTo>
                    <a:pt x="563" y="119"/>
                    <a:pt x="563" y="119"/>
                    <a:pt x="562" y="119"/>
                  </a:cubicBezTo>
                  <a:cubicBezTo>
                    <a:pt x="562" y="119"/>
                    <a:pt x="561" y="119"/>
                    <a:pt x="560" y="119"/>
                  </a:cubicBezTo>
                  <a:cubicBezTo>
                    <a:pt x="558" y="119"/>
                    <a:pt x="556" y="119"/>
                    <a:pt x="553" y="119"/>
                  </a:cubicBezTo>
                  <a:cubicBezTo>
                    <a:pt x="549" y="119"/>
                    <a:pt x="543" y="119"/>
                    <a:pt x="536" y="119"/>
                  </a:cubicBezTo>
                  <a:cubicBezTo>
                    <a:pt x="529" y="118"/>
                    <a:pt x="521" y="117"/>
                    <a:pt x="513" y="116"/>
                  </a:cubicBezTo>
                  <a:cubicBezTo>
                    <a:pt x="496" y="114"/>
                    <a:pt x="477" y="110"/>
                    <a:pt x="457" y="103"/>
                  </a:cubicBezTo>
                  <a:cubicBezTo>
                    <a:pt x="437" y="97"/>
                    <a:pt x="416" y="88"/>
                    <a:pt x="398" y="75"/>
                  </a:cubicBezTo>
                  <a:cubicBezTo>
                    <a:pt x="389" y="69"/>
                    <a:pt x="380" y="62"/>
                    <a:pt x="373" y="54"/>
                  </a:cubicBezTo>
                  <a:cubicBezTo>
                    <a:pt x="370" y="50"/>
                    <a:pt x="367" y="45"/>
                    <a:pt x="364" y="41"/>
                  </a:cubicBezTo>
                  <a:cubicBezTo>
                    <a:pt x="364" y="40"/>
                    <a:pt x="363" y="38"/>
                    <a:pt x="363" y="37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2" y="35"/>
                    <a:pt x="362" y="35"/>
                    <a:pt x="362" y="35"/>
                  </a:cubicBezTo>
                  <a:cubicBezTo>
                    <a:pt x="361" y="34"/>
                    <a:pt x="361" y="34"/>
                    <a:pt x="361" y="34"/>
                  </a:cubicBezTo>
                  <a:cubicBezTo>
                    <a:pt x="360" y="32"/>
                    <a:pt x="360" y="32"/>
                    <a:pt x="360" y="32"/>
                  </a:cubicBezTo>
                  <a:cubicBezTo>
                    <a:pt x="359" y="30"/>
                    <a:pt x="358" y="27"/>
                    <a:pt x="357" y="25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6" y="23"/>
                    <a:pt x="356" y="23"/>
                    <a:pt x="356" y="23"/>
                  </a:cubicBezTo>
                  <a:cubicBezTo>
                    <a:pt x="356" y="23"/>
                    <a:pt x="356" y="23"/>
                    <a:pt x="356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2" y="25"/>
                    <a:pt x="352" y="25"/>
                    <a:pt x="352" y="25"/>
                  </a:cubicBezTo>
                  <a:cubicBezTo>
                    <a:pt x="351" y="27"/>
                    <a:pt x="349" y="28"/>
                    <a:pt x="347" y="30"/>
                  </a:cubicBezTo>
                  <a:cubicBezTo>
                    <a:pt x="344" y="32"/>
                    <a:pt x="344" y="32"/>
                    <a:pt x="344" y="32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1" y="33"/>
                    <a:pt x="340" y="34"/>
                    <a:pt x="339" y="35"/>
                  </a:cubicBezTo>
                  <a:cubicBezTo>
                    <a:pt x="338" y="35"/>
                    <a:pt x="337" y="36"/>
                    <a:pt x="336" y="36"/>
                  </a:cubicBezTo>
                  <a:cubicBezTo>
                    <a:pt x="335" y="37"/>
                    <a:pt x="334" y="37"/>
                    <a:pt x="333" y="38"/>
                  </a:cubicBezTo>
                  <a:cubicBezTo>
                    <a:pt x="332" y="38"/>
                    <a:pt x="330" y="39"/>
                    <a:pt x="329" y="39"/>
                  </a:cubicBezTo>
                  <a:cubicBezTo>
                    <a:pt x="327" y="40"/>
                    <a:pt x="325" y="41"/>
                    <a:pt x="323" y="42"/>
                  </a:cubicBezTo>
                  <a:cubicBezTo>
                    <a:pt x="314" y="45"/>
                    <a:pt x="305" y="46"/>
                    <a:pt x="297" y="46"/>
                  </a:cubicBezTo>
                  <a:cubicBezTo>
                    <a:pt x="289" y="47"/>
                    <a:pt x="281" y="47"/>
                    <a:pt x="274" y="46"/>
                  </a:cubicBezTo>
                  <a:cubicBezTo>
                    <a:pt x="268" y="46"/>
                    <a:pt x="262" y="46"/>
                    <a:pt x="257" y="45"/>
                  </a:cubicBezTo>
                  <a:cubicBezTo>
                    <a:pt x="264" y="41"/>
                    <a:pt x="271" y="37"/>
                    <a:pt x="278" y="34"/>
                  </a:cubicBezTo>
                  <a:moveTo>
                    <a:pt x="265" y="282"/>
                  </a:moveTo>
                  <a:cubicBezTo>
                    <a:pt x="247" y="271"/>
                    <a:pt x="232" y="257"/>
                    <a:pt x="220" y="241"/>
                  </a:cubicBezTo>
                  <a:cubicBezTo>
                    <a:pt x="219" y="238"/>
                    <a:pt x="217" y="236"/>
                    <a:pt x="216" y="234"/>
                  </a:cubicBezTo>
                  <a:cubicBezTo>
                    <a:pt x="214" y="232"/>
                    <a:pt x="213" y="230"/>
                    <a:pt x="212" y="228"/>
                  </a:cubicBezTo>
                  <a:cubicBezTo>
                    <a:pt x="210" y="226"/>
                    <a:pt x="209" y="224"/>
                    <a:pt x="208" y="22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06" y="217"/>
                    <a:pt x="205" y="216"/>
                    <a:pt x="205" y="215"/>
                  </a:cubicBezTo>
                  <a:cubicBezTo>
                    <a:pt x="204" y="212"/>
                    <a:pt x="203" y="210"/>
                    <a:pt x="202" y="208"/>
                  </a:cubicBezTo>
                  <a:cubicBezTo>
                    <a:pt x="201" y="206"/>
                    <a:pt x="200" y="203"/>
                    <a:pt x="199" y="201"/>
                  </a:cubicBezTo>
                  <a:cubicBezTo>
                    <a:pt x="198" y="199"/>
                    <a:pt x="198" y="196"/>
                    <a:pt x="197" y="194"/>
                  </a:cubicBezTo>
                  <a:cubicBezTo>
                    <a:pt x="196" y="192"/>
                    <a:pt x="196" y="189"/>
                    <a:pt x="195" y="187"/>
                  </a:cubicBezTo>
                  <a:cubicBezTo>
                    <a:pt x="191" y="168"/>
                    <a:pt x="191" y="149"/>
                    <a:pt x="195" y="130"/>
                  </a:cubicBezTo>
                  <a:cubicBezTo>
                    <a:pt x="199" y="112"/>
                    <a:pt x="208" y="95"/>
                    <a:pt x="218" y="81"/>
                  </a:cubicBezTo>
                  <a:cubicBezTo>
                    <a:pt x="226" y="72"/>
                    <a:pt x="234" y="63"/>
                    <a:pt x="243" y="56"/>
                  </a:cubicBezTo>
                  <a:cubicBezTo>
                    <a:pt x="243" y="56"/>
                    <a:pt x="244" y="56"/>
                    <a:pt x="244" y="56"/>
                  </a:cubicBezTo>
                  <a:cubicBezTo>
                    <a:pt x="247" y="56"/>
                    <a:pt x="251" y="56"/>
                    <a:pt x="255" y="56"/>
                  </a:cubicBezTo>
                  <a:cubicBezTo>
                    <a:pt x="260" y="57"/>
                    <a:pt x="266" y="57"/>
                    <a:pt x="273" y="57"/>
                  </a:cubicBezTo>
                  <a:cubicBezTo>
                    <a:pt x="280" y="58"/>
                    <a:pt x="288" y="58"/>
                    <a:pt x="297" y="58"/>
                  </a:cubicBezTo>
                  <a:cubicBezTo>
                    <a:pt x="306" y="57"/>
                    <a:pt x="315" y="56"/>
                    <a:pt x="325" y="53"/>
                  </a:cubicBezTo>
                  <a:cubicBezTo>
                    <a:pt x="328" y="52"/>
                    <a:pt x="330" y="51"/>
                    <a:pt x="332" y="50"/>
                  </a:cubicBezTo>
                  <a:cubicBezTo>
                    <a:pt x="335" y="49"/>
                    <a:pt x="337" y="48"/>
                    <a:pt x="340" y="47"/>
                  </a:cubicBezTo>
                  <a:cubicBezTo>
                    <a:pt x="342" y="46"/>
                    <a:pt x="344" y="44"/>
                    <a:pt x="347" y="43"/>
                  </a:cubicBezTo>
                  <a:cubicBezTo>
                    <a:pt x="348" y="42"/>
                    <a:pt x="349" y="42"/>
                    <a:pt x="350" y="41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41"/>
                    <a:pt x="353" y="43"/>
                    <a:pt x="354" y="44"/>
                  </a:cubicBezTo>
                  <a:cubicBezTo>
                    <a:pt x="355" y="46"/>
                    <a:pt x="355" y="46"/>
                    <a:pt x="355" y="46"/>
                  </a:cubicBezTo>
                  <a:cubicBezTo>
                    <a:pt x="356" y="48"/>
                    <a:pt x="356" y="48"/>
                    <a:pt x="356" y="48"/>
                  </a:cubicBezTo>
                  <a:cubicBezTo>
                    <a:pt x="357" y="49"/>
                    <a:pt x="358" y="51"/>
                    <a:pt x="358" y="52"/>
                  </a:cubicBezTo>
                  <a:cubicBezTo>
                    <a:pt x="360" y="54"/>
                    <a:pt x="362" y="57"/>
                    <a:pt x="363" y="59"/>
                  </a:cubicBezTo>
                  <a:cubicBezTo>
                    <a:pt x="371" y="68"/>
                    <a:pt x="380" y="76"/>
                    <a:pt x="389" y="83"/>
                  </a:cubicBezTo>
                  <a:cubicBezTo>
                    <a:pt x="399" y="90"/>
                    <a:pt x="409" y="95"/>
                    <a:pt x="419" y="100"/>
                  </a:cubicBezTo>
                  <a:cubicBezTo>
                    <a:pt x="429" y="105"/>
                    <a:pt x="440" y="109"/>
                    <a:pt x="450" y="113"/>
                  </a:cubicBezTo>
                  <a:cubicBezTo>
                    <a:pt x="470" y="120"/>
                    <a:pt x="490" y="124"/>
                    <a:pt x="507" y="126"/>
                  </a:cubicBezTo>
                  <a:cubicBezTo>
                    <a:pt x="524" y="129"/>
                    <a:pt x="538" y="130"/>
                    <a:pt x="548" y="130"/>
                  </a:cubicBezTo>
                  <a:cubicBezTo>
                    <a:pt x="551" y="130"/>
                    <a:pt x="553" y="130"/>
                    <a:pt x="555" y="130"/>
                  </a:cubicBezTo>
                  <a:cubicBezTo>
                    <a:pt x="557" y="130"/>
                    <a:pt x="559" y="130"/>
                    <a:pt x="560" y="130"/>
                  </a:cubicBezTo>
                  <a:cubicBezTo>
                    <a:pt x="562" y="130"/>
                    <a:pt x="563" y="130"/>
                    <a:pt x="563" y="130"/>
                  </a:cubicBezTo>
                  <a:cubicBezTo>
                    <a:pt x="564" y="130"/>
                    <a:pt x="564" y="130"/>
                    <a:pt x="564" y="130"/>
                  </a:cubicBezTo>
                  <a:cubicBezTo>
                    <a:pt x="572" y="128"/>
                    <a:pt x="579" y="127"/>
                    <a:pt x="587" y="126"/>
                  </a:cubicBezTo>
                  <a:cubicBezTo>
                    <a:pt x="607" y="121"/>
                    <a:pt x="607" y="121"/>
                    <a:pt x="607" y="121"/>
                  </a:cubicBezTo>
                  <a:cubicBezTo>
                    <a:pt x="608" y="122"/>
                    <a:pt x="608" y="122"/>
                    <a:pt x="608" y="123"/>
                  </a:cubicBezTo>
                  <a:cubicBezTo>
                    <a:pt x="611" y="127"/>
                    <a:pt x="613" y="131"/>
                    <a:pt x="615" y="135"/>
                  </a:cubicBezTo>
                  <a:cubicBezTo>
                    <a:pt x="616" y="137"/>
                    <a:pt x="617" y="139"/>
                    <a:pt x="618" y="141"/>
                  </a:cubicBezTo>
                  <a:cubicBezTo>
                    <a:pt x="619" y="143"/>
                    <a:pt x="620" y="145"/>
                    <a:pt x="620" y="147"/>
                  </a:cubicBezTo>
                  <a:cubicBezTo>
                    <a:pt x="622" y="150"/>
                    <a:pt x="622" y="150"/>
                    <a:pt x="622" y="150"/>
                  </a:cubicBezTo>
                  <a:cubicBezTo>
                    <a:pt x="623" y="153"/>
                    <a:pt x="623" y="153"/>
                    <a:pt x="623" y="153"/>
                  </a:cubicBezTo>
                  <a:cubicBezTo>
                    <a:pt x="624" y="156"/>
                    <a:pt x="625" y="158"/>
                    <a:pt x="625" y="160"/>
                  </a:cubicBezTo>
                  <a:cubicBezTo>
                    <a:pt x="627" y="164"/>
                    <a:pt x="628" y="168"/>
                    <a:pt x="629" y="173"/>
                  </a:cubicBezTo>
                  <a:cubicBezTo>
                    <a:pt x="631" y="182"/>
                    <a:pt x="632" y="191"/>
                    <a:pt x="632" y="200"/>
                  </a:cubicBezTo>
                  <a:cubicBezTo>
                    <a:pt x="632" y="210"/>
                    <a:pt x="630" y="219"/>
                    <a:pt x="627" y="228"/>
                  </a:cubicBezTo>
                  <a:cubicBezTo>
                    <a:pt x="624" y="237"/>
                    <a:pt x="620" y="245"/>
                    <a:pt x="614" y="253"/>
                  </a:cubicBezTo>
                  <a:cubicBezTo>
                    <a:pt x="602" y="268"/>
                    <a:pt x="586" y="281"/>
                    <a:pt x="569" y="290"/>
                  </a:cubicBezTo>
                  <a:cubicBezTo>
                    <a:pt x="551" y="300"/>
                    <a:pt x="531" y="307"/>
                    <a:pt x="511" y="312"/>
                  </a:cubicBezTo>
                  <a:cubicBezTo>
                    <a:pt x="470" y="322"/>
                    <a:pt x="427" y="324"/>
                    <a:pt x="385" y="320"/>
                  </a:cubicBezTo>
                  <a:cubicBezTo>
                    <a:pt x="374" y="319"/>
                    <a:pt x="363" y="317"/>
                    <a:pt x="353" y="315"/>
                  </a:cubicBezTo>
                  <a:cubicBezTo>
                    <a:pt x="343" y="313"/>
                    <a:pt x="332" y="310"/>
                    <a:pt x="322" y="307"/>
                  </a:cubicBezTo>
                  <a:cubicBezTo>
                    <a:pt x="302" y="301"/>
                    <a:pt x="283" y="292"/>
                    <a:pt x="265" y="282"/>
                  </a:cubicBezTo>
                  <a:moveTo>
                    <a:pt x="332" y="346"/>
                  </a:moveTo>
                  <a:cubicBezTo>
                    <a:pt x="330" y="343"/>
                    <a:pt x="327" y="338"/>
                    <a:pt x="324" y="333"/>
                  </a:cubicBezTo>
                  <a:cubicBezTo>
                    <a:pt x="321" y="329"/>
                    <a:pt x="317" y="324"/>
                    <a:pt x="314" y="321"/>
                  </a:cubicBezTo>
                  <a:cubicBezTo>
                    <a:pt x="313" y="321"/>
                    <a:pt x="313" y="321"/>
                    <a:pt x="313" y="321"/>
                  </a:cubicBezTo>
                  <a:cubicBezTo>
                    <a:pt x="316" y="321"/>
                    <a:pt x="318" y="322"/>
                    <a:pt x="320" y="322"/>
                  </a:cubicBezTo>
                  <a:cubicBezTo>
                    <a:pt x="328" y="323"/>
                    <a:pt x="335" y="324"/>
                    <a:pt x="340" y="325"/>
                  </a:cubicBezTo>
                  <a:cubicBezTo>
                    <a:pt x="342" y="326"/>
                    <a:pt x="344" y="326"/>
                    <a:pt x="345" y="326"/>
                  </a:cubicBezTo>
                  <a:cubicBezTo>
                    <a:pt x="346" y="327"/>
                    <a:pt x="347" y="327"/>
                    <a:pt x="347" y="327"/>
                  </a:cubicBezTo>
                  <a:cubicBezTo>
                    <a:pt x="354" y="327"/>
                    <a:pt x="362" y="328"/>
                    <a:pt x="369" y="330"/>
                  </a:cubicBezTo>
                  <a:cubicBezTo>
                    <a:pt x="375" y="331"/>
                    <a:pt x="381" y="333"/>
                    <a:pt x="386" y="336"/>
                  </a:cubicBezTo>
                  <a:cubicBezTo>
                    <a:pt x="377" y="337"/>
                    <a:pt x="369" y="339"/>
                    <a:pt x="360" y="341"/>
                  </a:cubicBezTo>
                  <a:cubicBezTo>
                    <a:pt x="351" y="343"/>
                    <a:pt x="341" y="345"/>
                    <a:pt x="333" y="347"/>
                  </a:cubicBezTo>
                  <a:cubicBezTo>
                    <a:pt x="332" y="346"/>
                    <a:pt x="332" y="346"/>
                    <a:pt x="332" y="346"/>
                  </a:cubicBezTo>
                  <a:moveTo>
                    <a:pt x="429" y="400"/>
                  </a:moveTo>
                  <a:cubicBezTo>
                    <a:pt x="427" y="395"/>
                    <a:pt x="424" y="389"/>
                    <a:pt x="422" y="386"/>
                  </a:cubicBezTo>
                  <a:cubicBezTo>
                    <a:pt x="421" y="384"/>
                    <a:pt x="420" y="382"/>
                    <a:pt x="419" y="381"/>
                  </a:cubicBezTo>
                  <a:cubicBezTo>
                    <a:pt x="418" y="380"/>
                    <a:pt x="417" y="380"/>
                    <a:pt x="417" y="380"/>
                  </a:cubicBezTo>
                  <a:cubicBezTo>
                    <a:pt x="417" y="379"/>
                    <a:pt x="417" y="379"/>
                    <a:pt x="416" y="379"/>
                  </a:cubicBezTo>
                  <a:cubicBezTo>
                    <a:pt x="404" y="368"/>
                    <a:pt x="390" y="361"/>
                    <a:pt x="376" y="356"/>
                  </a:cubicBezTo>
                  <a:cubicBezTo>
                    <a:pt x="371" y="354"/>
                    <a:pt x="366" y="353"/>
                    <a:pt x="360" y="352"/>
                  </a:cubicBezTo>
                  <a:cubicBezTo>
                    <a:pt x="378" y="348"/>
                    <a:pt x="396" y="345"/>
                    <a:pt x="415" y="343"/>
                  </a:cubicBezTo>
                  <a:cubicBezTo>
                    <a:pt x="425" y="342"/>
                    <a:pt x="435" y="342"/>
                    <a:pt x="444" y="343"/>
                  </a:cubicBezTo>
                  <a:cubicBezTo>
                    <a:pt x="454" y="344"/>
                    <a:pt x="463" y="346"/>
                    <a:pt x="470" y="352"/>
                  </a:cubicBezTo>
                  <a:cubicBezTo>
                    <a:pt x="472" y="353"/>
                    <a:pt x="473" y="354"/>
                    <a:pt x="475" y="356"/>
                  </a:cubicBezTo>
                  <a:cubicBezTo>
                    <a:pt x="476" y="358"/>
                    <a:pt x="477" y="360"/>
                    <a:pt x="477" y="361"/>
                  </a:cubicBezTo>
                  <a:cubicBezTo>
                    <a:pt x="478" y="365"/>
                    <a:pt x="478" y="369"/>
                    <a:pt x="476" y="373"/>
                  </a:cubicBezTo>
                  <a:cubicBezTo>
                    <a:pt x="474" y="377"/>
                    <a:pt x="472" y="381"/>
                    <a:pt x="469" y="385"/>
                  </a:cubicBezTo>
                  <a:cubicBezTo>
                    <a:pt x="465" y="388"/>
                    <a:pt x="462" y="392"/>
                    <a:pt x="458" y="395"/>
                  </a:cubicBezTo>
                  <a:cubicBezTo>
                    <a:pt x="450" y="402"/>
                    <a:pt x="442" y="408"/>
                    <a:pt x="433" y="413"/>
                  </a:cubicBezTo>
                  <a:cubicBezTo>
                    <a:pt x="433" y="414"/>
                    <a:pt x="432" y="414"/>
                    <a:pt x="432" y="414"/>
                  </a:cubicBezTo>
                  <a:cubicBezTo>
                    <a:pt x="432" y="410"/>
                    <a:pt x="431" y="405"/>
                    <a:pt x="429" y="40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/>
          </p:nvSpPr>
          <p:spPr bwMode="auto">
            <a:xfrm>
              <a:off x="7069138" y="1743075"/>
              <a:ext cx="1173163" cy="455613"/>
            </a:xfrm>
            <a:custGeom>
              <a:avLst/>
              <a:gdLst>
                <a:gd name="T0" fmla="*/ 409 w 549"/>
                <a:gd name="T1" fmla="*/ 53 h 213"/>
                <a:gd name="T2" fmla="*/ 391 w 549"/>
                <a:gd name="T3" fmla="*/ 64 h 213"/>
                <a:gd name="T4" fmla="*/ 323 w 549"/>
                <a:gd name="T5" fmla="*/ 57 h 213"/>
                <a:gd name="T6" fmla="*/ 277 w 549"/>
                <a:gd name="T7" fmla="*/ 31 h 213"/>
                <a:gd name="T8" fmla="*/ 234 w 549"/>
                <a:gd name="T9" fmla="*/ 0 h 213"/>
                <a:gd name="T10" fmla="*/ 277 w 549"/>
                <a:gd name="T11" fmla="*/ 44 h 213"/>
                <a:gd name="T12" fmla="*/ 301 w 549"/>
                <a:gd name="T13" fmla="*/ 59 h 213"/>
                <a:gd name="T14" fmla="*/ 352 w 549"/>
                <a:gd name="T15" fmla="*/ 77 h 213"/>
                <a:gd name="T16" fmla="*/ 401 w 549"/>
                <a:gd name="T17" fmla="*/ 85 h 213"/>
                <a:gd name="T18" fmla="*/ 402 w 549"/>
                <a:gd name="T19" fmla="*/ 85 h 213"/>
                <a:gd name="T20" fmla="*/ 405 w 549"/>
                <a:gd name="T21" fmla="*/ 95 h 213"/>
                <a:gd name="T22" fmla="*/ 409 w 549"/>
                <a:gd name="T23" fmla="*/ 124 h 213"/>
                <a:gd name="T24" fmla="*/ 376 w 549"/>
                <a:gd name="T25" fmla="*/ 145 h 213"/>
                <a:gd name="T26" fmla="*/ 373 w 549"/>
                <a:gd name="T27" fmla="*/ 147 h 213"/>
                <a:gd name="T28" fmla="*/ 324 w 549"/>
                <a:gd name="T29" fmla="*/ 157 h 213"/>
                <a:gd name="T30" fmla="*/ 189 w 549"/>
                <a:gd name="T31" fmla="*/ 154 h 213"/>
                <a:gd name="T32" fmla="*/ 31 w 549"/>
                <a:gd name="T33" fmla="*/ 184 h 213"/>
                <a:gd name="T34" fmla="*/ 8 w 549"/>
                <a:gd name="T35" fmla="*/ 198 h 213"/>
                <a:gd name="T36" fmla="*/ 7 w 549"/>
                <a:gd name="T37" fmla="*/ 213 h 213"/>
                <a:gd name="T38" fmla="*/ 20 w 549"/>
                <a:gd name="T39" fmla="*/ 204 h 213"/>
                <a:gd name="T40" fmla="*/ 58 w 549"/>
                <a:gd name="T41" fmla="*/ 185 h 213"/>
                <a:gd name="T42" fmla="*/ 117 w 549"/>
                <a:gd name="T43" fmla="*/ 170 h 213"/>
                <a:gd name="T44" fmla="*/ 290 w 549"/>
                <a:gd name="T45" fmla="*/ 167 h 213"/>
                <a:gd name="T46" fmla="*/ 345 w 549"/>
                <a:gd name="T47" fmla="*/ 166 h 213"/>
                <a:gd name="T48" fmla="*/ 380 w 549"/>
                <a:gd name="T49" fmla="*/ 156 h 213"/>
                <a:gd name="T50" fmla="*/ 404 w 549"/>
                <a:gd name="T51" fmla="*/ 136 h 213"/>
                <a:gd name="T52" fmla="*/ 410 w 549"/>
                <a:gd name="T53" fmla="*/ 130 h 213"/>
                <a:gd name="T54" fmla="*/ 456 w 549"/>
                <a:gd name="T55" fmla="*/ 174 h 213"/>
                <a:gd name="T56" fmla="*/ 484 w 549"/>
                <a:gd name="T57" fmla="*/ 189 h 213"/>
                <a:gd name="T58" fmla="*/ 531 w 549"/>
                <a:gd name="T59" fmla="*/ 204 h 213"/>
                <a:gd name="T60" fmla="*/ 548 w 549"/>
                <a:gd name="T61" fmla="*/ 192 h 213"/>
                <a:gd name="T62" fmla="*/ 523 w 549"/>
                <a:gd name="T63" fmla="*/ 138 h 213"/>
                <a:gd name="T64" fmla="*/ 402 w 549"/>
                <a:gd name="T65" fmla="*/ 85 h 213"/>
                <a:gd name="T66" fmla="*/ 492 w 549"/>
                <a:gd name="T67" fmla="*/ 181 h 213"/>
                <a:gd name="T68" fmla="*/ 450 w 549"/>
                <a:gd name="T69" fmla="*/ 157 h 213"/>
                <a:gd name="T70" fmla="*/ 412 w 549"/>
                <a:gd name="T71" fmla="*/ 127 h 213"/>
                <a:gd name="T72" fmla="*/ 420 w 549"/>
                <a:gd name="T73" fmla="*/ 122 h 213"/>
                <a:gd name="T74" fmla="*/ 415 w 549"/>
                <a:gd name="T75" fmla="*/ 89 h 213"/>
                <a:gd name="T76" fmla="*/ 410 w 549"/>
                <a:gd name="T77" fmla="*/ 76 h 213"/>
                <a:gd name="T78" fmla="*/ 409 w 549"/>
                <a:gd name="T79" fmla="*/ 74 h 213"/>
                <a:gd name="T80" fmla="*/ 399 w 549"/>
                <a:gd name="T81" fmla="*/ 73 h 213"/>
                <a:gd name="T82" fmla="*/ 402 w 549"/>
                <a:gd name="T83" fmla="*/ 67 h 213"/>
                <a:gd name="T84" fmla="*/ 407 w 549"/>
                <a:gd name="T85" fmla="*/ 67 h 213"/>
                <a:gd name="T86" fmla="*/ 442 w 549"/>
                <a:gd name="T87" fmla="*/ 81 h 213"/>
                <a:gd name="T88" fmla="*/ 500 w 549"/>
                <a:gd name="T89" fmla="*/ 150 h 213"/>
                <a:gd name="T90" fmla="*/ 521 w 549"/>
                <a:gd name="T91" fmla="*/ 192 h 213"/>
                <a:gd name="T92" fmla="*/ 536 w 549"/>
                <a:gd name="T93" fmla="*/ 181 h 213"/>
                <a:gd name="T94" fmla="*/ 536 w 549"/>
                <a:gd name="T95" fmla="*/ 192 h 213"/>
                <a:gd name="T96" fmla="*/ 522 w 549"/>
                <a:gd name="T97" fmla="*/ 192 h 213"/>
                <a:gd name="T98" fmla="*/ 513 w 549"/>
                <a:gd name="T99" fmla="*/ 151 h 213"/>
                <a:gd name="T100" fmla="*/ 496 w 549"/>
                <a:gd name="T101" fmla="*/ 123 h 213"/>
                <a:gd name="T102" fmla="*/ 536 w 549"/>
                <a:gd name="T103" fmla="*/ 1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9" h="213">
                  <a:moveTo>
                    <a:pt x="480" y="91"/>
                  </a:moveTo>
                  <a:cubicBezTo>
                    <a:pt x="464" y="77"/>
                    <a:pt x="449" y="65"/>
                    <a:pt x="433" y="58"/>
                  </a:cubicBezTo>
                  <a:cubicBezTo>
                    <a:pt x="425" y="55"/>
                    <a:pt x="417" y="52"/>
                    <a:pt x="409" y="53"/>
                  </a:cubicBezTo>
                  <a:cubicBezTo>
                    <a:pt x="407" y="53"/>
                    <a:pt x="405" y="53"/>
                    <a:pt x="403" y="54"/>
                  </a:cubicBezTo>
                  <a:cubicBezTo>
                    <a:pt x="401" y="55"/>
                    <a:pt x="399" y="56"/>
                    <a:pt x="398" y="57"/>
                  </a:cubicBezTo>
                  <a:cubicBezTo>
                    <a:pt x="394" y="59"/>
                    <a:pt x="392" y="62"/>
                    <a:pt x="391" y="64"/>
                  </a:cubicBezTo>
                  <a:cubicBezTo>
                    <a:pt x="389" y="67"/>
                    <a:pt x="388" y="70"/>
                    <a:pt x="387" y="72"/>
                  </a:cubicBezTo>
                  <a:cubicBezTo>
                    <a:pt x="377" y="71"/>
                    <a:pt x="367" y="69"/>
                    <a:pt x="356" y="67"/>
                  </a:cubicBezTo>
                  <a:cubicBezTo>
                    <a:pt x="344" y="64"/>
                    <a:pt x="333" y="61"/>
                    <a:pt x="323" y="57"/>
                  </a:cubicBezTo>
                  <a:cubicBezTo>
                    <a:pt x="312" y="52"/>
                    <a:pt x="303" y="48"/>
                    <a:pt x="295" y="43"/>
                  </a:cubicBezTo>
                  <a:cubicBezTo>
                    <a:pt x="292" y="41"/>
                    <a:pt x="288" y="38"/>
                    <a:pt x="285" y="36"/>
                  </a:cubicBezTo>
                  <a:cubicBezTo>
                    <a:pt x="282" y="34"/>
                    <a:pt x="280" y="32"/>
                    <a:pt x="277" y="31"/>
                  </a:cubicBezTo>
                  <a:cubicBezTo>
                    <a:pt x="275" y="29"/>
                    <a:pt x="274" y="28"/>
                    <a:pt x="273" y="27"/>
                  </a:cubicBezTo>
                  <a:cubicBezTo>
                    <a:pt x="272" y="26"/>
                    <a:pt x="271" y="26"/>
                    <a:pt x="271" y="26"/>
                  </a:cubicBezTo>
                  <a:cubicBezTo>
                    <a:pt x="258" y="18"/>
                    <a:pt x="246" y="9"/>
                    <a:pt x="234" y="0"/>
                  </a:cubicBezTo>
                  <a:cubicBezTo>
                    <a:pt x="243" y="12"/>
                    <a:pt x="252" y="23"/>
                    <a:pt x="263" y="34"/>
                  </a:cubicBezTo>
                  <a:cubicBezTo>
                    <a:pt x="263" y="34"/>
                    <a:pt x="265" y="35"/>
                    <a:pt x="269" y="38"/>
                  </a:cubicBezTo>
                  <a:cubicBezTo>
                    <a:pt x="271" y="40"/>
                    <a:pt x="274" y="42"/>
                    <a:pt x="277" y="44"/>
                  </a:cubicBezTo>
                  <a:cubicBezTo>
                    <a:pt x="280" y="46"/>
                    <a:pt x="284" y="49"/>
                    <a:pt x="288" y="51"/>
                  </a:cubicBezTo>
                  <a:cubicBezTo>
                    <a:pt x="290" y="52"/>
                    <a:pt x="292" y="54"/>
                    <a:pt x="294" y="55"/>
                  </a:cubicBezTo>
                  <a:cubicBezTo>
                    <a:pt x="296" y="56"/>
                    <a:pt x="299" y="58"/>
                    <a:pt x="301" y="59"/>
                  </a:cubicBezTo>
                  <a:cubicBezTo>
                    <a:pt x="304" y="60"/>
                    <a:pt x="306" y="61"/>
                    <a:pt x="309" y="62"/>
                  </a:cubicBezTo>
                  <a:cubicBezTo>
                    <a:pt x="311" y="64"/>
                    <a:pt x="314" y="65"/>
                    <a:pt x="317" y="66"/>
                  </a:cubicBezTo>
                  <a:cubicBezTo>
                    <a:pt x="328" y="71"/>
                    <a:pt x="340" y="74"/>
                    <a:pt x="352" y="77"/>
                  </a:cubicBezTo>
                  <a:cubicBezTo>
                    <a:pt x="364" y="80"/>
                    <a:pt x="377" y="82"/>
                    <a:pt x="389" y="83"/>
                  </a:cubicBezTo>
                  <a:cubicBezTo>
                    <a:pt x="392" y="84"/>
                    <a:pt x="394" y="84"/>
                    <a:pt x="397" y="84"/>
                  </a:cubicBezTo>
                  <a:cubicBezTo>
                    <a:pt x="399" y="84"/>
                    <a:pt x="400" y="84"/>
                    <a:pt x="401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6"/>
                    <a:pt x="403" y="87"/>
                    <a:pt x="403" y="88"/>
                  </a:cubicBezTo>
                  <a:cubicBezTo>
                    <a:pt x="403" y="90"/>
                    <a:pt x="404" y="91"/>
                    <a:pt x="404" y="92"/>
                  </a:cubicBezTo>
                  <a:cubicBezTo>
                    <a:pt x="404" y="93"/>
                    <a:pt x="405" y="94"/>
                    <a:pt x="405" y="95"/>
                  </a:cubicBezTo>
                  <a:cubicBezTo>
                    <a:pt x="407" y="104"/>
                    <a:pt x="408" y="111"/>
                    <a:pt x="409" y="116"/>
                  </a:cubicBezTo>
                  <a:cubicBezTo>
                    <a:pt x="409" y="119"/>
                    <a:pt x="409" y="121"/>
                    <a:pt x="409" y="122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02" y="133"/>
                    <a:pt x="390" y="140"/>
                    <a:pt x="377" y="145"/>
                  </a:cubicBezTo>
                  <a:cubicBezTo>
                    <a:pt x="377" y="145"/>
                    <a:pt x="377" y="145"/>
                    <a:pt x="376" y="145"/>
                  </a:cubicBezTo>
                  <a:cubicBezTo>
                    <a:pt x="376" y="145"/>
                    <a:pt x="376" y="145"/>
                    <a:pt x="376" y="145"/>
                  </a:cubicBezTo>
                  <a:cubicBezTo>
                    <a:pt x="375" y="146"/>
                    <a:pt x="375" y="146"/>
                    <a:pt x="375" y="146"/>
                  </a:cubicBezTo>
                  <a:cubicBezTo>
                    <a:pt x="374" y="146"/>
                    <a:pt x="374" y="146"/>
                    <a:pt x="373" y="147"/>
                  </a:cubicBezTo>
                  <a:cubicBezTo>
                    <a:pt x="372" y="147"/>
                    <a:pt x="371" y="148"/>
                    <a:pt x="370" y="148"/>
                  </a:cubicBezTo>
                  <a:cubicBezTo>
                    <a:pt x="369" y="149"/>
                    <a:pt x="368" y="149"/>
                    <a:pt x="366" y="149"/>
                  </a:cubicBezTo>
                  <a:cubicBezTo>
                    <a:pt x="357" y="153"/>
                    <a:pt x="342" y="156"/>
                    <a:pt x="324" y="157"/>
                  </a:cubicBezTo>
                  <a:cubicBezTo>
                    <a:pt x="316" y="157"/>
                    <a:pt x="306" y="157"/>
                    <a:pt x="295" y="156"/>
                  </a:cubicBezTo>
                  <a:cubicBezTo>
                    <a:pt x="285" y="156"/>
                    <a:pt x="273" y="155"/>
                    <a:pt x="262" y="155"/>
                  </a:cubicBezTo>
                  <a:cubicBezTo>
                    <a:pt x="239" y="154"/>
                    <a:pt x="214" y="153"/>
                    <a:pt x="189" y="154"/>
                  </a:cubicBezTo>
                  <a:cubicBezTo>
                    <a:pt x="165" y="154"/>
                    <a:pt x="140" y="156"/>
                    <a:pt x="117" y="159"/>
                  </a:cubicBezTo>
                  <a:cubicBezTo>
                    <a:pt x="94" y="163"/>
                    <a:pt x="72" y="168"/>
                    <a:pt x="55" y="174"/>
                  </a:cubicBezTo>
                  <a:cubicBezTo>
                    <a:pt x="46" y="177"/>
                    <a:pt x="38" y="181"/>
                    <a:pt x="31" y="184"/>
                  </a:cubicBezTo>
                  <a:cubicBezTo>
                    <a:pt x="28" y="186"/>
                    <a:pt x="24" y="188"/>
                    <a:pt x="21" y="189"/>
                  </a:cubicBezTo>
                  <a:cubicBezTo>
                    <a:pt x="19" y="191"/>
                    <a:pt x="16" y="193"/>
                    <a:pt x="14" y="194"/>
                  </a:cubicBezTo>
                  <a:cubicBezTo>
                    <a:pt x="11" y="196"/>
                    <a:pt x="9" y="197"/>
                    <a:pt x="8" y="198"/>
                  </a:cubicBezTo>
                  <a:cubicBezTo>
                    <a:pt x="6" y="200"/>
                    <a:pt x="4" y="201"/>
                    <a:pt x="3" y="202"/>
                  </a:cubicBezTo>
                  <a:cubicBezTo>
                    <a:pt x="1" y="204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7" y="213"/>
                    <a:pt x="8" y="212"/>
                    <a:pt x="10" y="211"/>
                  </a:cubicBezTo>
                  <a:cubicBezTo>
                    <a:pt x="11" y="210"/>
                    <a:pt x="12" y="209"/>
                    <a:pt x="14" y="207"/>
                  </a:cubicBezTo>
                  <a:cubicBezTo>
                    <a:pt x="16" y="206"/>
                    <a:pt x="17" y="205"/>
                    <a:pt x="20" y="204"/>
                  </a:cubicBezTo>
                  <a:cubicBezTo>
                    <a:pt x="22" y="202"/>
                    <a:pt x="24" y="201"/>
                    <a:pt x="27" y="199"/>
                  </a:cubicBezTo>
                  <a:cubicBezTo>
                    <a:pt x="29" y="198"/>
                    <a:pt x="32" y="196"/>
                    <a:pt x="36" y="194"/>
                  </a:cubicBezTo>
                  <a:cubicBezTo>
                    <a:pt x="42" y="191"/>
                    <a:pt x="49" y="188"/>
                    <a:pt x="58" y="185"/>
                  </a:cubicBezTo>
                  <a:cubicBezTo>
                    <a:pt x="62" y="183"/>
                    <a:pt x="66" y="182"/>
                    <a:pt x="71" y="180"/>
                  </a:cubicBezTo>
                  <a:cubicBezTo>
                    <a:pt x="75" y="179"/>
                    <a:pt x="80" y="178"/>
                    <a:pt x="85" y="177"/>
                  </a:cubicBezTo>
                  <a:cubicBezTo>
                    <a:pt x="95" y="174"/>
                    <a:pt x="106" y="172"/>
                    <a:pt x="117" y="170"/>
                  </a:cubicBezTo>
                  <a:cubicBezTo>
                    <a:pt x="139" y="167"/>
                    <a:pt x="163" y="165"/>
                    <a:pt x="187" y="165"/>
                  </a:cubicBezTo>
                  <a:cubicBezTo>
                    <a:pt x="211" y="164"/>
                    <a:pt x="235" y="165"/>
                    <a:pt x="258" y="166"/>
                  </a:cubicBezTo>
                  <a:cubicBezTo>
                    <a:pt x="269" y="166"/>
                    <a:pt x="280" y="167"/>
                    <a:pt x="290" y="167"/>
                  </a:cubicBezTo>
                  <a:cubicBezTo>
                    <a:pt x="296" y="167"/>
                    <a:pt x="301" y="167"/>
                    <a:pt x="306" y="168"/>
                  </a:cubicBezTo>
                  <a:cubicBezTo>
                    <a:pt x="311" y="168"/>
                    <a:pt x="315" y="168"/>
                    <a:pt x="320" y="168"/>
                  </a:cubicBezTo>
                  <a:cubicBezTo>
                    <a:pt x="329" y="168"/>
                    <a:pt x="338" y="167"/>
                    <a:pt x="345" y="166"/>
                  </a:cubicBezTo>
                  <a:cubicBezTo>
                    <a:pt x="353" y="165"/>
                    <a:pt x="360" y="163"/>
                    <a:pt x="365" y="162"/>
                  </a:cubicBezTo>
                  <a:cubicBezTo>
                    <a:pt x="370" y="160"/>
                    <a:pt x="374" y="158"/>
                    <a:pt x="377" y="157"/>
                  </a:cubicBezTo>
                  <a:cubicBezTo>
                    <a:pt x="378" y="156"/>
                    <a:pt x="379" y="156"/>
                    <a:pt x="380" y="156"/>
                  </a:cubicBezTo>
                  <a:cubicBezTo>
                    <a:pt x="381" y="155"/>
                    <a:pt x="381" y="155"/>
                    <a:pt x="381" y="155"/>
                  </a:cubicBezTo>
                  <a:cubicBezTo>
                    <a:pt x="388" y="151"/>
                    <a:pt x="394" y="146"/>
                    <a:pt x="400" y="140"/>
                  </a:cubicBezTo>
                  <a:cubicBezTo>
                    <a:pt x="404" y="136"/>
                    <a:pt x="404" y="136"/>
                    <a:pt x="404" y="136"/>
                  </a:cubicBezTo>
                  <a:cubicBezTo>
                    <a:pt x="405" y="135"/>
                    <a:pt x="407" y="133"/>
                    <a:pt x="408" y="132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7" y="143"/>
                    <a:pt x="428" y="154"/>
                    <a:pt x="439" y="163"/>
                  </a:cubicBezTo>
                  <a:cubicBezTo>
                    <a:pt x="439" y="163"/>
                    <a:pt x="443" y="166"/>
                    <a:pt x="449" y="169"/>
                  </a:cubicBezTo>
                  <a:cubicBezTo>
                    <a:pt x="451" y="171"/>
                    <a:pt x="453" y="172"/>
                    <a:pt x="456" y="174"/>
                  </a:cubicBezTo>
                  <a:cubicBezTo>
                    <a:pt x="458" y="175"/>
                    <a:pt x="461" y="177"/>
                    <a:pt x="464" y="178"/>
                  </a:cubicBezTo>
                  <a:cubicBezTo>
                    <a:pt x="467" y="180"/>
                    <a:pt x="470" y="182"/>
                    <a:pt x="473" y="184"/>
                  </a:cubicBezTo>
                  <a:cubicBezTo>
                    <a:pt x="477" y="185"/>
                    <a:pt x="480" y="187"/>
                    <a:pt x="484" y="189"/>
                  </a:cubicBezTo>
                  <a:cubicBezTo>
                    <a:pt x="491" y="192"/>
                    <a:pt x="499" y="196"/>
                    <a:pt x="508" y="199"/>
                  </a:cubicBezTo>
                  <a:cubicBezTo>
                    <a:pt x="513" y="201"/>
                    <a:pt x="518" y="202"/>
                    <a:pt x="523" y="203"/>
                  </a:cubicBezTo>
                  <a:cubicBezTo>
                    <a:pt x="526" y="204"/>
                    <a:pt x="528" y="204"/>
                    <a:pt x="531" y="204"/>
                  </a:cubicBezTo>
                  <a:cubicBezTo>
                    <a:pt x="534" y="204"/>
                    <a:pt x="538" y="204"/>
                    <a:pt x="541" y="202"/>
                  </a:cubicBezTo>
                  <a:cubicBezTo>
                    <a:pt x="543" y="201"/>
                    <a:pt x="545" y="199"/>
                    <a:pt x="546" y="197"/>
                  </a:cubicBezTo>
                  <a:cubicBezTo>
                    <a:pt x="547" y="195"/>
                    <a:pt x="548" y="193"/>
                    <a:pt x="548" y="192"/>
                  </a:cubicBezTo>
                  <a:cubicBezTo>
                    <a:pt x="549" y="188"/>
                    <a:pt x="548" y="185"/>
                    <a:pt x="548" y="182"/>
                  </a:cubicBezTo>
                  <a:cubicBezTo>
                    <a:pt x="546" y="176"/>
                    <a:pt x="544" y="171"/>
                    <a:pt x="542" y="166"/>
                  </a:cubicBezTo>
                  <a:cubicBezTo>
                    <a:pt x="536" y="156"/>
                    <a:pt x="530" y="147"/>
                    <a:pt x="523" y="138"/>
                  </a:cubicBezTo>
                  <a:cubicBezTo>
                    <a:pt x="510" y="120"/>
                    <a:pt x="495" y="104"/>
                    <a:pt x="480" y="91"/>
                  </a:cubicBezTo>
                  <a:moveTo>
                    <a:pt x="402" y="85"/>
                  </a:move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moveTo>
                    <a:pt x="492" y="181"/>
                  </a:moveTo>
                  <a:cubicBezTo>
                    <a:pt x="485" y="177"/>
                    <a:pt x="479" y="174"/>
                    <a:pt x="473" y="171"/>
                  </a:cubicBezTo>
                  <a:cubicBezTo>
                    <a:pt x="468" y="168"/>
                    <a:pt x="463" y="165"/>
                    <a:pt x="459" y="163"/>
                  </a:cubicBezTo>
                  <a:cubicBezTo>
                    <a:pt x="455" y="160"/>
                    <a:pt x="452" y="158"/>
                    <a:pt x="450" y="157"/>
                  </a:cubicBezTo>
                  <a:cubicBezTo>
                    <a:pt x="448" y="156"/>
                    <a:pt x="447" y="155"/>
                    <a:pt x="447" y="155"/>
                  </a:cubicBezTo>
                  <a:cubicBezTo>
                    <a:pt x="433" y="148"/>
                    <a:pt x="420" y="141"/>
                    <a:pt x="410" y="129"/>
                  </a:cubicBezTo>
                  <a:cubicBezTo>
                    <a:pt x="412" y="127"/>
                    <a:pt x="412" y="127"/>
                    <a:pt x="412" y="127"/>
                  </a:cubicBezTo>
                  <a:cubicBezTo>
                    <a:pt x="414" y="124"/>
                    <a:pt x="414" y="124"/>
                    <a:pt x="414" y="124"/>
                  </a:cubicBezTo>
                  <a:cubicBezTo>
                    <a:pt x="420" y="124"/>
                    <a:pt x="420" y="124"/>
                    <a:pt x="420" y="124"/>
                  </a:cubicBezTo>
                  <a:cubicBezTo>
                    <a:pt x="420" y="124"/>
                    <a:pt x="420" y="124"/>
                    <a:pt x="420" y="122"/>
                  </a:cubicBezTo>
                  <a:cubicBezTo>
                    <a:pt x="420" y="120"/>
                    <a:pt x="420" y="118"/>
                    <a:pt x="420" y="115"/>
                  </a:cubicBezTo>
                  <a:cubicBezTo>
                    <a:pt x="419" y="110"/>
                    <a:pt x="418" y="102"/>
                    <a:pt x="416" y="93"/>
                  </a:cubicBezTo>
                  <a:cubicBezTo>
                    <a:pt x="415" y="92"/>
                    <a:pt x="415" y="91"/>
                    <a:pt x="415" y="89"/>
                  </a:cubicBezTo>
                  <a:cubicBezTo>
                    <a:pt x="415" y="88"/>
                    <a:pt x="414" y="87"/>
                    <a:pt x="414" y="86"/>
                  </a:cubicBezTo>
                  <a:cubicBezTo>
                    <a:pt x="413" y="84"/>
                    <a:pt x="413" y="83"/>
                    <a:pt x="413" y="82"/>
                  </a:cubicBezTo>
                  <a:cubicBezTo>
                    <a:pt x="412" y="80"/>
                    <a:pt x="411" y="78"/>
                    <a:pt x="410" y="76"/>
                  </a:cubicBezTo>
                  <a:cubicBezTo>
                    <a:pt x="410" y="75"/>
                    <a:pt x="410" y="75"/>
                    <a:pt x="410" y="75"/>
                  </a:cubicBezTo>
                  <a:cubicBezTo>
                    <a:pt x="410" y="74"/>
                    <a:pt x="410" y="74"/>
                    <a:pt x="410" y="74"/>
                  </a:cubicBezTo>
                  <a:cubicBezTo>
                    <a:pt x="409" y="74"/>
                    <a:pt x="409" y="74"/>
                    <a:pt x="409" y="74"/>
                  </a:cubicBezTo>
                  <a:cubicBezTo>
                    <a:pt x="407" y="74"/>
                    <a:pt x="407" y="74"/>
                    <a:pt x="407" y="74"/>
                  </a:cubicBezTo>
                  <a:cubicBezTo>
                    <a:pt x="406" y="74"/>
                    <a:pt x="405" y="74"/>
                    <a:pt x="403" y="74"/>
                  </a:cubicBezTo>
                  <a:cubicBezTo>
                    <a:pt x="402" y="74"/>
                    <a:pt x="400" y="73"/>
                    <a:pt x="399" y="73"/>
                  </a:cubicBezTo>
                  <a:cubicBezTo>
                    <a:pt x="399" y="73"/>
                    <a:pt x="399" y="73"/>
                    <a:pt x="399" y="73"/>
                  </a:cubicBezTo>
                  <a:cubicBezTo>
                    <a:pt x="399" y="72"/>
                    <a:pt x="400" y="71"/>
                    <a:pt x="400" y="70"/>
                  </a:cubicBezTo>
                  <a:cubicBezTo>
                    <a:pt x="401" y="69"/>
                    <a:pt x="402" y="68"/>
                    <a:pt x="402" y="67"/>
                  </a:cubicBezTo>
                  <a:cubicBezTo>
                    <a:pt x="403" y="67"/>
                    <a:pt x="403" y="67"/>
                    <a:pt x="404" y="67"/>
                  </a:cubicBezTo>
                  <a:cubicBezTo>
                    <a:pt x="404" y="67"/>
                    <a:pt x="405" y="67"/>
                    <a:pt x="406" y="67"/>
                  </a:cubicBezTo>
                  <a:cubicBezTo>
                    <a:pt x="406" y="67"/>
                    <a:pt x="406" y="67"/>
                    <a:pt x="407" y="67"/>
                  </a:cubicBezTo>
                  <a:cubicBezTo>
                    <a:pt x="407" y="67"/>
                    <a:pt x="407" y="67"/>
                    <a:pt x="408" y="67"/>
                  </a:cubicBezTo>
                  <a:cubicBezTo>
                    <a:pt x="411" y="67"/>
                    <a:pt x="417" y="69"/>
                    <a:pt x="423" y="71"/>
                  </a:cubicBezTo>
                  <a:cubicBezTo>
                    <a:pt x="428" y="73"/>
                    <a:pt x="435" y="77"/>
                    <a:pt x="442" y="81"/>
                  </a:cubicBezTo>
                  <a:cubicBezTo>
                    <a:pt x="449" y="86"/>
                    <a:pt x="455" y="92"/>
                    <a:pt x="462" y="98"/>
                  </a:cubicBezTo>
                  <a:cubicBezTo>
                    <a:pt x="474" y="110"/>
                    <a:pt x="485" y="125"/>
                    <a:pt x="492" y="136"/>
                  </a:cubicBezTo>
                  <a:cubicBezTo>
                    <a:pt x="496" y="142"/>
                    <a:pt x="498" y="147"/>
                    <a:pt x="500" y="150"/>
                  </a:cubicBezTo>
                  <a:cubicBezTo>
                    <a:pt x="502" y="154"/>
                    <a:pt x="503" y="156"/>
                    <a:pt x="503" y="156"/>
                  </a:cubicBezTo>
                  <a:cubicBezTo>
                    <a:pt x="507" y="162"/>
                    <a:pt x="511" y="168"/>
                    <a:pt x="514" y="175"/>
                  </a:cubicBezTo>
                  <a:cubicBezTo>
                    <a:pt x="517" y="181"/>
                    <a:pt x="519" y="186"/>
                    <a:pt x="521" y="192"/>
                  </a:cubicBezTo>
                  <a:cubicBezTo>
                    <a:pt x="519" y="191"/>
                    <a:pt x="517" y="191"/>
                    <a:pt x="515" y="190"/>
                  </a:cubicBezTo>
                  <a:cubicBezTo>
                    <a:pt x="507" y="187"/>
                    <a:pt x="499" y="184"/>
                    <a:pt x="492" y="181"/>
                  </a:cubicBezTo>
                  <a:moveTo>
                    <a:pt x="536" y="181"/>
                  </a:moveTo>
                  <a:cubicBezTo>
                    <a:pt x="537" y="184"/>
                    <a:pt x="537" y="186"/>
                    <a:pt x="537" y="188"/>
                  </a:cubicBezTo>
                  <a:cubicBezTo>
                    <a:pt x="537" y="189"/>
                    <a:pt x="537" y="191"/>
                    <a:pt x="537" y="191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5" y="192"/>
                    <a:pt x="534" y="193"/>
                    <a:pt x="534" y="193"/>
                  </a:cubicBezTo>
                  <a:cubicBezTo>
                    <a:pt x="532" y="193"/>
                    <a:pt x="530" y="193"/>
                    <a:pt x="528" y="193"/>
                  </a:cubicBezTo>
                  <a:cubicBezTo>
                    <a:pt x="526" y="193"/>
                    <a:pt x="524" y="192"/>
                    <a:pt x="522" y="192"/>
                  </a:cubicBezTo>
                  <a:cubicBezTo>
                    <a:pt x="522" y="186"/>
                    <a:pt x="521" y="180"/>
                    <a:pt x="519" y="174"/>
                  </a:cubicBezTo>
                  <a:cubicBezTo>
                    <a:pt x="518" y="167"/>
                    <a:pt x="516" y="159"/>
                    <a:pt x="513" y="152"/>
                  </a:cubicBezTo>
                  <a:cubicBezTo>
                    <a:pt x="513" y="152"/>
                    <a:pt x="513" y="152"/>
                    <a:pt x="513" y="151"/>
                  </a:cubicBezTo>
                  <a:cubicBezTo>
                    <a:pt x="512" y="150"/>
                    <a:pt x="512" y="149"/>
                    <a:pt x="511" y="147"/>
                  </a:cubicBezTo>
                  <a:cubicBezTo>
                    <a:pt x="509" y="143"/>
                    <a:pt x="506" y="138"/>
                    <a:pt x="502" y="132"/>
                  </a:cubicBezTo>
                  <a:cubicBezTo>
                    <a:pt x="500" y="129"/>
                    <a:pt x="498" y="126"/>
                    <a:pt x="496" y="123"/>
                  </a:cubicBezTo>
                  <a:cubicBezTo>
                    <a:pt x="502" y="129"/>
                    <a:pt x="508" y="136"/>
                    <a:pt x="513" y="143"/>
                  </a:cubicBezTo>
                  <a:cubicBezTo>
                    <a:pt x="520" y="151"/>
                    <a:pt x="526" y="160"/>
                    <a:pt x="530" y="168"/>
                  </a:cubicBezTo>
                  <a:cubicBezTo>
                    <a:pt x="533" y="173"/>
                    <a:pt x="535" y="177"/>
                    <a:pt x="536" y="181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/>
          </p:nvSpPr>
          <p:spPr bwMode="auto">
            <a:xfrm>
              <a:off x="6570663" y="936625"/>
              <a:ext cx="419100" cy="222250"/>
            </a:xfrm>
            <a:custGeom>
              <a:avLst/>
              <a:gdLst>
                <a:gd name="T0" fmla="*/ 120 w 196"/>
                <a:gd name="T1" fmla="*/ 103 h 104"/>
                <a:gd name="T2" fmla="*/ 142 w 196"/>
                <a:gd name="T3" fmla="*/ 97 h 104"/>
                <a:gd name="T4" fmla="*/ 151 w 196"/>
                <a:gd name="T5" fmla="*/ 90 h 104"/>
                <a:gd name="T6" fmla="*/ 158 w 196"/>
                <a:gd name="T7" fmla="*/ 83 h 104"/>
                <a:gd name="T8" fmla="*/ 163 w 196"/>
                <a:gd name="T9" fmla="*/ 77 h 104"/>
                <a:gd name="T10" fmla="*/ 170 w 196"/>
                <a:gd name="T11" fmla="*/ 69 h 104"/>
                <a:gd name="T12" fmla="*/ 186 w 196"/>
                <a:gd name="T13" fmla="*/ 39 h 104"/>
                <a:gd name="T14" fmla="*/ 189 w 196"/>
                <a:gd name="T15" fmla="*/ 56 h 104"/>
                <a:gd name="T16" fmla="*/ 191 w 196"/>
                <a:gd name="T17" fmla="*/ 77 h 104"/>
                <a:gd name="T18" fmla="*/ 191 w 196"/>
                <a:gd name="T19" fmla="*/ 77 h 104"/>
                <a:gd name="T20" fmla="*/ 195 w 196"/>
                <a:gd name="T21" fmla="*/ 57 h 104"/>
                <a:gd name="T22" fmla="*/ 195 w 196"/>
                <a:gd name="T23" fmla="*/ 36 h 104"/>
                <a:gd name="T24" fmla="*/ 195 w 196"/>
                <a:gd name="T25" fmla="*/ 32 h 104"/>
                <a:gd name="T26" fmla="*/ 172 w 196"/>
                <a:gd name="T27" fmla="*/ 6 h 104"/>
                <a:gd name="T28" fmla="*/ 148 w 196"/>
                <a:gd name="T29" fmla="*/ 34 h 104"/>
                <a:gd name="T30" fmla="*/ 102 w 196"/>
                <a:gd name="T31" fmla="*/ 38 h 104"/>
                <a:gd name="T32" fmla="*/ 48 w 196"/>
                <a:gd name="T33" fmla="*/ 27 h 104"/>
                <a:gd name="T34" fmla="*/ 13 w 196"/>
                <a:gd name="T35" fmla="*/ 7 h 104"/>
                <a:gd name="T36" fmla="*/ 8 w 196"/>
                <a:gd name="T37" fmla="*/ 3 h 104"/>
                <a:gd name="T38" fmla="*/ 6 w 196"/>
                <a:gd name="T39" fmla="*/ 16 h 104"/>
                <a:gd name="T40" fmla="*/ 12 w 196"/>
                <a:gd name="T41" fmla="*/ 30 h 104"/>
                <a:gd name="T42" fmla="*/ 26 w 196"/>
                <a:gd name="T43" fmla="*/ 39 h 104"/>
                <a:gd name="T44" fmla="*/ 58 w 196"/>
                <a:gd name="T45" fmla="*/ 66 h 104"/>
                <a:gd name="T46" fmla="*/ 101 w 196"/>
                <a:gd name="T47" fmla="*/ 99 h 104"/>
                <a:gd name="T48" fmla="*/ 43 w 196"/>
                <a:gd name="T49" fmla="*/ 38 h 104"/>
                <a:gd name="T50" fmla="*/ 43 w 196"/>
                <a:gd name="T51" fmla="*/ 37 h 104"/>
                <a:gd name="T52" fmla="*/ 125 w 196"/>
                <a:gd name="T53" fmla="*/ 49 h 104"/>
                <a:gd name="T54" fmla="*/ 147 w 196"/>
                <a:gd name="T55" fmla="*/ 46 h 104"/>
                <a:gd name="T56" fmla="*/ 183 w 196"/>
                <a:gd name="T57" fmla="*/ 31 h 104"/>
                <a:gd name="T58" fmla="*/ 163 w 196"/>
                <a:gd name="T59" fmla="*/ 59 h 104"/>
                <a:gd name="T60" fmla="*/ 161 w 196"/>
                <a:gd name="T61" fmla="*/ 62 h 104"/>
                <a:gd name="T62" fmla="*/ 153 w 196"/>
                <a:gd name="T63" fmla="*/ 72 h 104"/>
                <a:gd name="T64" fmla="*/ 145 w 196"/>
                <a:gd name="T65" fmla="*/ 80 h 104"/>
                <a:gd name="T66" fmla="*/ 137 w 196"/>
                <a:gd name="T67" fmla="*/ 86 h 104"/>
                <a:gd name="T68" fmla="*/ 131 w 196"/>
                <a:gd name="T69" fmla="*/ 90 h 104"/>
                <a:gd name="T70" fmla="*/ 125 w 196"/>
                <a:gd name="T71" fmla="*/ 92 h 104"/>
                <a:gd name="T72" fmla="*/ 121 w 196"/>
                <a:gd name="T73" fmla="*/ 92 h 104"/>
                <a:gd name="T74" fmla="*/ 93 w 196"/>
                <a:gd name="T75" fmla="*/ 81 h 104"/>
                <a:gd name="T76" fmla="*/ 66 w 196"/>
                <a:gd name="T77" fmla="*/ 5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04">
                  <a:moveTo>
                    <a:pt x="101" y="99"/>
                  </a:moveTo>
                  <a:cubicBezTo>
                    <a:pt x="107" y="102"/>
                    <a:pt x="113" y="104"/>
                    <a:pt x="120" y="103"/>
                  </a:cubicBezTo>
                  <a:cubicBezTo>
                    <a:pt x="127" y="103"/>
                    <a:pt x="133" y="101"/>
                    <a:pt x="138" y="99"/>
                  </a:cubicBezTo>
                  <a:cubicBezTo>
                    <a:pt x="139" y="98"/>
                    <a:pt x="140" y="97"/>
                    <a:pt x="142" y="97"/>
                  </a:cubicBezTo>
                  <a:cubicBezTo>
                    <a:pt x="143" y="96"/>
                    <a:pt x="144" y="95"/>
                    <a:pt x="145" y="94"/>
                  </a:cubicBezTo>
                  <a:cubicBezTo>
                    <a:pt x="147" y="93"/>
                    <a:pt x="149" y="91"/>
                    <a:pt x="151" y="90"/>
                  </a:cubicBezTo>
                  <a:cubicBezTo>
                    <a:pt x="153" y="88"/>
                    <a:pt x="154" y="87"/>
                    <a:pt x="156" y="85"/>
                  </a:cubicBezTo>
                  <a:cubicBezTo>
                    <a:pt x="156" y="84"/>
                    <a:pt x="157" y="84"/>
                    <a:pt x="158" y="83"/>
                  </a:cubicBezTo>
                  <a:cubicBezTo>
                    <a:pt x="158" y="82"/>
                    <a:pt x="159" y="81"/>
                    <a:pt x="160" y="81"/>
                  </a:cubicBezTo>
                  <a:cubicBezTo>
                    <a:pt x="161" y="79"/>
                    <a:pt x="162" y="78"/>
                    <a:pt x="163" y="77"/>
                  </a:cubicBezTo>
                  <a:cubicBezTo>
                    <a:pt x="164" y="76"/>
                    <a:pt x="165" y="74"/>
                    <a:pt x="166" y="73"/>
                  </a:cubicBezTo>
                  <a:cubicBezTo>
                    <a:pt x="168" y="71"/>
                    <a:pt x="169" y="70"/>
                    <a:pt x="170" y="69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76" y="58"/>
                    <a:pt x="181" y="48"/>
                    <a:pt x="186" y="39"/>
                  </a:cubicBezTo>
                  <a:cubicBezTo>
                    <a:pt x="186" y="39"/>
                    <a:pt x="186" y="40"/>
                    <a:pt x="186" y="41"/>
                  </a:cubicBezTo>
                  <a:cubicBezTo>
                    <a:pt x="187" y="45"/>
                    <a:pt x="189" y="51"/>
                    <a:pt x="189" y="56"/>
                  </a:cubicBezTo>
                  <a:cubicBezTo>
                    <a:pt x="190" y="62"/>
                    <a:pt x="190" y="67"/>
                    <a:pt x="190" y="72"/>
                  </a:cubicBezTo>
                  <a:cubicBezTo>
                    <a:pt x="191" y="74"/>
                    <a:pt x="191" y="76"/>
                    <a:pt x="191" y="77"/>
                  </a:cubicBezTo>
                  <a:cubicBezTo>
                    <a:pt x="191" y="78"/>
                    <a:pt x="191" y="79"/>
                    <a:pt x="191" y="79"/>
                  </a:cubicBezTo>
                  <a:cubicBezTo>
                    <a:pt x="191" y="79"/>
                    <a:pt x="191" y="78"/>
                    <a:pt x="191" y="77"/>
                  </a:cubicBezTo>
                  <a:cubicBezTo>
                    <a:pt x="191" y="76"/>
                    <a:pt x="192" y="74"/>
                    <a:pt x="192" y="72"/>
                  </a:cubicBezTo>
                  <a:cubicBezTo>
                    <a:pt x="193" y="68"/>
                    <a:pt x="194" y="62"/>
                    <a:pt x="195" y="57"/>
                  </a:cubicBezTo>
                  <a:cubicBezTo>
                    <a:pt x="196" y="51"/>
                    <a:pt x="196" y="45"/>
                    <a:pt x="196" y="41"/>
                  </a:cubicBezTo>
                  <a:cubicBezTo>
                    <a:pt x="196" y="39"/>
                    <a:pt x="196" y="37"/>
                    <a:pt x="195" y="36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3"/>
                    <a:pt x="195" y="33"/>
                    <a:pt x="195" y="32"/>
                  </a:cubicBezTo>
                  <a:cubicBezTo>
                    <a:pt x="192" y="21"/>
                    <a:pt x="188" y="10"/>
                    <a:pt x="181" y="0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7" y="13"/>
                    <a:pt x="180" y="21"/>
                    <a:pt x="183" y="28"/>
                  </a:cubicBezTo>
                  <a:cubicBezTo>
                    <a:pt x="171" y="32"/>
                    <a:pt x="160" y="33"/>
                    <a:pt x="148" y="34"/>
                  </a:cubicBezTo>
                  <a:cubicBezTo>
                    <a:pt x="150" y="34"/>
                    <a:pt x="140" y="36"/>
                    <a:pt x="126" y="37"/>
                  </a:cubicBezTo>
                  <a:cubicBezTo>
                    <a:pt x="119" y="38"/>
                    <a:pt x="111" y="38"/>
                    <a:pt x="102" y="38"/>
                  </a:cubicBezTo>
                  <a:cubicBezTo>
                    <a:pt x="93" y="37"/>
                    <a:pt x="84" y="36"/>
                    <a:pt x="74" y="35"/>
                  </a:cubicBezTo>
                  <a:cubicBezTo>
                    <a:pt x="65" y="33"/>
                    <a:pt x="56" y="30"/>
                    <a:pt x="48" y="27"/>
                  </a:cubicBezTo>
                  <a:cubicBezTo>
                    <a:pt x="40" y="24"/>
                    <a:pt x="32" y="20"/>
                    <a:pt x="26" y="17"/>
                  </a:cubicBezTo>
                  <a:cubicBezTo>
                    <a:pt x="20" y="13"/>
                    <a:pt x="16" y="10"/>
                    <a:pt x="13" y="7"/>
                  </a:cubicBezTo>
                  <a:cubicBezTo>
                    <a:pt x="11" y="6"/>
                    <a:pt x="10" y="5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2" y="13"/>
                    <a:pt x="6" y="16"/>
                  </a:cubicBezTo>
                  <a:cubicBezTo>
                    <a:pt x="8" y="18"/>
                    <a:pt x="12" y="20"/>
                    <a:pt x="16" y="23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4" y="31"/>
                    <a:pt x="19" y="34"/>
                  </a:cubicBezTo>
                  <a:cubicBezTo>
                    <a:pt x="21" y="36"/>
                    <a:pt x="23" y="37"/>
                    <a:pt x="26" y="39"/>
                  </a:cubicBezTo>
                  <a:cubicBezTo>
                    <a:pt x="29" y="42"/>
                    <a:pt x="32" y="44"/>
                    <a:pt x="35" y="47"/>
                  </a:cubicBezTo>
                  <a:cubicBezTo>
                    <a:pt x="42" y="52"/>
                    <a:pt x="50" y="59"/>
                    <a:pt x="58" y="66"/>
                  </a:cubicBezTo>
                  <a:cubicBezTo>
                    <a:pt x="67" y="74"/>
                    <a:pt x="75" y="82"/>
                    <a:pt x="85" y="89"/>
                  </a:cubicBezTo>
                  <a:cubicBezTo>
                    <a:pt x="90" y="93"/>
                    <a:pt x="95" y="96"/>
                    <a:pt x="101" y="99"/>
                  </a:cubicBezTo>
                  <a:moveTo>
                    <a:pt x="66" y="59"/>
                  </a:moveTo>
                  <a:cubicBezTo>
                    <a:pt x="58" y="51"/>
                    <a:pt x="50" y="44"/>
                    <a:pt x="43" y="38"/>
                  </a:cubicBezTo>
                  <a:cubicBezTo>
                    <a:pt x="41" y="37"/>
                    <a:pt x="40" y="36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52" y="40"/>
                    <a:pt x="61" y="43"/>
                    <a:pt x="71" y="45"/>
                  </a:cubicBezTo>
                  <a:cubicBezTo>
                    <a:pt x="90" y="49"/>
                    <a:pt x="110" y="50"/>
                    <a:pt x="125" y="49"/>
                  </a:cubicBezTo>
                  <a:cubicBezTo>
                    <a:pt x="132" y="48"/>
                    <a:pt x="138" y="47"/>
                    <a:pt x="143" y="46"/>
                  </a:cubicBezTo>
                  <a:cubicBezTo>
                    <a:pt x="145" y="46"/>
                    <a:pt x="146" y="46"/>
                    <a:pt x="147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61" y="42"/>
                    <a:pt x="173" y="37"/>
                    <a:pt x="183" y="31"/>
                  </a:cubicBezTo>
                  <a:cubicBezTo>
                    <a:pt x="184" y="32"/>
                    <a:pt x="184" y="33"/>
                    <a:pt x="184" y="35"/>
                  </a:cubicBezTo>
                  <a:cubicBezTo>
                    <a:pt x="177" y="43"/>
                    <a:pt x="170" y="51"/>
                    <a:pt x="163" y="59"/>
                  </a:cubicBezTo>
                  <a:cubicBezTo>
                    <a:pt x="163" y="59"/>
                    <a:pt x="163" y="59"/>
                    <a:pt x="162" y="60"/>
                  </a:cubicBezTo>
                  <a:cubicBezTo>
                    <a:pt x="162" y="60"/>
                    <a:pt x="162" y="61"/>
                    <a:pt x="161" y="62"/>
                  </a:cubicBezTo>
                  <a:cubicBezTo>
                    <a:pt x="160" y="63"/>
                    <a:pt x="160" y="63"/>
                    <a:pt x="159" y="65"/>
                  </a:cubicBezTo>
                  <a:cubicBezTo>
                    <a:pt x="157" y="66"/>
                    <a:pt x="156" y="69"/>
                    <a:pt x="153" y="72"/>
                  </a:cubicBezTo>
                  <a:cubicBezTo>
                    <a:pt x="152" y="73"/>
                    <a:pt x="151" y="74"/>
                    <a:pt x="149" y="76"/>
                  </a:cubicBezTo>
                  <a:cubicBezTo>
                    <a:pt x="148" y="77"/>
                    <a:pt x="147" y="79"/>
                    <a:pt x="145" y="80"/>
                  </a:cubicBezTo>
                  <a:cubicBezTo>
                    <a:pt x="143" y="81"/>
                    <a:pt x="142" y="83"/>
                    <a:pt x="140" y="84"/>
                  </a:cubicBezTo>
                  <a:cubicBezTo>
                    <a:pt x="139" y="85"/>
                    <a:pt x="138" y="86"/>
                    <a:pt x="137" y="86"/>
                  </a:cubicBezTo>
                  <a:cubicBezTo>
                    <a:pt x="136" y="87"/>
                    <a:pt x="135" y="88"/>
                    <a:pt x="134" y="88"/>
                  </a:cubicBezTo>
                  <a:cubicBezTo>
                    <a:pt x="133" y="89"/>
                    <a:pt x="132" y="89"/>
                    <a:pt x="131" y="90"/>
                  </a:cubicBezTo>
                  <a:cubicBezTo>
                    <a:pt x="130" y="90"/>
                    <a:pt x="129" y="90"/>
                    <a:pt x="128" y="91"/>
                  </a:cubicBezTo>
                  <a:cubicBezTo>
                    <a:pt x="127" y="91"/>
                    <a:pt x="126" y="92"/>
                    <a:pt x="125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17" y="93"/>
                    <a:pt x="112" y="92"/>
                    <a:pt x="107" y="90"/>
                  </a:cubicBezTo>
                  <a:cubicBezTo>
                    <a:pt x="102" y="88"/>
                    <a:pt x="97" y="84"/>
                    <a:pt x="93" y="81"/>
                  </a:cubicBezTo>
                  <a:cubicBezTo>
                    <a:pt x="88" y="78"/>
                    <a:pt x="84" y="74"/>
                    <a:pt x="79" y="70"/>
                  </a:cubicBezTo>
                  <a:cubicBezTo>
                    <a:pt x="75" y="66"/>
                    <a:pt x="71" y="62"/>
                    <a:pt x="66" y="59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7218363" y="911225"/>
              <a:ext cx="165100" cy="203200"/>
            </a:xfrm>
            <a:custGeom>
              <a:avLst/>
              <a:gdLst>
                <a:gd name="T0" fmla="*/ 16 w 77"/>
                <a:gd name="T1" fmla="*/ 85 h 95"/>
                <a:gd name="T2" fmla="*/ 38 w 77"/>
                <a:gd name="T3" fmla="*/ 95 h 95"/>
                <a:gd name="T4" fmla="*/ 39 w 77"/>
                <a:gd name="T5" fmla="*/ 95 h 95"/>
                <a:gd name="T6" fmla="*/ 40 w 77"/>
                <a:gd name="T7" fmla="*/ 95 h 95"/>
                <a:gd name="T8" fmla="*/ 40 w 77"/>
                <a:gd name="T9" fmla="*/ 95 h 95"/>
                <a:gd name="T10" fmla="*/ 42 w 77"/>
                <a:gd name="T11" fmla="*/ 94 h 95"/>
                <a:gd name="T12" fmla="*/ 45 w 77"/>
                <a:gd name="T13" fmla="*/ 94 h 95"/>
                <a:gd name="T14" fmla="*/ 64 w 77"/>
                <a:gd name="T15" fmla="*/ 82 h 95"/>
                <a:gd name="T16" fmla="*/ 75 w 77"/>
                <a:gd name="T17" fmla="*/ 56 h 95"/>
                <a:gd name="T18" fmla="*/ 75 w 77"/>
                <a:gd name="T19" fmla="*/ 24 h 95"/>
                <a:gd name="T20" fmla="*/ 67 w 77"/>
                <a:gd name="T21" fmla="*/ 8 h 95"/>
                <a:gd name="T22" fmla="*/ 59 w 77"/>
                <a:gd name="T23" fmla="*/ 2 h 95"/>
                <a:gd name="T24" fmla="*/ 50 w 77"/>
                <a:gd name="T25" fmla="*/ 0 h 95"/>
                <a:gd name="T26" fmla="*/ 34 w 77"/>
                <a:gd name="T27" fmla="*/ 6 h 95"/>
                <a:gd name="T28" fmla="*/ 23 w 77"/>
                <a:gd name="T29" fmla="*/ 14 h 95"/>
                <a:gd name="T30" fmla="*/ 10 w 77"/>
                <a:gd name="T31" fmla="*/ 28 h 95"/>
                <a:gd name="T32" fmla="*/ 6 w 77"/>
                <a:gd name="T33" fmla="*/ 34 h 95"/>
                <a:gd name="T34" fmla="*/ 15 w 77"/>
                <a:gd name="T35" fmla="*/ 40 h 95"/>
                <a:gd name="T36" fmla="*/ 19 w 77"/>
                <a:gd name="T37" fmla="*/ 35 h 95"/>
                <a:gd name="T38" fmla="*/ 31 w 77"/>
                <a:gd name="T39" fmla="*/ 22 h 95"/>
                <a:gd name="T40" fmla="*/ 39 w 77"/>
                <a:gd name="T41" fmla="*/ 15 h 95"/>
                <a:gd name="T42" fmla="*/ 49 w 77"/>
                <a:gd name="T43" fmla="*/ 11 h 95"/>
                <a:gd name="T44" fmla="*/ 58 w 77"/>
                <a:gd name="T45" fmla="*/ 15 h 95"/>
                <a:gd name="T46" fmla="*/ 64 w 77"/>
                <a:gd name="T47" fmla="*/ 26 h 95"/>
                <a:gd name="T48" fmla="*/ 66 w 77"/>
                <a:gd name="T49" fmla="*/ 39 h 95"/>
                <a:gd name="T50" fmla="*/ 65 w 77"/>
                <a:gd name="T51" fmla="*/ 52 h 95"/>
                <a:gd name="T52" fmla="*/ 56 w 77"/>
                <a:gd name="T53" fmla="*/ 74 h 95"/>
                <a:gd name="T54" fmla="*/ 45 w 77"/>
                <a:gd name="T55" fmla="*/ 83 h 95"/>
                <a:gd name="T56" fmla="*/ 42 w 77"/>
                <a:gd name="T57" fmla="*/ 83 h 95"/>
                <a:gd name="T58" fmla="*/ 41 w 77"/>
                <a:gd name="T59" fmla="*/ 83 h 95"/>
                <a:gd name="T60" fmla="*/ 39 w 77"/>
                <a:gd name="T61" fmla="*/ 84 h 95"/>
                <a:gd name="T62" fmla="*/ 19 w 77"/>
                <a:gd name="T63" fmla="*/ 80 h 95"/>
                <a:gd name="T64" fmla="*/ 0 w 77"/>
                <a:gd name="T65" fmla="*/ 69 h 95"/>
                <a:gd name="T66" fmla="*/ 16 w 77"/>
                <a:gd name="T67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" h="95">
                  <a:moveTo>
                    <a:pt x="16" y="85"/>
                  </a:moveTo>
                  <a:cubicBezTo>
                    <a:pt x="22" y="89"/>
                    <a:pt x="29" y="94"/>
                    <a:pt x="38" y="95"/>
                  </a:cubicBezTo>
                  <a:cubicBezTo>
                    <a:pt x="38" y="95"/>
                    <a:pt x="39" y="95"/>
                    <a:pt x="39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1" y="94"/>
                    <a:pt x="41" y="94"/>
                    <a:pt x="42" y="94"/>
                  </a:cubicBezTo>
                  <a:cubicBezTo>
                    <a:pt x="43" y="94"/>
                    <a:pt x="44" y="94"/>
                    <a:pt x="45" y="94"/>
                  </a:cubicBezTo>
                  <a:cubicBezTo>
                    <a:pt x="51" y="93"/>
                    <a:pt x="58" y="89"/>
                    <a:pt x="64" y="82"/>
                  </a:cubicBezTo>
                  <a:cubicBezTo>
                    <a:pt x="69" y="75"/>
                    <a:pt x="73" y="66"/>
                    <a:pt x="75" y="56"/>
                  </a:cubicBezTo>
                  <a:cubicBezTo>
                    <a:pt x="77" y="46"/>
                    <a:pt x="77" y="35"/>
                    <a:pt x="75" y="24"/>
                  </a:cubicBezTo>
                  <a:cubicBezTo>
                    <a:pt x="73" y="18"/>
                    <a:pt x="71" y="13"/>
                    <a:pt x="67" y="8"/>
                  </a:cubicBezTo>
                  <a:cubicBezTo>
                    <a:pt x="65" y="6"/>
                    <a:pt x="62" y="4"/>
                    <a:pt x="59" y="2"/>
                  </a:cubicBezTo>
                  <a:cubicBezTo>
                    <a:pt x="56" y="1"/>
                    <a:pt x="53" y="0"/>
                    <a:pt x="50" y="0"/>
                  </a:cubicBezTo>
                  <a:cubicBezTo>
                    <a:pt x="43" y="1"/>
                    <a:pt x="38" y="3"/>
                    <a:pt x="34" y="6"/>
                  </a:cubicBezTo>
                  <a:cubicBezTo>
                    <a:pt x="30" y="8"/>
                    <a:pt x="26" y="11"/>
                    <a:pt x="23" y="14"/>
                  </a:cubicBezTo>
                  <a:cubicBezTo>
                    <a:pt x="17" y="19"/>
                    <a:pt x="13" y="24"/>
                    <a:pt x="10" y="28"/>
                  </a:cubicBezTo>
                  <a:cubicBezTo>
                    <a:pt x="8" y="32"/>
                    <a:pt x="6" y="34"/>
                    <a:pt x="6" y="3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6" y="38"/>
                    <a:pt x="19" y="35"/>
                  </a:cubicBezTo>
                  <a:cubicBezTo>
                    <a:pt x="22" y="32"/>
                    <a:pt x="25" y="27"/>
                    <a:pt x="31" y="22"/>
                  </a:cubicBezTo>
                  <a:cubicBezTo>
                    <a:pt x="33" y="20"/>
                    <a:pt x="36" y="17"/>
                    <a:pt x="39" y="15"/>
                  </a:cubicBezTo>
                  <a:cubicBezTo>
                    <a:pt x="43" y="13"/>
                    <a:pt x="46" y="12"/>
                    <a:pt x="49" y="11"/>
                  </a:cubicBezTo>
                  <a:cubicBezTo>
                    <a:pt x="53" y="11"/>
                    <a:pt x="56" y="12"/>
                    <a:pt x="58" y="15"/>
                  </a:cubicBezTo>
                  <a:cubicBezTo>
                    <a:pt x="61" y="17"/>
                    <a:pt x="62" y="21"/>
                    <a:pt x="64" y="26"/>
                  </a:cubicBezTo>
                  <a:cubicBezTo>
                    <a:pt x="65" y="30"/>
                    <a:pt x="65" y="34"/>
                    <a:pt x="66" y="39"/>
                  </a:cubicBezTo>
                  <a:cubicBezTo>
                    <a:pt x="66" y="44"/>
                    <a:pt x="65" y="48"/>
                    <a:pt x="65" y="52"/>
                  </a:cubicBezTo>
                  <a:cubicBezTo>
                    <a:pt x="63" y="61"/>
                    <a:pt x="60" y="69"/>
                    <a:pt x="56" y="74"/>
                  </a:cubicBezTo>
                  <a:cubicBezTo>
                    <a:pt x="52" y="79"/>
                    <a:pt x="48" y="82"/>
                    <a:pt x="45" y="83"/>
                  </a:cubicBezTo>
                  <a:cubicBezTo>
                    <a:pt x="44" y="83"/>
                    <a:pt x="43" y="83"/>
                    <a:pt x="42" y="83"/>
                  </a:cubicBezTo>
                  <a:cubicBezTo>
                    <a:pt x="42" y="83"/>
                    <a:pt x="41" y="83"/>
                    <a:pt x="41" y="83"/>
                  </a:cubicBezTo>
                  <a:cubicBezTo>
                    <a:pt x="40" y="84"/>
                    <a:pt x="39" y="84"/>
                    <a:pt x="39" y="84"/>
                  </a:cubicBezTo>
                  <a:cubicBezTo>
                    <a:pt x="33" y="85"/>
                    <a:pt x="26" y="83"/>
                    <a:pt x="19" y="80"/>
                  </a:cubicBezTo>
                  <a:cubicBezTo>
                    <a:pt x="13" y="77"/>
                    <a:pt x="6" y="73"/>
                    <a:pt x="0" y="69"/>
                  </a:cubicBezTo>
                  <a:cubicBezTo>
                    <a:pt x="5" y="75"/>
                    <a:pt x="10" y="80"/>
                    <a:pt x="16" y="85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7239001" y="1009650"/>
              <a:ext cx="71438" cy="50800"/>
            </a:xfrm>
            <a:custGeom>
              <a:avLst/>
              <a:gdLst>
                <a:gd name="T0" fmla="*/ 25 w 33"/>
                <a:gd name="T1" fmla="*/ 10 h 24"/>
                <a:gd name="T2" fmla="*/ 26 w 33"/>
                <a:gd name="T3" fmla="*/ 9 h 24"/>
                <a:gd name="T4" fmla="*/ 29 w 33"/>
                <a:gd name="T5" fmla="*/ 6 h 24"/>
                <a:gd name="T6" fmla="*/ 33 w 33"/>
                <a:gd name="T7" fmla="*/ 2 h 24"/>
                <a:gd name="T8" fmla="*/ 27 w 33"/>
                <a:gd name="T9" fmla="*/ 1 h 24"/>
                <a:gd name="T10" fmla="*/ 23 w 33"/>
                <a:gd name="T11" fmla="*/ 0 h 24"/>
                <a:gd name="T12" fmla="*/ 22 w 33"/>
                <a:gd name="T13" fmla="*/ 0 h 24"/>
                <a:gd name="T14" fmla="*/ 18 w 33"/>
                <a:gd name="T15" fmla="*/ 1 h 24"/>
                <a:gd name="T16" fmla="*/ 15 w 33"/>
                <a:gd name="T17" fmla="*/ 3 h 24"/>
                <a:gd name="T18" fmla="*/ 11 w 33"/>
                <a:gd name="T19" fmla="*/ 5 h 24"/>
                <a:gd name="T20" fmla="*/ 7 w 33"/>
                <a:gd name="T21" fmla="*/ 7 h 24"/>
                <a:gd name="T22" fmla="*/ 3 w 33"/>
                <a:gd name="T23" fmla="*/ 9 h 24"/>
                <a:gd name="T24" fmla="*/ 0 w 33"/>
                <a:gd name="T25" fmla="*/ 12 h 24"/>
                <a:gd name="T26" fmla="*/ 8 w 33"/>
                <a:gd name="T27" fmla="*/ 20 h 24"/>
                <a:gd name="T28" fmla="*/ 10 w 33"/>
                <a:gd name="T29" fmla="*/ 18 h 24"/>
                <a:gd name="T30" fmla="*/ 13 w 33"/>
                <a:gd name="T31" fmla="*/ 16 h 24"/>
                <a:gd name="T32" fmla="*/ 16 w 33"/>
                <a:gd name="T33" fmla="*/ 14 h 24"/>
                <a:gd name="T34" fmla="*/ 17 w 33"/>
                <a:gd name="T35" fmla="*/ 14 h 24"/>
                <a:gd name="T36" fmla="*/ 14 w 33"/>
                <a:gd name="T37" fmla="*/ 16 h 24"/>
                <a:gd name="T38" fmla="*/ 15 w 33"/>
                <a:gd name="T39" fmla="*/ 17 h 24"/>
                <a:gd name="T40" fmla="*/ 16 w 33"/>
                <a:gd name="T41" fmla="*/ 19 h 24"/>
                <a:gd name="T42" fmla="*/ 18 w 33"/>
                <a:gd name="T43" fmla="*/ 21 h 24"/>
                <a:gd name="T44" fmla="*/ 18 w 33"/>
                <a:gd name="T45" fmla="*/ 23 h 24"/>
                <a:gd name="T46" fmla="*/ 19 w 33"/>
                <a:gd name="T47" fmla="*/ 23 h 24"/>
                <a:gd name="T48" fmla="*/ 22 w 33"/>
                <a:gd name="T49" fmla="*/ 24 h 24"/>
                <a:gd name="T50" fmla="*/ 24 w 33"/>
                <a:gd name="T51" fmla="*/ 24 h 24"/>
                <a:gd name="T52" fmla="*/ 25 w 33"/>
                <a:gd name="T53" fmla="*/ 24 h 24"/>
                <a:gd name="T54" fmla="*/ 26 w 33"/>
                <a:gd name="T55" fmla="*/ 20 h 24"/>
                <a:gd name="T56" fmla="*/ 27 w 33"/>
                <a:gd name="T57" fmla="*/ 18 h 24"/>
                <a:gd name="T58" fmla="*/ 28 w 33"/>
                <a:gd name="T59" fmla="*/ 17 h 24"/>
                <a:gd name="T60" fmla="*/ 27 w 33"/>
                <a:gd name="T61" fmla="*/ 16 h 24"/>
                <a:gd name="T62" fmla="*/ 26 w 33"/>
                <a:gd name="T63" fmla="*/ 13 h 24"/>
                <a:gd name="T64" fmla="*/ 24 w 33"/>
                <a:gd name="T65" fmla="*/ 11 h 24"/>
                <a:gd name="T66" fmla="*/ 24 w 33"/>
                <a:gd name="T67" fmla="*/ 11 h 24"/>
                <a:gd name="T68" fmla="*/ 25 w 33"/>
                <a:gd name="T6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" h="24">
                  <a:moveTo>
                    <a:pt x="25" y="10"/>
                  </a:moveTo>
                  <a:cubicBezTo>
                    <a:pt x="25" y="10"/>
                    <a:pt x="26" y="10"/>
                    <a:pt x="26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31" y="4"/>
                    <a:pt x="33" y="2"/>
                    <a:pt x="33" y="2"/>
                  </a:cubicBezTo>
                  <a:cubicBezTo>
                    <a:pt x="33" y="2"/>
                    <a:pt x="30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17" y="2"/>
                    <a:pt x="16" y="2"/>
                    <a:pt x="15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9"/>
                    <a:pt x="10" y="18"/>
                  </a:cubicBezTo>
                  <a:cubicBezTo>
                    <a:pt x="11" y="18"/>
                    <a:pt x="12" y="17"/>
                    <a:pt x="13" y="16"/>
                  </a:cubicBezTo>
                  <a:cubicBezTo>
                    <a:pt x="13" y="16"/>
                    <a:pt x="15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7"/>
                    <a:pt x="15" y="17"/>
                  </a:cubicBezTo>
                  <a:cubicBezTo>
                    <a:pt x="15" y="18"/>
                    <a:pt x="16" y="18"/>
                    <a:pt x="16" y="19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18" y="22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0" y="23"/>
                    <a:pt x="21" y="24"/>
                    <a:pt x="22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2"/>
                    <a:pt x="26" y="20"/>
                  </a:cubicBezTo>
                  <a:cubicBezTo>
                    <a:pt x="27" y="20"/>
                    <a:pt x="27" y="19"/>
                    <a:pt x="27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8" y="17"/>
                    <a:pt x="28" y="17"/>
                    <a:pt x="27" y="16"/>
                  </a:cubicBezTo>
                  <a:cubicBezTo>
                    <a:pt x="27" y="16"/>
                    <a:pt x="27" y="15"/>
                    <a:pt x="26" y="13"/>
                  </a:cubicBezTo>
                  <a:cubicBezTo>
                    <a:pt x="25" y="13"/>
                    <a:pt x="25" y="12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8" name="Picture 1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1" y="752475"/>
              <a:ext cx="160338" cy="134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476" y="762000"/>
              <a:ext cx="46038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1" y="776288"/>
              <a:ext cx="65088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0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838" y="904875"/>
              <a:ext cx="18097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0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063" y="998538"/>
              <a:ext cx="88900" cy="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reeform 481"/>
          <p:cNvSpPr>
            <a:spLocks/>
          </p:cNvSpPr>
          <p:nvPr/>
        </p:nvSpPr>
        <p:spPr bwMode="auto">
          <a:xfrm>
            <a:off x="118950" y="1384917"/>
            <a:ext cx="9779503" cy="5577840"/>
          </a:xfrm>
          <a:custGeom>
            <a:avLst/>
            <a:gdLst>
              <a:gd name="T0" fmla="*/ 7 w 369"/>
              <a:gd name="T1" fmla="*/ 14 h 317"/>
              <a:gd name="T2" fmla="*/ 13 w 369"/>
              <a:gd name="T3" fmla="*/ 311 h 317"/>
              <a:gd name="T4" fmla="*/ 15 w 369"/>
              <a:gd name="T5" fmla="*/ 313 h 317"/>
              <a:gd name="T6" fmla="*/ 90 w 369"/>
              <a:gd name="T7" fmla="*/ 311 h 317"/>
              <a:gd name="T8" fmla="*/ 179 w 369"/>
              <a:gd name="T9" fmla="*/ 308 h 317"/>
              <a:gd name="T10" fmla="*/ 358 w 369"/>
              <a:gd name="T11" fmla="*/ 305 h 317"/>
              <a:gd name="T12" fmla="*/ 361 w 369"/>
              <a:gd name="T13" fmla="*/ 302 h 317"/>
              <a:gd name="T14" fmla="*/ 366 w 369"/>
              <a:gd name="T15" fmla="*/ 151 h 317"/>
              <a:gd name="T16" fmla="*/ 355 w 369"/>
              <a:gd name="T17" fmla="*/ 65 h 317"/>
              <a:gd name="T18" fmla="*/ 347 w 369"/>
              <a:gd name="T19" fmla="*/ 23 h 317"/>
              <a:gd name="T20" fmla="*/ 338 w 369"/>
              <a:gd name="T21" fmla="*/ 4 h 317"/>
              <a:gd name="T22" fmla="*/ 320 w 369"/>
              <a:gd name="T23" fmla="*/ 1 h 317"/>
              <a:gd name="T24" fmla="*/ 272 w 369"/>
              <a:gd name="T25" fmla="*/ 1 h 317"/>
              <a:gd name="T26" fmla="*/ 180 w 369"/>
              <a:gd name="T27" fmla="*/ 2 h 317"/>
              <a:gd name="T28" fmla="*/ 4 w 369"/>
              <a:gd name="T29" fmla="*/ 10 h 317"/>
              <a:gd name="T30" fmla="*/ 5 w 369"/>
              <a:gd name="T31" fmla="*/ 15 h 317"/>
              <a:gd name="T32" fmla="*/ 256 w 369"/>
              <a:gd name="T33" fmla="*/ 7 h 317"/>
              <a:gd name="T34" fmla="*/ 320 w 369"/>
              <a:gd name="T35" fmla="*/ 6 h 317"/>
              <a:gd name="T36" fmla="*/ 349 w 369"/>
              <a:gd name="T37" fmla="*/ 67 h 317"/>
              <a:gd name="T38" fmla="*/ 362 w 369"/>
              <a:gd name="T39" fmla="*/ 193 h 317"/>
              <a:gd name="T40" fmla="*/ 360 w 369"/>
              <a:gd name="T41" fmla="*/ 240 h 317"/>
              <a:gd name="T42" fmla="*/ 356 w 369"/>
              <a:gd name="T43" fmla="*/ 291 h 317"/>
              <a:gd name="T44" fmla="*/ 350 w 369"/>
              <a:gd name="T45" fmla="*/ 299 h 317"/>
              <a:gd name="T46" fmla="*/ 339 w 369"/>
              <a:gd name="T47" fmla="*/ 300 h 317"/>
              <a:gd name="T48" fmla="*/ 307 w 369"/>
              <a:gd name="T49" fmla="*/ 300 h 317"/>
              <a:gd name="T50" fmla="*/ 245 w 369"/>
              <a:gd name="T51" fmla="*/ 301 h 317"/>
              <a:gd name="T52" fmla="*/ 125 w 369"/>
              <a:gd name="T53" fmla="*/ 304 h 317"/>
              <a:gd name="T54" fmla="*/ 67 w 369"/>
              <a:gd name="T55" fmla="*/ 307 h 317"/>
              <a:gd name="T56" fmla="*/ 43 w 369"/>
              <a:gd name="T57" fmla="*/ 309 h 317"/>
              <a:gd name="T58" fmla="*/ 29 w 369"/>
              <a:gd name="T59" fmla="*/ 309 h 317"/>
              <a:gd name="T60" fmla="*/ 17 w 369"/>
              <a:gd name="T61" fmla="*/ 291 h 317"/>
              <a:gd name="T62" fmla="*/ 11 w 369"/>
              <a:gd name="T63" fmla="*/ 14 h 317"/>
              <a:gd name="T64" fmla="*/ 7 w 369"/>
              <a:gd name="T65" fmla="*/ 1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9" h="317">
                <a:moveTo>
                  <a:pt x="7" y="14"/>
                </a:moveTo>
                <a:cubicBezTo>
                  <a:pt x="2" y="113"/>
                  <a:pt x="5" y="212"/>
                  <a:pt x="13" y="311"/>
                </a:cubicBezTo>
                <a:cubicBezTo>
                  <a:pt x="13" y="312"/>
                  <a:pt x="14" y="313"/>
                  <a:pt x="15" y="313"/>
                </a:cubicBezTo>
                <a:cubicBezTo>
                  <a:pt x="40" y="317"/>
                  <a:pt x="65" y="312"/>
                  <a:pt x="90" y="311"/>
                </a:cubicBezTo>
                <a:cubicBezTo>
                  <a:pt x="120" y="310"/>
                  <a:pt x="149" y="309"/>
                  <a:pt x="179" y="308"/>
                </a:cubicBezTo>
                <a:cubicBezTo>
                  <a:pt x="238" y="307"/>
                  <a:pt x="298" y="306"/>
                  <a:pt x="358" y="305"/>
                </a:cubicBezTo>
                <a:cubicBezTo>
                  <a:pt x="360" y="305"/>
                  <a:pt x="361" y="304"/>
                  <a:pt x="361" y="302"/>
                </a:cubicBezTo>
                <a:cubicBezTo>
                  <a:pt x="366" y="252"/>
                  <a:pt x="369" y="201"/>
                  <a:pt x="366" y="151"/>
                </a:cubicBezTo>
                <a:cubicBezTo>
                  <a:pt x="363" y="122"/>
                  <a:pt x="359" y="94"/>
                  <a:pt x="355" y="65"/>
                </a:cubicBezTo>
                <a:cubicBezTo>
                  <a:pt x="352" y="51"/>
                  <a:pt x="350" y="37"/>
                  <a:pt x="347" y="23"/>
                </a:cubicBezTo>
                <a:cubicBezTo>
                  <a:pt x="346" y="15"/>
                  <a:pt x="345" y="9"/>
                  <a:pt x="338" y="4"/>
                </a:cubicBezTo>
                <a:cubicBezTo>
                  <a:pt x="332" y="0"/>
                  <a:pt x="326" y="1"/>
                  <a:pt x="320" y="1"/>
                </a:cubicBezTo>
                <a:cubicBezTo>
                  <a:pt x="304" y="0"/>
                  <a:pt x="288" y="1"/>
                  <a:pt x="272" y="1"/>
                </a:cubicBezTo>
                <a:cubicBezTo>
                  <a:pt x="241" y="1"/>
                  <a:pt x="210" y="2"/>
                  <a:pt x="180" y="2"/>
                </a:cubicBezTo>
                <a:cubicBezTo>
                  <a:pt x="121" y="3"/>
                  <a:pt x="62" y="1"/>
                  <a:pt x="4" y="10"/>
                </a:cubicBezTo>
                <a:cubicBezTo>
                  <a:pt x="0" y="10"/>
                  <a:pt x="2" y="16"/>
                  <a:pt x="5" y="15"/>
                </a:cubicBezTo>
                <a:cubicBezTo>
                  <a:pt x="88" y="3"/>
                  <a:pt x="173" y="8"/>
                  <a:pt x="256" y="7"/>
                </a:cubicBezTo>
                <a:cubicBezTo>
                  <a:pt x="276" y="7"/>
                  <a:pt x="300" y="3"/>
                  <a:pt x="320" y="6"/>
                </a:cubicBezTo>
                <a:cubicBezTo>
                  <a:pt x="346" y="11"/>
                  <a:pt x="345" y="45"/>
                  <a:pt x="349" y="67"/>
                </a:cubicBezTo>
                <a:cubicBezTo>
                  <a:pt x="356" y="109"/>
                  <a:pt x="362" y="151"/>
                  <a:pt x="362" y="193"/>
                </a:cubicBezTo>
                <a:cubicBezTo>
                  <a:pt x="362" y="209"/>
                  <a:pt x="361" y="224"/>
                  <a:pt x="360" y="240"/>
                </a:cubicBezTo>
                <a:cubicBezTo>
                  <a:pt x="359" y="255"/>
                  <a:pt x="361" y="277"/>
                  <a:pt x="356" y="291"/>
                </a:cubicBezTo>
                <a:cubicBezTo>
                  <a:pt x="354" y="297"/>
                  <a:pt x="359" y="296"/>
                  <a:pt x="350" y="299"/>
                </a:cubicBezTo>
                <a:cubicBezTo>
                  <a:pt x="348" y="301"/>
                  <a:pt x="341" y="300"/>
                  <a:pt x="339" y="300"/>
                </a:cubicBezTo>
                <a:cubicBezTo>
                  <a:pt x="328" y="300"/>
                  <a:pt x="318" y="300"/>
                  <a:pt x="307" y="300"/>
                </a:cubicBezTo>
                <a:cubicBezTo>
                  <a:pt x="287" y="300"/>
                  <a:pt x="266" y="301"/>
                  <a:pt x="245" y="301"/>
                </a:cubicBezTo>
                <a:cubicBezTo>
                  <a:pt x="205" y="302"/>
                  <a:pt x="165" y="303"/>
                  <a:pt x="125" y="304"/>
                </a:cubicBezTo>
                <a:cubicBezTo>
                  <a:pt x="105" y="305"/>
                  <a:pt x="86" y="306"/>
                  <a:pt x="67" y="307"/>
                </a:cubicBezTo>
                <a:cubicBezTo>
                  <a:pt x="59" y="307"/>
                  <a:pt x="51" y="308"/>
                  <a:pt x="43" y="309"/>
                </a:cubicBezTo>
                <a:cubicBezTo>
                  <a:pt x="40" y="309"/>
                  <a:pt x="33" y="310"/>
                  <a:pt x="29" y="309"/>
                </a:cubicBezTo>
                <a:cubicBezTo>
                  <a:pt x="15" y="306"/>
                  <a:pt x="18" y="301"/>
                  <a:pt x="17" y="291"/>
                </a:cubicBezTo>
                <a:cubicBezTo>
                  <a:pt x="10" y="199"/>
                  <a:pt x="9" y="106"/>
                  <a:pt x="11" y="14"/>
                </a:cubicBezTo>
                <a:cubicBezTo>
                  <a:pt x="11" y="11"/>
                  <a:pt x="7" y="11"/>
                  <a:pt x="7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97840" y="1696831"/>
            <a:ext cx="889643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没有逻辑不知道自己在干嘛的</a:t>
            </a:r>
            <a:r>
              <a:rPr lang="en-US" altLang="zh-CN" sz="2400" dirty="0"/>
              <a:t>1.0</a:t>
            </a:r>
            <a:r>
              <a:rPr lang="zh-CN" altLang="zh-CN" sz="2400" dirty="0"/>
              <a:t>版本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把转发、特殊情况控制都放在最后终于有可以过几个测试样例的</a:t>
            </a:r>
            <a:r>
              <a:rPr lang="en-US" altLang="zh-CN" sz="2400" dirty="0"/>
              <a:t>2.0</a:t>
            </a:r>
            <a:r>
              <a:rPr lang="zh-CN" altLang="zh-CN" sz="2400" dirty="0"/>
              <a:t>版本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6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妈呀我写的根本不是流水线哭着一通爆改的</a:t>
            </a:r>
            <a:r>
              <a:rPr lang="en-US" altLang="zh-CN" sz="2400" dirty="0"/>
              <a:t>3.0</a:t>
            </a:r>
            <a:r>
              <a:rPr lang="zh-CN" altLang="zh-CN" sz="2400" dirty="0"/>
              <a:t>版本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对着一个个样例反复修改的数不清多少个版本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……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样例终于都过了来加个汇编器的</a:t>
            </a:r>
            <a:r>
              <a:rPr lang="en-US" altLang="zh-CN" sz="2400" dirty="0"/>
              <a:t>n.0</a:t>
            </a:r>
            <a:r>
              <a:rPr lang="zh-CN" altLang="zh-CN" sz="2400" dirty="0"/>
              <a:t>版本</a:t>
            </a:r>
            <a:endParaRPr lang="zh-CN" altLang="en-US" sz="3600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32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pic>
        <p:nvPicPr>
          <p:cNvPr id="35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E1CFF0B-1524-40DE-932D-29D28A297E05}"/>
              </a:ext>
            </a:extLst>
          </p:cNvPr>
          <p:cNvSpPr txBox="1"/>
          <p:nvPr/>
        </p:nvSpPr>
        <p:spPr>
          <a:xfrm>
            <a:off x="1209040" y="475064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心路历程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4BD8EC-4BBD-4D51-A519-A7AFD9FF55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18" y="4901981"/>
            <a:ext cx="3795683" cy="15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96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3251F76-2182-4867-9E00-6ACB5B0BA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38"/>
          <a:stretch/>
        </p:blipFill>
        <p:spPr>
          <a:xfrm>
            <a:off x="161816" y="239985"/>
            <a:ext cx="866883" cy="13151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A81457-6387-4581-91D4-AED3C0FCEAA9}"/>
              </a:ext>
            </a:extLst>
          </p:cNvPr>
          <p:cNvSpPr txBox="1"/>
          <p:nvPr/>
        </p:nvSpPr>
        <p:spPr>
          <a:xfrm>
            <a:off x="1209040" y="525864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感谢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A113A0-80EE-4A61-B25D-7B03D965E83B}"/>
              </a:ext>
            </a:extLst>
          </p:cNvPr>
          <p:cNvGrpSpPr/>
          <p:nvPr/>
        </p:nvGrpSpPr>
        <p:grpSpPr>
          <a:xfrm>
            <a:off x="8589046" y="1724406"/>
            <a:ext cx="2929237" cy="3116466"/>
            <a:chOff x="6040438" y="590550"/>
            <a:chExt cx="2201863" cy="2089150"/>
          </a:xfrm>
        </p:grpSpPr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8BB1C1ED-FB82-4443-8D11-A2872DFE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757238"/>
              <a:ext cx="142875" cy="119063"/>
            </a:xfrm>
            <a:custGeom>
              <a:avLst/>
              <a:gdLst>
                <a:gd name="T0" fmla="*/ 4 w 67"/>
                <a:gd name="T1" fmla="*/ 39 h 56"/>
                <a:gd name="T2" fmla="*/ 5 w 67"/>
                <a:gd name="T3" fmla="*/ 40 h 56"/>
                <a:gd name="T4" fmla="*/ 6 w 67"/>
                <a:gd name="T5" fmla="*/ 42 h 56"/>
                <a:gd name="T6" fmla="*/ 7 w 67"/>
                <a:gd name="T7" fmla="*/ 44 h 56"/>
                <a:gd name="T8" fmla="*/ 8 w 67"/>
                <a:gd name="T9" fmla="*/ 45 h 56"/>
                <a:gd name="T10" fmla="*/ 8 w 67"/>
                <a:gd name="T11" fmla="*/ 45 h 56"/>
                <a:gd name="T12" fmla="*/ 9 w 67"/>
                <a:gd name="T13" fmla="*/ 46 h 56"/>
                <a:gd name="T14" fmla="*/ 10 w 67"/>
                <a:gd name="T15" fmla="*/ 47 h 56"/>
                <a:gd name="T16" fmla="*/ 12 w 67"/>
                <a:gd name="T17" fmla="*/ 48 h 56"/>
                <a:gd name="T18" fmla="*/ 15 w 67"/>
                <a:gd name="T19" fmla="*/ 50 h 56"/>
                <a:gd name="T20" fmla="*/ 31 w 67"/>
                <a:gd name="T21" fmla="*/ 55 h 56"/>
                <a:gd name="T22" fmla="*/ 47 w 67"/>
                <a:gd name="T23" fmla="*/ 56 h 56"/>
                <a:gd name="T24" fmla="*/ 55 w 67"/>
                <a:gd name="T25" fmla="*/ 56 h 56"/>
                <a:gd name="T26" fmla="*/ 48 w 67"/>
                <a:gd name="T27" fmla="*/ 54 h 56"/>
                <a:gd name="T28" fmla="*/ 33 w 67"/>
                <a:gd name="T29" fmla="*/ 50 h 56"/>
                <a:gd name="T30" fmla="*/ 21 w 67"/>
                <a:gd name="T31" fmla="*/ 43 h 56"/>
                <a:gd name="T32" fmla="*/ 19 w 67"/>
                <a:gd name="T33" fmla="*/ 41 h 56"/>
                <a:gd name="T34" fmla="*/ 18 w 67"/>
                <a:gd name="T35" fmla="*/ 40 h 56"/>
                <a:gd name="T36" fmla="*/ 17 w 67"/>
                <a:gd name="T37" fmla="*/ 38 h 56"/>
                <a:gd name="T38" fmla="*/ 16 w 67"/>
                <a:gd name="T39" fmla="*/ 38 h 56"/>
                <a:gd name="T40" fmla="*/ 12 w 67"/>
                <a:gd name="T41" fmla="*/ 19 h 56"/>
                <a:gd name="T42" fmla="*/ 17 w 67"/>
                <a:gd name="T43" fmla="*/ 13 h 56"/>
                <a:gd name="T44" fmla="*/ 21 w 67"/>
                <a:gd name="T45" fmla="*/ 12 h 56"/>
                <a:gd name="T46" fmla="*/ 25 w 67"/>
                <a:gd name="T47" fmla="*/ 12 h 56"/>
                <a:gd name="T48" fmla="*/ 34 w 67"/>
                <a:gd name="T49" fmla="*/ 17 h 56"/>
                <a:gd name="T50" fmla="*/ 42 w 67"/>
                <a:gd name="T51" fmla="*/ 25 h 56"/>
                <a:gd name="T52" fmla="*/ 51 w 67"/>
                <a:gd name="T53" fmla="*/ 35 h 56"/>
                <a:gd name="T54" fmla="*/ 62 w 67"/>
                <a:gd name="T55" fmla="*/ 44 h 56"/>
                <a:gd name="T56" fmla="*/ 67 w 67"/>
                <a:gd name="T57" fmla="*/ 34 h 56"/>
                <a:gd name="T58" fmla="*/ 59 w 67"/>
                <a:gd name="T59" fmla="*/ 27 h 56"/>
                <a:gd name="T60" fmla="*/ 50 w 67"/>
                <a:gd name="T61" fmla="*/ 18 h 56"/>
                <a:gd name="T62" fmla="*/ 41 w 67"/>
                <a:gd name="T63" fmla="*/ 8 h 56"/>
                <a:gd name="T64" fmla="*/ 28 w 67"/>
                <a:gd name="T65" fmla="*/ 1 h 56"/>
                <a:gd name="T66" fmla="*/ 20 w 67"/>
                <a:gd name="T67" fmla="*/ 1 h 56"/>
                <a:gd name="T68" fmla="*/ 12 w 67"/>
                <a:gd name="T69" fmla="*/ 3 h 56"/>
                <a:gd name="T70" fmla="*/ 2 w 67"/>
                <a:gd name="T71" fmla="*/ 16 h 56"/>
                <a:gd name="T72" fmla="*/ 0 w 67"/>
                <a:gd name="T73" fmla="*/ 24 h 56"/>
                <a:gd name="T74" fmla="*/ 1 w 67"/>
                <a:gd name="T75" fmla="*/ 31 h 56"/>
                <a:gd name="T76" fmla="*/ 4 w 67"/>
                <a:gd name="T77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56">
                  <a:moveTo>
                    <a:pt x="4" y="39"/>
                  </a:moveTo>
                  <a:cubicBezTo>
                    <a:pt x="4" y="39"/>
                    <a:pt x="4" y="40"/>
                    <a:pt x="5" y="40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3"/>
                    <a:pt x="6" y="43"/>
                    <a:pt x="7" y="4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10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3" y="49"/>
                    <a:pt x="14" y="49"/>
                    <a:pt x="15" y="50"/>
                  </a:cubicBezTo>
                  <a:cubicBezTo>
                    <a:pt x="19" y="52"/>
                    <a:pt x="25" y="54"/>
                    <a:pt x="31" y="55"/>
                  </a:cubicBezTo>
                  <a:cubicBezTo>
                    <a:pt x="37" y="56"/>
                    <a:pt x="43" y="56"/>
                    <a:pt x="47" y="56"/>
                  </a:cubicBezTo>
                  <a:cubicBezTo>
                    <a:pt x="52" y="56"/>
                    <a:pt x="55" y="56"/>
                    <a:pt x="55" y="56"/>
                  </a:cubicBezTo>
                  <a:cubicBezTo>
                    <a:pt x="55" y="56"/>
                    <a:pt x="52" y="55"/>
                    <a:pt x="48" y="54"/>
                  </a:cubicBezTo>
                  <a:cubicBezTo>
                    <a:pt x="44" y="53"/>
                    <a:pt x="38" y="52"/>
                    <a:pt x="33" y="50"/>
                  </a:cubicBezTo>
                  <a:cubicBezTo>
                    <a:pt x="28" y="48"/>
                    <a:pt x="24" y="45"/>
                    <a:pt x="21" y="43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9" y="40"/>
                    <a:pt x="18" y="40"/>
                    <a:pt x="18" y="40"/>
                  </a:cubicBezTo>
                  <a:cubicBezTo>
                    <a:pt x="17" y="39"/>
                    <a:pt x="17" y="38"/>
                    <a:pt x="17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2" y="33"/>
                    <a:pt x="10" y="25"/>
                    <a:pt x="12" y="19"/>
                  </a:cubicBezTo>
                  <a:cubicBezTo>
                    <a:pt x="13" y="17"/>
                    <a:pt x="15" y="14"/>
                    <a:pt x="17" y="13"/>
                  </a:cubicBezTo>
                  <a:cubicBezTo>
                    <a:pt x="18" y="12"/>
                    <a:pt x="20" y="12"/>
                    <a:pt x="21" y="12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28" y="13"/>
                    <a:pt x="31" y="14"/>
                    <a:pt x="34" y="17"/>
                  </a:cubicBezTo>
                  <a:cubicBezTo>
                    <a:pt x="37" y="19"/>
                    <a:pt x="39" y="22"/>
                    <a:pt x="42" y="25"/>
                  </a:cubicBezTo>
                  <a:cubicBezTo>
                    <a:pt x="45" y="28"/>
                    <a:pt x="48" y="32"/>
                    <a:pt x="51" y="35"/>
                  </a:cubicBezTo>
                  <a:cubicBezTo>
                    <a:pt x="54" y="38"/>
                    <a:pt x="57" y="41"/>
                    <a:pt x="62" y="4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4" y="33"/>
                    <a:pt x="61" y="30"/>
                    <a:pt x="59" y="27"/>
                  </a:cubicBezTo>
                  <a:cubicBezTo>
                    <a:pt x="56" y="24"/>
                    <a:pt x="53" y="21"/>
                    <a:pt x="50" y="18"/>
                  </a:cubicBezTo>
                  <a:cubicBezTo>
                    <a:pt x="48" y="15"/>
                    <a:pt x="45" y="11"/>
                    <a:pt x="41" y="8"/>
                  </a:cubicBezTo>
                  <a:cubicBezTo>
                    <a:pt x="37" y="5"/>
                    <a:pt x="33" y="3"/>
                    <a:pt x="28" y="1"/>
                  </a:cubicBezTo>
                  <a:cubicBezTo>
                    <a:pt x="25" y="0"/>
                    <a:pt x="22" y="0"/>
                    <a:pt x="20" y="1"/>
                  </a:cubicBezTo>
                  <a:cubicBezTo>
                    <a:pt x="17" y="1"/>
                    <a:pt x="14" y="2"/>
                    <a:pt x="12" y="3"/>
                  </a:cubicBezTo>
                  <a:cubicBezTo>
                    <a:pt x="7" y="6"/>
                    <a:pt x="3" y="11"/>
                    <a:pt x="2" y="16"/>
                  </a:cubicBezTo>
                  <a:cubicBezTo>
                    <a:pt x="1" y="19"/>
                    <a:pt x="0" y="21"/>
                    <a:pt x="0" y="24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4"/>
                    <a:pt x="2" y="36"/>
                    <a:pt x="4" y="39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C2E8C95-DE14-4FE2-999F-9B987947E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768350"/>
              <a:ext cx="30163" cy="65088"/>
            </a:xfrm>
            <a:custGeom>
              <a:avLst/>
              <a:gdLst>
                <a:gd name="T0" fmla="*/ 10 w 14"/>
                <a:gd name="T1" fmla="*/ 15 h 31"/>
                <a:gd name="T2" fmla="*/ 12 w 14"/>
                <a:gd name="T3" fmla="*/ 11 h 31"/>
                <a:gd name="T4" fmla="*/ 13 w 14"/>
                <a:gd name="T5" fmla="*/ 9 h 31"/>
                <a:gd name="T6" fmla="*/ 12 w 14"/>
                <a:gd name="T7" fmla="*/ 9 h 31"/>
                <a:gd name="T8" fmla="*/ 12 w 14"/>
                <a:gd name="T9" fmla="*/ 8 h 31"/>
                <a:gd name="T10" fmla="*/ 14 w 14"/>
                <a:gd name="T11" fmla="*/ 5 h 31"/>
                <a:gd name="T12" fmla="*/ 4 w 14"/>
                <a:gd name="T13" fmla="*/ 0 h 31"/>
                <a:gd name="T14" fmla="*/ 1 w 14"/>
                <a:gd name="T15" fmla="*/ 5 h 31"/>
                <a:gd name="T16" fmla="*/ 0 w 14"/>
                <a:gd name="T17" fmla="*/ 12 h 31"/>
                <a:gd name="T18" fmla="*/ 0 w 14"/>
                <a:gd name="T19" fmla="*/ 31 h 31"/>
                <a:gd name="T20" fmla="*/ 10 w 14"/>
                <a:gd name="T2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1">
                  <a:moveTo>
                    <a:pt x="10" y="15"/>
                  </a:moveTo>
                  <a:cubicBezTo>
                    <a:pt x="11" y="14"/>
                    <a:pt x="11" y="12"/>
                    <a:pt x="12" y="11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3" y="6"/>
                    <a:pt x="14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3"/>
                    <a:pt x="1" y="5"/>
                  </a:cubicBezTo>
                  <a:cubicBezTo>
                    <a:pt x="0" y="7"/>
                    <a:pt x="0" y="10"/>
                    <a:pt x="0" y="1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2FF599ED-EBDB-48D9-BC21-EC3F54465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1326" y="781050"/>
              <a:ext cx="44450" cy="74613"/>
            </a:xfrm>
            <a:custGeom>
              <a:avLst/>
              <a:gdLst>
                <a:gd name="T0" fmla="*/ 15 w 21"/>
                <a:gd name="T1" fmla="*/ 20 h 35"/>
                <a:gd name="T2" fmla="*/ 16 w 21"/>
                <a:gd name="T3" fmla="*/ 20 h 35"/>
                <a:gd name="T4" fmla="*/ 16 w 21"/>
                <a:gd name="T5" fmla="*/ 19 h 35"/>
                <a:gd name="T6" fmla="*/ 18 w 21"/>
                <a:gd name="T7" fmla="*/ 16 h 35"/>
                <a:gd name="T8" fmla="*/ 18 w 21"/>
                <a:gd name="T9" fmla="*/ 16 h 35"/>
                <a:gd name="T10" fmla="*/ 20 w 21"/>
                <a:gd name="T11" fmla="*/ 14 h 35"/>
                <a:gd name="T12" fmla="*/ 21 w 21"/>
                <a:gd name="T13" fmla="*/ 11 h 35"/>
                <a:gd name="T14" fmla="*/ 19 w 21"/>
                <a:gd name="T15" fmla="*/ 11 h 35"/>
                <a:gd name="T16" fmla="*/ 20 w 21"/>
                <a:gd name="T17" fmla="*/ 10 h 35"/>
                <a:gd name="T18" fmla="*/ 18 w 21"/>
                <a:gd name="T19" fmla="*/ 9 h 35"/>
                <a:gd name="T20" fmla="*/ 18 w 21"/>
                <a:gd name="T21" fmla="*/ 9 h 35"/>
                <a:gd name="T22" fmla="*/ 18 w 21"/>
                <a:gd name="T23" fmla="*/ 0 h 35"/>
                <a:gd name="T24" fmla="*/ 14 w 21"/>
                <a:gd name="T25" fmla="*/ 5 h 35"/>
                <a:gd name="T26" fmla="*/ 13 w 21"/>
                <a:gd name="T27" fmla="*/ 7 h 35"/>
                <a:gd name="T28" fmla="*/ 12 w 21"/>
                <a:gd name="T29" fmla="*/ 6 h 35"/>
                <a:gd name="T30" fmla="*/ 12 w 21"/>
                <a:gd name="T31" fmla="*/ 6 h 35"/>
                <a:gd name="T32" fmla="*/ 12 w 21"/>
                <a:gd name="T33" fmla="*/ 6 h 35"/>
                <a:gd name="T34" fmla="*/ 10 w 21"/>
                <a:gd name="T35" fmla="*/ 5 h 35"/>
                <a:gd name="T36" fmla="*/ 6 w 21"/>
                <a:gd name="T37" fmla="*/ 15 h 35"/>
                <a:gd name="T38" fmla="*/ 0 w 21"/>
                <a:gd name="T39" fmla="*/ 35 h 35"/>
                <a:gd name="T40" fmla="*/ 15 w 21"/>
                <a:gd name="T41" fmla="*/ 20 h 35"/>
                <a:gd name="T42" fmla="*/ 15 w 21"/>
                <a:gd name="T43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35">
                  <a:moveTo>
                    <a:pt x="15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5"/>
                    <a:pt x="19" y="14"/>
                    <a:pt x="20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8"/>
                    <a:pt x="7" y="11"/>
                    <a:pt x="6" y="1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5734AC7E-6D71-47B8-A25C-47CD9BB86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590550"/>
              <a:ext cx="2179638" cy="2089150"/>
            </a:xfrm>
            <a:custGeom>
              <a:avLst/>
              <a:gdLst>
                <a:gd name="T0" fmla="*/ 261 w 1020"/>
                <a:gd name="T1" fmla="*/ 505 h 977"/>
                <a:gd name="T2" fmla="*/ 419 w 1020"/>
                <a:gd name="T3" fmla="*/ 653 h 977"/>
                <a:gd name="T4" fmla="*/ 306 w 1020"/>
                <a:gd name="T5" fmla="*/ 835 h 977"/>
                <a:gd name="T6" fmla="*/ 185 w 1020"/>
                <a:gd name="T7" fmla="*/ 737 h 977"/>
                <a:gd name="T8" fmla="*/ 368 w 1020"/>
                <a:gd name="T9" fmla="*/ 973 h 977"/>
                <a:gd name="T10" fmla="*/ 406 w 1020"/>
                <a:gd name="T11" fmla="*/ 934 h 977"/>
                <a:gd name="T12" fmla="*/ 407 w 1020"/>
                <a:gd name="T13" fmla="*/ 906 h 977"/>
                <a:gd name="T14" fmla="*/ 313 w 1020"/>
                <a:gd name="T15" fmla="*/ 847 h 977"/>
                <a:gd name="T16" fmla="*/ 415 w 1020"/>
                <a:gd name="T17" fmla="*/ 702 h 977"/>
                <a:gd name="T18" fmla="*/ 439 w 1020"/>
                <a:gd name="T19" fmla="*/ 633 h 977"/>
                <a:gd name="T20" fmla="*/ 651 w 1020"/>
                <a:gd name="T21" fmla="*/ 573 h 977"/>
                <a:gd name="T22" fmla="*/ 461 w 1020"/>
                <a:gd name="T23" fmla="*/ 407 h 977"/>
                <a:gd name="T24" fmla="*/ 503 w 1020"/>
                <a:gd name="T25" fmla="*/ 325 h 977"/>
                <a:gd name="T26" fmla="*/ 678 w 1020"/>
                <a:gd name="T27" fmla="*/ 504 h 977"/>
                <a:gd name="T28" fmla="*/ 533 w 1020"/>
                <a:gd name="T29" fmla="*/ 318 h 977"/>
                <a:gd name="T30" fmla="*/ 661 w 1020"/>
                <a:gd name="T31" fmla="*/ 100 h 977"/>
                <a:gd name="T32" fmla="*/ 933 w 1020"/>
                <a:gd name="T33" fmla="*/ 205 h 977"/>
                <a:gd name="T34" fmla="*/ 908 w 1020"/>
                <a:gd name="T35" fmla="*/ 123 h 977"/>
                <a:gd name="T36" fmla="*/ 917 w 1020"/>
                <a:gd name="T37" fmla="*/ 163 h 977"/>
                <a:gd name="T38" fmla="*/ 803 w 1020"/>
                <a:gd name="T39" fmla="*/ 158 h 977"/>
                <a:gd name="T40" fmla="*/ 704 w 1020"/>
                <a:gd name="T41" fmla="*/ 63 h 977"/>
                <a:gd name="T42" fmla="*/ 977 w 1020"/>
                <a:gd name="T43" fmla="*/ 113 h 977"/>
                <a:gd name="T44" fmla="*/ 852 w 1020"/>
                <a:gd name="T45" fmla="*/ 86 h 977"/>
                <a:gd name="T46" fmla="*/ 439 w 1020"/>
                <a:gd name="T47" fmla="*/ 3 h 977"/>
                <a:gd name="T48" fmla="*/ 265 w 1020"/>
                <a:gd name="T49" fmla="*/ 28 h 977"/>
                <a:gd name="T50" fmla="*/ 263 w 1020"/>
                <a:gd name="T51" fmla="*/ 305 h 977"/>
                <a:gd name="T52" fmla="*/ 303 w 1020"/>
                <a:gd name="T53" fmla="*/ 326 h 977"/>
                <a:gd name="T54" fmla="*/ 210 w 1020"/>
                <a:gd name="T55" fmla="*/ 388 h 977"/>
                <a:gd name="T56" fmla="*/ 430 w 1020"/>
                <a:gd name="T57" fmla="*/ 415 h 977"/>
                <a:gd name="T58" fmla="*/ 163 w 1020"/>
                <a:gd name="T59" fmla="*/ 460 h 977"/>
                <a:gd name="T60" fmla="*/ 103 w 1020"/>
                <a:gd name="T61" fmla="*/ 433 h 977"/>
                <a:gd name="T62" fmla="*/ 150 w 1020"/>
                <a:gd name="T63" fmla="*/ 403 h 977"/>
                <a:gd name="T64" fmla="*/ 96 w 1020"/>
                <a:gd name="T65" fmla="*/ 397 h 977"/>
                <a:gd name="T66" fmla="*/ 60 w 1020"/>
                <a:gd name="T67" fmla="*/ 416 h 977"/>
                <a:gd name="T68" fmla="*/ 102 w 1020"/>
                <a:gd name="T69" fmla="*/ 361 h 977"/>
                <a:gd name="T70" fmla="*/ 114 w 1020"/>
                <a:gd name="T71" fmla="*/ 343 h 977"/>
                <a:gd name="T72" fmla="*/ 62 w 1020"/>
                <a:gd name="T73" fmla="*/ 304 h 977"/>
                <a:gd name="T74" fmla="*/ 71 w 1020"/>
                <a:gd name="T75" fmla="*/ 288 h 977"/>
                <a:gd name="T76" fmla="*/ 88 w 1020"/>
                <a:gd name="T77" fmla="*/ 269 h 977"/>
                <a:gd name="T78" fmla="*/ 18 w 1020"/>
                <a:gd name="T79" fmla="*/ 269 h 977"/>
                <a:gd name="T80" fmla="*/ 111 w 1020"/>
                <a:gd name="T81" fmla="*/ 256 h 977"/>
                <a:gd name="T82" fmla="*/ 80 w 1020"/>
                <a:gd name="T83" fmla="*/ 226 h 977"/>
                <a:gd name="T84" fmla="*/ 10 w 1020"/>
                <a:gd name="T85" fmla="*/ 278 h 977"/>
                <a:gd name="T86" fmla="*/ 90 w 1020"/>
                <a:gd name="T87" fmla="*/ 351 h 977"/>
                <a:gd name="T88" fmla="*/ 56 w 1020"/>
                <a:gd name="T89" fmla="*/ 427 h 977"/>
                <a:gd name="T90" fmla="*/ 226 w 1020"/>
                <a:gd name="T91" fmla="*/ 903 h 977"/>
                <a:gd name="T92" fmla="*/ 319 w 1020"/>
                <a:gd name="T93" fmla="*/ 926 h 977"/>
                <a:gd name="T94" fmla="*/ 329 w 1020"/>
                <a:gd name="T95" fmla="*/ 868 h 977"/>
                <a:gd name="T96" fmla="*/ 323 w 1020"/>
                <a:gd name="T97" fmla="*/ 912 h 977"/>
                <a:gd name="T98" fmla="*/ 198 w 1020"/>
                <a:gd name="T99" fmla="*/ 751 h 977"/>
                <a:gd name="T100" fmla="*/ 299 w 1020"/>
                <a:gd name="T101" fmla="*/ 843 h 977"/>
                <a:gd name="T102" fmla="*/ 388 w 1020"/>
                <a:gd name="T103" fmla="*/ 335 h 977"/>
                <a:gd name="T104" fmla="*/ 419 w 1020"/>
                <a:gd name="T105" fmla="*/ 17 h 977"/>
                <a:gd name="T106" fmla="*/ 605 w 1020"/>
                <a:gd name="T107" fmla="*/ 118 h 977"/>
                <a:gd name="T108" fmla="*/ 363 w 1020"/>
                <a:gd name="T109" fmla="*/ 37 h 977"/>
                <a:gd name="T110" fmla="*/ 342 w 1020"/>
                <a:gd name="T111" fmla="*/ 33 h 977"/>
                <a:gd name="T112" fmla="*/ 208 w 1020"/>
                <a:gd name="T113" fmla="*/ 221 h 977"/>
                <a:gd name="T114" fmla="*/ 325 w 1020"/>
                <a:gd name="T115" fmla="*/ 53 h 977"/>
                <a:gd name="T116" fmla="*/ 450 w 1020"/>
                <a:gd name="T117" fmla="*/ 113 h 977"/>
                <a:gd name="T118" fmla="*/ 623 w 1020"/>
                <a:gd name="T119" fmla="*/ 153 h 977"/>
                <a:gd name="T120" fmla="*/ 314 w 1020"/>
                <a:gd name="T121" fmla="*/ 321 h 977"/>
                <a:gd name="T122" fmla="*/ 417 w 1020"/>
                <a:gd name="T123" fmla="*/ 380 h 977"/>
                <a:gd name="T124" fmla="*/ 429 w 1020"/>
                <a:gd name="T125" fmla="*/ 40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0" h="977">
                  <a:moveTo>
                    <a:pt x="138" y="464"/>
                  </a:moveTo>
                  <a:cubicBezTo>
                    <a:pt x="138" y="469"/>
                    <a:pt x="138" y="474"/>
                    <a:pt x="139" y="479"/>
                  </a:cubicBezTo>
                  <a:cubicBezTo>
                    <a:pt x="140" y="481"/>
                    <a:pt x="140" y="483"/>
                    <a:pt x="141" y="485"/>
                  </a:cubicBezTo>
                  <a:cubicBezTo>
                    <a:pt x="142" y="487"/>
                    <a:pt x="142" y="488"/>
                    <a:pt x="143" y="490"/>
                  </a:cubicBezTo>
                  <a:cubicBezTo>
                    <a:pt x="145" y="494"/>
                    <a:pt x="147" y="497"/>
                    <a:pt x="150" y="501"/>
                  </a:cubicBezTo>
                  <a:cubicBezTo>
                    <a:pt x="150" y="501"/>
                    <a:pt x="150" y="501"/>
                    <a:pt x="151" y="501"/>
                  </a:cubicBezTo>
                  <a:cubicBezTo>
                    <a:pt x="151" y="502"/>
                    <a:pt x="151" y="502"/>
                    <a:pt x="151" y="502"/>
                  </a:cubicBezTo>
                  <a:cubicBezTo>
                    <a:pt x="152" y="502"/>
                    <a:pt x="152" y="502"/>
                    <a:pt x="152" y="502"/>
                  </a:cubicBezTo>
                  <a:cubicBezTo>
                    <a:pt x="153" y="503"/>
                    <a:pt x="153" y="503"/>
                    <a:pt x="153" y="503"/>
                  </a:cubicBezTo>
                  <a:cubicBezTo>
                    <a:pt x="154" y="504"/>
                    <a:pt x="156" y="505"/>
                    <a:pt x="157" y="506"/>
                  </a:cubicBezTo>
                  <a:cubicBezTo>
                    <a:pt x="161" y="509"/>
                    <a:pt x="165" y="511"/>
                    <a:pt x="170" y="512"/>
                  </a:cubicBezTo>
                  <a:cubicBezTo>
                    <a:pt x="179" y="516"/>
                    <a:pt x="191" y="517"/>
                    <a:pt x="205" y="517"/>
                  </a:cubicBezTo>
                  <a:cubicBezTo>
                    <a:pt x="218" y="516"/>
                    <a:pt x="233" y="513"/>
                    <a:pt x="249" y="509"/>
                  </a:cubicBezTo>
                  <a:cubicBezTo>
                    <a:pt x="253" y="507"/>
                    <a:pt x="257" y="506"/>
                    <a:pt x="261" y="505"/>
                  </a:cubicBezTo>
                  <a:cubicBezTo>
                    <a:pt x="265" y="503"/>
                    <a:pt x="269" y="502"/>
                    <a:pt x="273" y="500"/>
                  </a:cubicBezTo>
                  <a:cubicBezTo>
                    <a:pt x="281" y="497"/>
                    <a:pt x="289" y="494"/>
                    <a:pt x="298" y="491"/>
                  </a:cubicBezTo>
                  <a:cubicBezTo>
                    <a:pt x="315" y="484"/>
                    <a:pt x="333" y="476"/>
                    <a:pt x="351" y="468"/>
                  </a:cubicBezTo>
                  <a:cubicBezTo>
                    <a:pt x="355" y="467"/>
                    <a:pt x="359" y="465"/>
                    <a:pt x="362" y="463"/>
                  </a:cubicBezTo>
                  <a:cubicBezTo>
                    <a:pt x="372" y="482"/>
                    <a:pt x="380" y="501"/>
                    <a:pt x="387" y="520"/>
                  </a:cubicBezTo>
                  <a:cubicBezTo>
                    <a:pt x="395" y="541"/>
                    <a:pt x="403" y="562"/>
                    <a:pt x="409" y="583"/>
                  </a:cubicBezTo>
                  <a:cubicBezTo>
                    <a:pt x="420" y="615"/>
                    <a:pt x="420" y="615"/>
                    <a:pt x="420" y="615"/>
                  </a:cubicBezTo>
                  <a:cubicBezTo>
                    <a:pt x="424" y="629"/>
                    <a:pt x="424" y="629"/>
                    <a:pt x="424" y="629"/>
                  </a:cubicBezTo>
                  <a:cubicBezTo>
                    <a:pt x="423" y="629"/>
                    <a:pt x="423" y="629"/>
                    <a:pt x="423" y="629"/>
                  </a:cubicBezTo>
                  <a:cubicBezTo>
                    <a:pt x="423" y="629"/>
                    <a:pt x="423" y="631"/>
                    <a:pt x="422" y="635"/>
                  </a:cubicBezTo>
                  <a:cubicBezTo>
                    <a:pt x="422" y="637"/>
                    <a:pt x="421" y="640"/>
                    <a:pt x="421" y="643"/>
                  </a:cubicBezTo>
                  <a:cubicBezTo>
                    <a:pt x="421" y="643"/>
                    <a:pt x="421" y="644"/>
                    <a:pt x="420" y="645"/>
                  </a:cubicBezTo>
                  <a:cubicBezTo>
                    <a:pt x="420" y="646"/>
                    <a:pt x="420" y="647"/>
                    <a:pt x="420" y="647"/>
                  </a:cubicBezTo>
                  <a:cubicBezTo>
                    <a:pt x="420" y="649"/>
                    <a:pt x="419" y="651"/>
                    <a:pt x="419" y="653"/>
                  </a:cubicBezTo>
                  <a:cubicBezTo>
                    <a:pt x="416" y="668"/>
                    <a:pt x="409" y="690"/>
                    <a:pt x="397" y="714"/>
                  </a:cubicBezTo>
                  <a:cubicBezTo>
                    <a:pt x="397" y="716"/>
                    <a:pt x="396" y="717"/>
                    <a:pt x="395" y="719"/>
                  </a:cubicBezTo>
                  <a:cubicBezTo>
                    <a:pt x="394" y="721"/>
                    <a:pt x="394" y="722"/>
                    <a:pt x="393" y="724"/>
                  </a:cubicBezTo>
                  <a:cubicBezTo>
                    <a:pt x="391" y="727"/>
                    <a:pt x="389" y="730"/>
                    <a:pt x="388" y="733"/>
                  </a:cubicBezTo>
                  <a:cubicBezTo>
                    <a:pt x="386" y="736"/>
                    <a:pt x="384" y="739"/>
                    <a:pt x="382" y="743"/>
                  </a:cubicBezTo>
                  <a:cubicBezTo>
                    <a:pt x="381" y="744"/>
                    <a:pt x="380" y="746"/>
                    <a:pt x="379" y="747"/>
                  </a:cubicBezTo>
                  <a:cubicBezTo>
                    <a:pt x="378" y="749"/>
                    <a:pt x="377" y="751"/>
                    <a:pt x="376" y="752"/>
                  </a:cubicBezTo>
                  <a:cubicBezTo>
                    <a:pt x="375" y="754"/>
                    <a:pt x="373" y="756"/>
                    <a:pt x="372" y="757"/>
                  </a:cubicBezTo>
                  <a:cubicBezTo>
                    <a:pt x="371" y="760"/>
                    <a:pt x="371" y="760"/>
                    <a:pt x="371" y="760"/>
                  </a:cubicBezTo>
                  <a:cubicBezTo>
                    <a:pt x="369" y="762"/>
                    <a:pt x="369" y="762"/>
                    <a:pt x="369" y="762"/>
                  </a:cubicBezTo>
                  <a:cubicBezTo>
                    <a:pt x="367" y="765"/>
                    <a:pt x="364" y="769"/>
                    <a:pt x="362" y="772"/>
                  </a:cubicBezTo>
                  <a:cubicBezTo>
                    <a:pt x="357" y="778"/>
                    <a:pt x="352" y="785"/>
                    <a:pt x="346" y="791"/>
                  </a:cubicBezTo>
                  <a:cubicBezTo>
                    <a:pt x="335" y="805"/>
                    <a:pt x="323" y="818"/>
                    <a:pt x="311" y="830"/>
                  </a:cubicBezTo>
                  <a:cubicBezTo>
                    <a:pt x="309" y="832"/>
                    <a:pt x="308" y="834"/>
                    <a:pt x="306" y="835"/>
                  </a:cubicBezTo>
                  <a:cubicBezTo>
                    <a:pt x="304" y="837"/>
                    <a:pt x="302" y="839"/>
                    <a:pt x="300" y="841"/>
                  </a:cubicBezTo>
                  <a:cubicBezTo>
                    <a:pt x="299" y="837"/>
                    <a:pt x="297" y="832"/>
                    <a:pt x="295" y="827"/>
                  </a:cubicBezTo>
                  <a:cubicBezTo>
                    <a:pt x="292" y="820"/>
                    <a:pt x="289" y="813"/>
                    <a:pt x="286" y="807"/>
                  </a:cubicBezTo>
                  <a:cubicBezTo>
                    <a:pt x="286" y="807"/>
                    <a:pt x="286" y="806"/>
                    <a:pt x="285" y="806"/>
                  </a:cubicBezTo>
                  <a:cubicBezTo>
                    <a:pt x="285" y="805"/>
                    <a:pt x="284" y="805"/>
                    <a:pt x="284" y="804"/>
                  </a:cubicBezTo>
                  <a:cubicBezTo>
                    <a:pt x="283" y="803"/>
                    <a:pt x="282" y="802"/>
                    <a:pt x="282" y="801"/>
                  </a:cubicBezTo>
                  <a:cubicBezTo>
                    <a:pt x="280" y="798"/>
                    <a:pt x="278" y="796"/>
                    <a:pt x="275" y="793"/>
                  </a:cubicBezTo>
                  <a:cubicBezTo>
                    <a:pt x="270" y="787"/>
                    <a:pt x="264" y="780"/>
                    <a:pt x="256" y="772"/>
                  </a:cubicBezTo>
                  <a:cubicBezTo>
                    <a:pt x="248" y="765"/>
                    <a:pt x="239" y="757"/>
                    <a:pt x="227" y="750"/>
                  </a:cubicBezTo>
                  <a:cubicBezTo>
                    <a:pt x="225" y="749"/>
                    <a:pt x="224" y="749"/>
                    <a:pt x="222" y="748"/>
                  </a:cubicBezTo>
                  <a:cubicBezTo>
                    <a:pt x="221" y="747"/>
                    <a:pt x="219" y="747"/>
                    <a:pt x="217" y="746"/>
                  </a:cubicBezTo>
                  <a:cubicBezTo>
                    <a:pt x="216" y="745"/>
                    <a:pt x="214" y="745"/>
                    <a:pt x="213" y="744"/>
                  </a:cubicBezTo>
                  <a:cubicBezTo>
                    <a:pt x="211" y="744"/>
                    <a:pt x="209" y="743"/>
                    <a:pt x="208" y="742"/>
                  </a:cubicBezTo>
                  <a:cubicBezTo>
                    <a:pt x="201" y="740"/>
                    <a:pt x="193" y="738"/>
                    <a:pt x="185" y="737"/>
                  </a:cubicBezTo>
                  <a:cubicBezTo>
                    <a:pt x="181" y="737"/>
                    <a:pt x="177" y="737"/>
                    <a:pt x="173" y="738"/>
                  </a:cubicBezTo>
                  <a:cubicBezTo>
                    <a:pt x="168" y="738"/>
                    <a:pt x="164" y="740"/>
                    <a:pt x="160" y="743"/>
                  </a:cubicBezTo>
                  <a:cubicBezTo>
                    <a:pt x="156" y="747"/>
                    <a:pt x="153" y="751"/>
                    <a:pt x="152" y="756"/>
                  </a:cubicBezTo>
                  <a:cubicBezTo>
                    <a:pt x="150" y="760"/>
                    <a:pt x="150" y="765"/>
                    <a:pt x="150" y="769"/>
                  </a:cubicBezTo>
                  <a:cubicBezTo>
                    <a:pt x="150" y="778"/>
                    <a:pt x="152" y="787"/>
                    <a:pt x="154" y="795"/>
                  </a:cubicBezTo>
                  <a:cubicBezTo>
                    <a:pt x="156" y="803"/>
                    <a:pt x="159" y="811"/>
                    <a:pt x="162" y="819"/>
                  </a:cubicBezTo>
                  <a:cubicBezTo>
                    <a:pt x="169" y="835"/>
                    <a:pt x="177" y="851"/>
                    <a:pt x="185" y="866"/>
                  </a:cubicBezTo>
                  <a:cubicBezTo>
                    <a:pt x="190" y="874"/>
                    <a:pt x="194" y="881"/>
                    <a:pt x="199" y="888"/>
                  </a:cubicBezTo>
                  <a:cubicBezTo>
                    <a:pt x="204" y="895"/>
                    <a:pt x="210" y="903"/>
                    <a:pt x="216" y="909"/>
                  </a:cubicBezTo>
                  <a:cubicBezTo>
                    <a:pt x="229" y="921"/>
                    <a:pt x="242" y="931"/>
                    <a:pt x="256" y="940"/>
                  </a:cubicBezTo>
                  <a:cubicBezTo>
                    <a:pt x="270" y="949"/>
                    <a:pt x="284" y="957"/>
                    <a:pt x="297" y="963"/>
                  </a:cubicBezTo>
                  <a:cubicBezTo>
                    <a:pt x="311" y="969"/>
                    <a:pt x="325" y="974"/>
                    <a:pt x="339" y="976"/>
                  </a:cubicBezTo>
                  <a:cubicBezTo>
                    <a:pt x="345" y="977"/>
                    <a:pt x="352" y="977"/>
                    <a:pt x="359" y="976"/>
                  </a:cubicBezTo>
                  <a:cubicBezTo>
                    <a:pt x="362" y="975"/>
                    <a:pt x="365" y="974"/>
                    <a:pt x="368" y="973"/>
                  </a:cubicBezTo>
                  <a:cubicBezTo>
                    <a:pt x="371" y="972"/>
                    <a:pt x="374" y="971"/>
                    <a:pt x="376" y="969"/>
                  </a:cubicBezTo>
                  <a:cubicBezTo>
                    <a:pt x="381" y="965"/>
                    <a:pt x="385" y="961"/>
                    <a:pt x="388" y="956"/>
                  </a:cubicBezTo>
                  <a:cubicBezTo>
                    <a:pt x="390" y="952"/>
                    <a:pt x="392" y="948"/>
                    <a:pt x="393" y="944"/>
                  </a:cubicBezTo>
                  <a:cubicBezTo>
                    <a:pt x="394" y="942"/>
                    <a:pt x="394" y="940"/>
                    <a:pt x="394" y="938"/>
                  </a:cubicBezTo>
                  <a:cubicBezTo>
                    <a:pt x="395" y="936"/>
                    <a:pt x="395" y="934"/>
                    <a:pt x="395" y="933"/>
                  </a:cubicBezTo>
                  <a:cubicBezTo>
                    <a:pt x="395" y="931"/>
                    <a:pt x="396" y="930"/>
                    <a:pt x="396" y="929"/>
                  </a:cubicBezTo>
                  <a:cubicBezTo>
                    <a:pt x="396" y="928"/>
                    <a:pt x="396" y="928"/>
                    <a:pt x="396" y="927"/>
                  </a:cubicBezTo>
                  <a:cubicBezTo>
                    <a:pt x="396" y="927"/>
                    <a:pt x="396" y="927"/>
                    <a:pt x="396" y="927"/>
                  </a:cubicBezTo>
                  <a:cubicBezTo>
                    <a:pt x="401" y="931"/>
                    <a:pt x="401" y="931"/>
                    <a:pt x="401" y="931"/>
                  </a:cubicBezTo>
                  <a:cubicBezTo>
                    <a:pt x="403" y="933"/>
                    <a:pt x="403" y="933"/>
                    <a:pt x="403" y="933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5" y="934"/>
                    <a:pt x="405" y="934"/>
                    <a:pt x="405" y="934"/>
                  </a:cubicBezTo>
                  <a:cubicBezTo>
                    <a:pt x="406" y="934"/>
                    <a:pt x="406" y="934"/>
                    <a:pt x="406" y="934"/>
                  </a:cubicBezTo>
                  <a:cubicBezTo>
                    <a:pt x="408" y="928"/>
                    <a:pt x="411" y="922"/>
                    <a:pt x="414" y="916"/>
                  </a:cubicBezTo>
                  <a:cubicBezTo>
                    <a:pt x="422" y="901"/>
                    <a:pt x="430" y="887"/>
                    <a:pt x="439" y="875"/>
                  </a:cubicBezTo>
                  <a:cubicBezTo>
                    <a:pt x="448" y="862"/>
                    <a:pt x="457" y="850"/>
                    <a:pt x="466" y="839"/>
                  </a:cubicBezTo>
                  <a:cubicBezTo>
                    <a:pt x="483" y="818"/>
                    <a:pt x="497" y="800"/>
                    <a:pt x="507" y="787"/>
                  </a:cubicBezTo>
                  <a:cubicBezTo>
                    <a:pt x="512" y="780"/>
                    <a:pt x="516" y="775"/>
                    <a:pt x="518" y="772"/>
                  </a:cubicBezTo>
                  <a:cubicBezTo>
                    <a:pt x="521" y="768"/>
                    <a:pt x="522" y="767"/>
                    <a:pt x="522" y="767"/>
                  </a:cubicBezTo>
                  <a:cubicBezTo>
                    <a:pt x="530" y="753"/>
                    <a:pt x="537" y="739"/>
                    <a:pt x="542" y="725"/>
                  </a:cubicBezTo>
                  <a:cubicBezTo>
                    <a:pt x="533" y="737"/>
                    <a:pt x="524" y="748"/>
                    <a:pt x="514" y="759"/>
                  </a:cubicBezTo>
                  <a:cubicBezTo>
                    <a:pt x="514" y="759"/>
                    <a:pt x="514" y="759"/>
                    <a:pt x="513" y="760"/>
                  </a:cubicBezTo>
                  <a:cubicBezTo>
                    <a:pt x="512" y="761"/>
                    <a:pt x="511" y="763"/>
                    <a:pt x="510" y="765"/>
                  </a:cubicBezTo>
                  <a:cubicBezTo>
                    <a:pt x="508" y="768"/>
                    <a:pt x="506" y="771"/>
                    <a:pt x="503" y="774"/>
                  </a:cubicBezTo>
                  <a:cubicBezTo>
                    <a:pt x="494" y="787"/>
                    <a:pt x="479" y="805"/>
                    <a:pt x="461" y="827"/>
                  </a:cubicBezTo>
                  <a:cubicBezTo>
                    <a:pt x="453" y="838"/>
                    <a:pt x="443" y="850"/>
                    <a:pt x="434" y="863"/>
                  </a:cubicBezTo>
                  <a:cubicBezTo>
                    <a:pt x="425" y="876"/>
                    <a:pt x="415" y="890"/>
                    <a:pt x="407" y="906"/>
                  </a:cubicBezTo>
                  <a:cubicBezTo>
                    <a:pt x="405" y="909"/>
                    <a:pt x="405" y="909"/>
                    <a:pt x="405" y="909"/>
                  </a:cubicBezTo>
                  <a:cubicBezTo>
                    <a:pt x="405" y="910"/>
                    <a:pt x="404" y="911"/>
                    <a:pt x="404" y="912"/>
                  </a:cubicBezTo>
                  <a:cubicBezTo>
                    <a:pt x="403" y="914"/>
                    <a:pt x="402" y="916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1" y="917"/>
                    <a:pt x="401" y="917"/>
                    <a:pt x="401" y="917"/>
                  </a:cubicBezTo>
                  <a:cubicBezTo>
                    <a:pt x="400" y="917"/>
                    <a:pt x="400" y="917"/>
                    <a:pt x="400" y="917"/>
                  </a:cubicBezTo>
                  <a:cubicBezTo>
                    <a:pt x="399" y="915"/>
                    <a:pt x="397" y="914"/>
                    <a:pt x="395" y="913"/>
                  </a:cubicBezTo>
                  <a:cubicBezTo>
                    <a:pt x="394" y="912"/>
                    <a:pt x="392" y="910"/>
                    <a:pt x="390" y="909"/>
                  </a:cubicBezTo>
                  <a:cubicBezTo>
                    <a:pt x="389" y="907"/>
                    <a:pt x="387" y="906"/>
                    <a:pt x="385" y="904"/>
                  </a:cubicBezTo>
                  <a:cubicBezTo>
                    <a:pt x="384" y="903"/>
                    <a:pt x="382" y="901"/>
                    <a:pt x="380" y="899"/>
                  </a:cubicBezTo>
                  <a:cubicBezTo>
                    <a:pt x="367" y="887"/>
                    <a:pt x="354" y="873"/>
                    <a:pt x="339" y="862"/>
                  </a:cubicBezTo>
                  <a:cubicBezTo>
                    <a:pt x="331" y="856"/>
                    <a:pt x="322" y="851"/>
                    <a:pt x="313" y="847"/>
                  </a:cubicBezTo>
                  <a:cubicBezTo>
                    <a:pt x="311" y="846"/>
                    <a:pt x="311" y="846"/>
                    <a:pt x="311" y="846"/>
                  </a:cubicBezTo>
                  <a:cubicBezTo>
                    <a:pt x="311" y="846"/>
                    <a:pt x="311" y="846"/>
                    <a:pt x="311" y="846"/>
                  </a:cubicBezTo>
                  <a:cubicBezTo>
                    <a:pt x="313" y="844"/>
                    <a:pt x="314" y="842"/>
                    <a:pt x="316" y="841"/>
                  </a:cubicBezTo>
                  <a:cubicBezTo>
                    <a:pt x="329" y="827"/>
                    <a:pt x="341" y="814"/>
                    <a:pt x="353" y="801"/>
                  </a:cubicBezTo>
                  <a:cubicBezTo>
                    <a:pt x="364" y="787"/>
                    <a:pt x="375" y="774"/>
                    <a:pt x="384" y="760"/>
                  </a:cubicBezTo>
                  <a:cubicBezTo>
                    <a:pt x="385" y="758"/>
                    <a:pt x="386" y="757"/>
                    <a:pt x="387" y="755"/>
                  </a:cubicBezTo>
                  <a:cubicBezTo>
                    <a:pt x="388" y="754"/>
                    <a:pt x="388" y="753"/>
                    <a:pt x="389" y="753"/>
                  </a:cubicBezTo>
                  <a:cubicBezTo>
                    <a:pt x="389" y="752"/>
                    <a:pt x="390" y="751"/>
                    <a:pt x="390" y="750"/>
                  </a:cubicBezTo>
                  <a:cubicBezTo>
                    <a:pt x="392" y="747"/>
                    <a:pt x="394" y="743"/>
                    <a:pt x="396" y="740"/>
                  </a:cubicBezTo>
                  <a:cubicBezTo>
                    <a:pt x="398" y="737"/>
                    <a:pt x="400" y="733"/>
                    <a:pt x="402" y="730"/>
                  </a:cubicBezTo>
                  <a:cubicBezTo>
                    <a:pt x="403" y="729"/>
                    <a:pt x="404" y="727"/>
                    <a:pt x="404" y="725"/>
                  </a:cubicBezTo>
                  <a:cubicBezTo>
                    <a:pt x="405" y="724"/>
                    <a:pt x="406" y="722"/>
                    <a:pt x="407" y="720"/>
                  </a:cubicBezTo>
                  <a:cubicBezTo>
                    <a:pt x="408" y="717"/>
                    <a:pt x="410" y="714"/>
                    <a:pt x="411" y="711"/>
                  </a:cubicBezTo>
                  <a:cubicBezTo>
                    <a:pt x="413" y="708"/>
                    <a:pt x="414" y="705"/>
                    <a:pt x="415" y="702"/>
                  </a:cubicBezTo>
                  <a:cubicBezTo>
                    <a:pt x="416" y="700"/>
                    <a:pt x="416" y="699"/>
                    <a:pt x="417" y="697"/>
                  </a:cubicBezTo>
                  <a:cubicBezTo>
                    <a:pt x="417" y="697"/>
                    <a:pt x="418" y="696"/>
                    <a:pt x="418" y="695"/>
                  </a:cubicBezTo>
                  <a:cubicBezTo>
                    <a:pt x="418" y="694"/>
                    <a:pt x="418" y="694"/>
                    <a:pt x="419" y="693"/>
                  </a:cubicBezTo>
                  <a:cubicBezTo>
                    <a:pt x="420" y="690"/>
                    <a:pt x="421" y="687"/>
                    <a:pt x="422" y="685"/>
                  </a:cubicBezTo>
                  <a:cubicBezTo>
                    <a:pt x="423" y="682"/>
                    <a:pt x="423" y="679"/>
                    <a:pt x="424" y="677"/>
                  </a:cubicBezTo>
                  <a:cubicBezTo>
                    <a:pt x="425" y="674"/>
                    <a:pt x="426" y="671"/>
                    <a:pt x="426" y="669"/>
                  </a:cubicBezTo>
                  <a:cubicBezTo>
                    <a:pt x="428" y="664"/>
                    <a:pt x="429" y="660"/>
                    <a:pt x="429" y="656"/>
                  </a:cubicBezTo>
                  <a:cubicBezTo>
                    <a:pt x="430" y="654"/>
                    <a:pt x="430" y="652"/>
                    <a:pt x="431" y="650"/>
                  </a:cubicBezTo>
                  <a:cubicBezTo>
                    <a:pt x="431" y="649"/>
                    <a:pt x="431" y="648"/>
                    <a:pt x="431" y="647"/>
                  </a:cubicBezTo>
                  <a:cubicBezTo>
                    <a:pt x="431" y="646"/>
                    <a:pt x="432" y="646"/>
                    <a:pt x="432" y="645"/>
                  </a:cubicBezTo>
                  <a:cubicBezTo>
                    <a:pt x="432" y="642"/>
                    <a:pt x="433" y="639"/>
                    <a:pt x="433" y="637"/>
                  </a:cubicBezTo>
                  <a:cubicBezTo>
                    <a:pt x="433" y="636"/>
                    <a:pt x="433" y="635"/>
                    <a:pt x="433" y="634"/>
                  </a:cubicBezTo>
                  <a:cubicBezTo>
                    <a:pt x="434" y="634"/>
                    <a:pt x="434" y="634"/>
                    <a:pt x="434" y="634"/>
                  </a:cubicBezTo>
                  <a:cubicBezTo>
                    <a:pt x="439" y="633"/>
                    <a:pt x="439" y="633"/>
                    <a:pt x="439" y="633"/>
                  </a:cubicBezTo>
                  <a:cubicBezTo>
                    <a:pt x="442" y="633"/>
                    <a:pt x="445" y="632"/>
                    <a:pt x="447" y="632"/>
                  </a:cubicBezTo>
                  <a:cubicBezTo>
                    <a:pt x="469" y="628"/>
                    <a:pt x="491" y="625"/>
                    <a:pt x="514" y="622"/>
                  </a:cubicBezTo>
                  <a:cubicBezTo>
                    <a:pt x="529" y="619"/>
                    <a:pt x="545" y="617"/>
                    <a:pt x="560" y="614"/>
                  </a:cubicBezTo>
                  <a:cubicBezTo>
                    <a:pt x="576" y="611"/>
                    <a:pt x="592" y="608"/>
                    <a:pt x="607" y="603"/>
                  </a:cubicBezTo>
                  <a:cubicBezTo>
                    <a:pt x="622" y="598"/>
                    <a:pt x="637" y="592"/>
                    <a:pt x="652" y="585"/>
                  </a:cubicBezTo>
                  <a:cubicBezTo>
                    <a:pt x="666" y="578"/>
                    <a:pt x="680" y="569"/>
                    <a:pt x="692" y="560"/>
                  </a:cubicBezTo>
                  <a:cubicBezTo>
                    <a:pt x="704" y="549"/>
                    <a:pt x="714" y="537"/>
                    <a:pt x="724" y="525"/>
                  </a:cubicBezTo>
                  <a:cubicBezTo>
                    <a:pt x="712" y="535"/>
                    <a:pt x="700" y="543"/>
                    <a:pt x="687" y="550"/>
                  </a:cubicBezTo>
                  <a:cubicBezTo>
                    <a:pt x="681" y="554"/>
                    <a:pt x="681" y="554"/>
                    <a:pt x="681" y="554"/>
                  </a:cubicBezTo>
                  <a:cubicBezTo>
                    <a:pt x="679" y="556"/>
                    <a:pt x="679" y="556"/>
                    <a:pt x="679" y="556"/>
                  </a:cubicBezTo>
                  <a:cubicBezTo>
                    <a:pt x="677" y="558"/>
                    <a:pt x="677" y="558"/>
                    <a:pt x="677" y="558"/>
                  </a:cubicBezTo>
                  <a:cubicBezTo>
                    <a:pt x="672" y="561"/>
                    <a:pt x="672" y="561"/>
                    <a:pt x="672" y="561"/>
                  </a:cubicBezTo>
                  <a:cubicBezTo>
                    <a:pt x="668" y="563"/>
                    <a:pt x="665" y="565"/>
                    <a:pt x="661" y="567"/>
                  </a:cubicBezTo>
                  <a:cubicBezTo>
                    <a:pt x="658" y="569"/>
                    <a:pt x="655" y="571"/>
                    <a:pt x="651" y="573"/>
                  </a:cubicBezTo>
                  <a:cubicBezTo>
                    <a:pt x="644" y="577"/>
                    <a:pt x="637" y="580"/>
                    <a:pt x="629" y="583"/>
                  </a:cubicBezTo>
                  <a:cubicBezTo>
                    <a:pt x="622" y="586"/>
                    <a:pt x="614" y="589"/>
                    <a:pt x="607" y="591"/>
                  </a:cubicBezTo>
                  <a:cubicBezTo>
                    <a:pt x="576" y="601"/>
                    <a:pt x="544" y="606"/>
                    <a:pt x="512" y="611"/>
                  </a:cubicBezTo>
                  <a:cubicBezTo>
                    <a:pt x="490" y="614"/>
                    <a:pt x="468" y="617"/>
                    <a:pt x="446" y="621"/>
                  </a:cubicBezTo>
                  <a:cubicBezTo>
                    <a:pt x="443" y="621"/>
                    <a:pt x="440" y="622"/>
                    <a:pt x="437" y="622"/>
                  </a:cubicBezTo>
                  <a:cubicBezTo>
                    <a:pt x="434" y="623"/>
                    <a:pt x="434" y="623"/>
                    <a:pt x="434" y="623"/>
                  </a:cubicBezTo>
                  <a:cubicBezTo>
                    <a:pt x="434" y="623"/>
                    <a:pt x="434" y="623"/>
                    <a:pt x="434" y="623"/>
                  </a:cubicBezTo>
                  <a:cubicBezTo>
                    <a:pt x="430" y="611"/>
                    <a:pt x="430" y="611"/>
                    <a:pt x="430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13" y="558"/>
                    <a:pt x="406" y="537"/>
                    <a:pt x="398" y="516"/>
                  </a:cubicBezTo>
                  <a:cubicBezTo>
                    <a:pt x="390" y="496"/>
                    <a:pt x="382" y="477"/>
                    <a:pt x="373" y="459"/>
                  </a:cubicBezTo>
                  <a:cubicBezTo>
                    <a:pt x="384" y="453"/>
                    <a:pt x="395" y="447"/>
                    <a:pt x="407" y="441"/>
                  </a:cubicBezTo>
                  <a:cubicBezTo>
                    <a:pt x="416" y="436"/>
                    <a:pt x="426" y="431"/>
                    <a:pt x="435" y="425"/>
                  </a:cubicBezTo>
                  <a:cubicBezTo>
                    <a:pt x="444" y="420"/>
                    <a:pt x="453" y="414"/>
                    <a:pt x="461" y="407"/>
                  </a:cubicBezTo>
                  <a:cubicBezTo>
                    <a:pt x="466" y="403"/>
                    <a:pt x="470" y="400"/>
                    <a:pt x="474" y="395"/>
                  </a:cubicBezTo>
                  <a:cubicBezTo>
                    <a:pt x="478" y="391"/>
                    <a:pt x="481" y="387"/>
                    <a:pt x="484" y="382"/>
                  </a:cubicBezTo>
                  <a:cubicBezTo>
                    <a:pt x="486" y="379"/>
                    <a:pt x="487" y="376"/>
                    <a:pt x="488" y="373"/>
                  </a:cubicBezTo>
                  <a:cubicBezTo>
                    <a:pt x="489" y="370"/>
                    <a:pt x="489" y="367"/>
                    <a:pt x="489" y="363"/>
                  </a:cubicBezTo>
                  <a:cubicBezTo>
                    <a:pt x="489" y="360"/>
                    <a:pt x="488" y="357"/>
                    <a:pt x="486" y="354"/>
                  </a:cubicBezTo>
                  <a:cubicBezTo>
                    <a:pt x="485" y="352"/>
                    <a:pt x="484" y="351"/>
                    <a:pt x="484" y="350"/>
                  </a:cubicBezTo>
                  <a:cubicBezTo>
                    <a:pt x="482" y="348"/>
                    <a:pt x="482" y="348"/>
                    <a:pt x="482" y="348"/>
                  </a:cubicBezTo>
                  <a:cubicBezTo>
                    <a:pt x="482" y="347"/>
                    <a:pt x="481" y="347"/>
                    <a:pt x="481" y="346"/>
                  </a:cubicBezTo>
                  <a:cubicBezTo>
                    <a:pt x="476" y="342"/>
                    <a:pt x="471" y="339"/>
                    <a:pt x="465" y="337"/>
                  </a:cubicBezTo>
                  <a:cubicBezTo>
                    <a:pt x="460" y="334"/>
                    <a:pt x="455" y="333"/>
                    <a:pt x="449" y="332"/>
                  </a:cubicBezTo>
                  <a:cubicBezTo>
                    <a:pt x="449" y="332"/>
                    <a:pt x="449" y="332"/>
                    <a:pt x="449" y="332"/>
                  </a:cubicBezTo>
                  <a:cubicBezTo>
                    <a:pt x="456" y="332"/>
                    <a:pt x="463" y="331"/>
                    <a:pt x="470" y="331"/>
                  </a:cubicBezTo>
                  <a:cubicBezTo>
                    <a:pt x="481" y="329"/>
                    <a:pt x="492" y="328"/>
                    <a:pt x="502" y="326"/>
                  </a:cubicBezTo>
                  <a:cubicBezTo>
                    <a:pt x="503" y="325"/>
                    <a:pt x="503" y="325"/>
                    <a:pt x="503" y="325"/>
                  </a:cubicBezTo>
                  <a:cubicBezTo>
                    <a:pt x="503" y="327"/>
                    <a:pt x="503" y="329"/>
                    <a:pt x="504" y="331"/>
                  </a:cubicBezTo>
                  <a:cubicBezTo>
                    <a:pt x="505" y="338"/>
                    <a:pt x="507" y="348"/>
                    <a:pt x="511" y="361"/>
                  </a:cubicBezTo>
                  <a:cubicBezTo>
                    <a:pt x="515" y="373"/>
                    <a:pt x="520" y="387"/>
                    <a:pt x="528" y="401"/>
                  </a:cubicBezTo>
                  <a:cubicBezTo>
                    <a:pt x="529" y="403"/>
                    <a:pt x="530" y="405"/>
                    <a:pt x="531" y="406"/>
                  </a:cubicBezTo>
                  <a:cubicBezTo>
                    <a:pt x="532" y="408"/>
                    <a:pt x="534" y="410"/>
                    <a:pt x="535" y="412"/>
                  </a:cubicBezTo>
                  <a:cubicBezTo>
                    <a:pt x="537" y="415"/>
                    <a:pt x="539" y="419"/>
                    <a:pt x="542" y="422"/>
                  </a:cubicBezTo>
                  <a:cubicBezTo>
                    <a:pt x="547" y="429"/>
                    <a:pt x="552" y="436"/>
                    <a:pt x="558" y="442"/>
                  </a:cubicBezTo>
                  <a:cubicBezTo>
                    <a:pt x="570" y="454"/>
                    <a:pt x="583" y="465"/>
                    <a:pt x="596" y="475"/>
                  </a:cubicBezTo>
                  <a:cubicBezTo>
                    <a:pt x="609" y="484"/>
                    <a:pt x="622" y="491"/>
                    <a:pt x="634" y="497"/>
                  </a:cubicBezTo>
                  <a:cubicBezTo>
                    <a:pt x="645" y="503"/>
                    <a:pt x="655" y="507"/>
                    <a:pt x="662" y="510"/>
                  </a:cubicBezTo>
                  <a:cubicBezTo>
                    <a:pt x="665" y="511"/>
                    <a:pt x="668" y="513"/>
                    <a:pt x="670" y="513"/>
                  </a:cubicBezTo>
                  <a:cubicBezTo>
                    <a:pt x="671" y="514"/>
                    <a:pt x="672" y="514"/>
                    <a:pt x="672" y="514"/>
                  </a:cubicBezTo>
                  <a:cubicBezTo>
                    <a:pt x="687" y="518"/>
                    <a:pt x="702" y="521"/>
                    <a:pt x="718" y="524"/>
                  </a:cubicBezTo>
                  <a:cubicBezTo>
                    <a:pt x="704" y="518"/>
                    <a:pt x="691" y="512"/>
                    <a:pt x="678" y="504"/>
                  </a:cubicBezTo>
                  <a:cubicBezTo>
                    <a:pt x="678" y="504"/>
                    <a:pt x="677" y="504"/>
                    <a:pt x="677" y="504"/>
                  </a:cubicBezTo>
                  <a:cubicBezTo>
                    <a:pt x="676" y="504"/>
                    <a:pt x="675" y="503"/>
                    <a:pt x="674" y="503"/>
                  </a:cubicBezTo>
                  <a:cubicBezTo>
                    <a:pt x="672" y="503"/>
                    <a:pt x="671" y="502"/>
                    <a:pt x="669" y="501"/>
                  </a:cubicBezTo>
                  <a:cubicBezTo>
                    <a:pt x="662" y="499"/>
                    <a:pt x="653" y="494"/>
                    <a:pt x="641" y="489"/>
                  </a:cubicBezTo>
                  <a:cubicBezTo>
                    <a:pt x="630" y="483"/>
                    <a:pt x="617" y="476"/>
                    <a:pt x="605" y="467"/>
                  </a:cubicBezTo>
                  <a:cubicBezTo>
                    <a:pt x="592" y="458"/>
                    <a:pt x="579" y="448"/>
                    <a:pt x="567" y="436"/>
                  </a:cubicBezTo>
                  <a:cubicBezTo>
                    <a:pt x="563" y="431"/>
                    <a:pt x="563" y="431"/>
                    <a:pt x="563" y="431"/>
                  </a:cubicBezTo>
                  <a:cubicBezTo>
                    <a:pt x="562" y="430"/>
                    <a:pt x="561" y="428"/>
                    <a:pt x="559" y="426"/>
                  </a:cubicBezTo>
                  <a:cubicBezTo>
                    <a:pt x="557" y="423"/>
                    <a:pt x="554" y="420"/>
                    <a:pt x="552" y="417"/>
                  </a:cubicBezTo>
                  <a:cubicBezTo>
                    <a:pt x="547" y="410"/>
                    <a:pt x="542" y="404"/>
                    <a:pt x="539" y="397"/>
                  </a:cubicBezTo>
                  <a:cubicBezTo>
                    <a:pt x="531" y="383"/>
                    <a:pt x="525" y="370"/>
                    <a:pt x="522" y="358"/>
                  </a:cubicBezTo>
                  <a:cubicBezTo>
                    <a:pt x="518" y="346"/>
                    <a:pt x="516" y="336"/>
                    <a:pt x="515" y="329"/>
                  </a:cubicBezTo>
                  <a:cubicBezTo>
                    <a:pt x="514" y="326"/>
                    <a:pt x="514" y="325"/>
                    <a:pt x="514" y="323"/>
                  </a:cubicBezTo>
                  <a:cubicBezTo>
                    <a:pt x="520" y="321"/>
                    <a:pt x="527" y="320"/>
                    <a:pt x="533" y="318"/>
                  </a:cubicBezTo>
                  <a:cubicBezTo>
                    <a:pt x="543" y="314"/>
                    <a:pt x="553" y="310"/>
                    <a:pt x="562" y="306"/>
                  </a:cubicBezTo>
                  <a:cubicBezTo>
                    <a:pt x="582" y="297"/>
                    <a:pt x="599" y="285"/>
                    <a:pt x="614" y="270"/>
                  </a:cubicBezTo>
                  <a:cubicBezTo>
                    <a:pt x="621" y="262"/>
                    <a:pt x="627" y="254"/>
                    <a:pt x="632" y="245"/>
                  </a:cubicBezTo>
                  <a:cubicBezTo>
                    <a:pt x="637" y="235"/>
                    <a:pt x="640" y="226"/>
                    <a:pt x="641" y="216"/>
                  </a:cubicBezTo>
                  <a:cubicBezTo>
                    <a:pt x="643" y="206"/>
                    <a:pt x="643" y="195"/>
                    <a:pt x="642" y="186"/>
                  </a:cubicBezTo>
                  <a:cubicBezTo>
                    <a:pt x="641" y="176"/>
                    <a:pt x="639" y="166"/>
                    <a:pt x="636" y="157"/>
                  </a:cubicBezTo>
                  <a:cubicBezTo>
                    <a:pt x="633" y="148"/>
                    <a:pt x="630" y="140"/>
                    <a:pt x="625" y="132"/>
                  </a:cubicBezTo>
                  <a:cubicBezTo>
                    <a:pt x="624" y="130"/>
                    <a:pt x="623" y="128"/>
                    <a:pt x="622" y="125"/>
                  </a:cubicBezTo>
                  <a:cubicBezTo>
                    <a:pt x="621" y="124"/>
                    <a:pt x="620" y="122"/>
                    <a:pt x="619" y="120"/>
                  </a:cubicBezTo>
                  <a:cubicBezTo>
                    <a:pt x="617" y="116"/>
                    <a:pt x="614" y="112"/>
                    <a:pt x="612" y="108"/>
                  </a:cubicBezTo>
                  <a:cubicBezTo>
                    <a:pt x="607" y="101"/>
                    <a:pt x="602" y="94"/>
                    <a:pt x="597" y="87"/>
                  </a:cubicBezTo>
                  <a:cubicBezTo>
                    <a:pt x="599" y="88"/>
                    <a:pt x="600" y="88"/>
                    <a:pt x="602" y="88"/>
                  </a:cubicBezTo>
                  <a:cubicBezTo>
                    <a:pt x="614" y="90"/>
                    <a:pt x="632" y="93"/>
                    <a:pt x="653" y="98"/>
                  </a:cubicBezTo>
                  <a:cubicBezTo>
                    <a:pt x="656" y="98"/>
                    <a:pt x="658" y="99"/>
                    <a:pt x="661" y="100"/>
                  </a:cubicBezTo>
                  <a:cubicBezTo>
                    <a:pt x="664" y="100"/>
                    <a:pt x="666" y="101"/>
                    <a:pt x="669" y="102"/>
                  </a:cubicBezTo>
                  <a:cubicBezTo>
                    <a:pt x="675" y="103"/>
                    <a:pt x="680" y="105"/>
                    <a:pt x="686" y="107"/>
                  </a:cubicBezTo>
                  <a:cubicBezTo>
                    <a:pt x="698" y="111"/>
                    <a:pt x="710" y="116"/>
                    <a:pt x="722" y="121"/>
                  </a:cubicBezTo>
                  <a:cubicBezTo>
                    <a:pt x="734" y="127"/>
                    <a:pt x="747" y="133"/>
                    <a:pt x="759" y="141"/>
                  </a:cubicBezTo>
                  <a:cubicBezTo>
                    <a:pt x="762" y="142"/>
                    <a:pt x="764" y="144"/>
                    <a:pt x="767" y="146"/>
                  </a:cubicBezTo>
                  <a:cubicBezTo>
                    <a:pt x="769" y="147"/>
                    <a:pt x="770" y="148"/>
                    <a:pt x="772" y="149"/>
                  </a:cubicBezTo>
                  <a:cubicBezTo>
                    <a:pt x="776" y="152"/>
                    <a:pt x="776" y="152"/>
                    <a:pt x="776" y="152"/>
                  </a:cubicBezTo>
                  <a:cubicBezTo>
                    <a:pt x="782" y="156"/>
                    <a:pt x="788" y="161"/>
                    <a:pt x="794" y="165"/>
                  </a:cubicBezTo>
                  <a:cubicBezTo>
                    <a:pt x="805" y="173"/>
                    <a:pt x="818" y="182"/>
                    <a:pt x="830" y="189"/>
                  </a:cubicBezTo>
                  <a:cubicBezTo>
                    <a:pt x="836" y="193"/>
                    <a:pt x="843" y="196"/>
                    <a:pt x="849" y="199"/>
                  </a:cubicBezTo>
                  <a:cubicBezTo>
                    <a:pt x="856" y="202"/>
                    <a:pt x="863" y="205"/>
                    <a:pt x="869" y="207"/>
                  </a:cubicBezTo>
                  <a:cubicBezTo>
                    <a:pt x="883" y="211"/>
                    <a:pt x="897" y="213"/>
                    <a:pt x="910" y="212"/>
                  </a:cubicBezTo>
                  <a:cubicBezTo>
                    <a:pt x="917" y="211"/>
                    <a:pt x="923" y="209"/>
                    <a:pt x="929" y="207"/>
                  </a:cubicBezTo>
                  <a:cubicBezTo>
                    <a:pt x="931" y="206"/>
                    <a:pt x="932" y="206"/>
                    <a:pt x="933" y="205"/>
                  </a:cubicBezTo>
                  <a:cubicBezTo>
                    <a:pt x="935" y="205"/>
                    <a:pt x="936" y="204"/>
                    <a:pt x="938" y="203"/>
                  </a:cubicBezTo>
                  <a:cubicBezTo>
                    <a:pt x="940" y="202"/>
                    <a:pt x="943" y="200"/>
                    <a:pt x="945" y="199"/>
                  </a:cubicBezTo>
                  <a:cubicBezTo>
                    <a:pt x="955" y="193"/>
                    <a:pt x="963" y="185"/>
                    <a:pt x="969" y="178"/>
                  </a:cubicBezTo>
                  <a:cubicBezTo>
                    <a:pt x="974" y="172"/>
                    <a:pt x="979" y="166"/>
                    <a:pt x="984" y="161"/>
                  </a:cubicBezTo>
                  <a:cubicBezTo>
                    <a:pt x="992" y="151"/>
                    <a:pt x="996" y="146"/>
                    <a:pt x="996" y="146"/>
                  </a:cubicBezTo>
                  <a:cubicBezTo>
                    <a:pt x="1001" y="139"/>
                    <a:pt x="1005" y="133"/>
                    <a:pt x="1009" y="126"/>
                  </a:cubicBezTo>
                  <a:cubicBezTo>
                    <a:pt x="1012" y="119"/>
                    <a:pt x="1016" y="112"/>
                    <a:pt x="1020" y="106"/>
                  </a:cubicBezTo>
                  <a:cubicBezTo>
                    <a:pt x="1005" y="122"/>
                    <a:pt x="1005" y="122"/>
                    <a:pt x="1005" y="122"/>
                  </a:cubicBezTo>
                  <a:cubicBezTo>
                    <a:pt x="989" y="138"/>
                    <a:pt x="989" y="138"/>
                    <a:pt x="989" y="138"/>
                  </a:cubicBezTo>
                  <a:cubicBezTo>
                    <a:pt x="989" y="138"/>
                    <a:pt x="989" y="138"/>
                    <a:pt x="988" y="138"/>
                  </a:cubicBezTo>
                  <a:cubicBezTo>
                    <a:pt x="969" y="134"/>
                    <a:pt x="950" y="130"/>
                    <a:pt x="931" y="125"/>
                  </a:cubicBezTo>
                  <a:cubicBezTo>
                    <a:pt x="931" y="125"/>
                    <a:pt x="931" y="125"/>
                    <a:pt x="931" y="125"/>
                  </a:cubicBezTo>
                  <a:cubicBezTo>
                    <a:pt x="931" y="125"/>
                    <a:pt x="928" y="125"/>
                    <a:pt x="924" y="125"/>
                  </a:cubicBezTo>
                  <a:cubicBezTo>
                    <a:pt x="920" y="124"/>
                    <a:pt x="914" y="124"/>
                    <a:pt x="908" y="123"/>
                  </a:cubicBezTo>
                  <a:cubicBezTo>
                    <a:pt x="897" y="122"/>
                    <a:pt x="885" y="122"/>
                    <a:pt x="885" y="122"/>
                  </a:cubicBezTo>
                  <a:cubicBezTo>
                    <a:pt x="885" y="122"/>
                    <a:pt x="896" y="125"/>
                    <a:pt x="906" y="129"/>
                  </a:cubicBezTo>
                  <a:cubicBezTo>
                    <a:pt x="908" y="129"/>
                    <a:pt x="909" y="129"/>
                    <a:pt x="910" y="130"/>
                  </a:cubicBezTo>
                  <a:cubicBezTo>
                    <a:pt x="912" y="130"/>
                    <a:pt x="913" y="131"/>
                    <a:pt x="914" y="131"/>
                  </a:cubicBezTo>
                  <a:cubicBezTo>
                    <a:pt x="916" y="132"/>
                    <a:pt x="919" y="133"/>
                    <a:pt x="921" y="134"/>
                  </a:cubicBezTo>
                  <a:cubicBezTo>
                    <a:pt x="925" y="135"/>
                    <a:pt x="927" y="136"/>
                    <a:pt x="927" y="136"/>
                  </a:cubicBezTo>
                  <a:cubicBezTo>
                    <a:pt x="929" y="136"/>
                    <a:pt x="929" y="136"/>
                    <a:pt x="929" y="136"/>
                  </a:cubicBezTo>
                  <a:cubicBezTo>
                    <a:pt x="946" y="140"/>
                    <a:pt x="963" y="144"/>
                    <a:pt x="980" y="148"/>
                  </a:cubicBezTo>
                  <a:cubicBezTo>
                    <a:pt x="980" y="148"/>
                    <a:pt x="980" y="149"/>
                    <a:pt x="979" y="149"/>
                  </a:cubicBezTo>
                  <a:cubicBezTo>
                    <a:pt x="975" y="154"/>
                    <a:pt x="970" y="160"/>
                    <a:pt x="964" y="166"/>
                  </a:cubicBezTo>
                  <a:cubicBezTo>
                    <a:pt x="963" y="168"/>
                    <a:pt x="961" y="170"/>
                    <a:pt x="960" y="172"/>
                  </a:cubicBezTo>
                  <a:cubicBezTo>
                    <a:pt x="958" y="173"/>
                    <a:pt x="957" y="175"/>
                    <a:pt x="956" y="176"/>
                  </a:cubicBezTo>
                  <a:cubicBezTo>
                    <a:pt x="943" y="173"/>
                    <a:pt x="930" y="168"/>
                    <a:pt x="917" y="163"/>
                  </a:cubicBezTo>
                  <a:cubicBezTo>
                    <a:pt x="917" y="163"/>
                    <a:pt x="917" y="163"/>
                    <a:pt x="917" y="163"/>
                  </a:cubicBezTo>
                  <a:cubicBezTo>
                    <a:pt x="917" y="163"/>
                    <a:pt x="906" y="160"/>
                    <a:pt x="895" y="156"/>
                  </a:cubicBezTo>
                  <a:cubicBezTo>
                    <a:pt x="884" y="153"/>
                    <a:pt x="873" y="150"/>
                    <a:pt x="873" y="150"/>
                  </a:cubicBezTo>
                  <a:cubicBezTo>
                    <a:pt x="873" y="150"/>
                    <a:pt x="882" y="156"/>
                    <a:pt x="892" y="161"/>
                  </a:cubicBezTo>
                  <a:cubicBezTo>
                    <a:pt x="902" y="167"/>
                    <a:pt x="911" y="172"/>
                    <a:pt x="911" y="172"/>
                  </a:cubicBezTo>
                  <a:cubicBezTo>
                    <a:pt x="913" y="173"/>
                    <a:pt x="913" y="173"/>
                    <a:pt x="913" y="173"/>
                  </a:cubicBezTo>
                  <a:cubicBezTo>
                    <a:pt x="924" y="177"/>
                    <a:pt x="935" y="181"/>
                    <a:pt x="946" y="185"/>
                  </a:cubicBezTo>
                  <a:cubicBezTo>
                    <a:pt x="945" y="185"/>
                    <a:pt x="944" y="186"/>
                    <a:pt x="944" y="187"/>
                  </a:cubicBezTo>
                  <a:cubicBezTo>
                    <a:pt x="943" y="187"/>
                    <a:pt x="941" y="188"/>
                    <a:pt x="940" y="189"/>
                  </a:cubicBezTo>
                  <a:cubicBezTo>
                    <a:pt x="939" y="190"/>
                    <a:pt x="938" y="190"/>
                    <a:pt x="937" y="191"/>
                  </a:cubicBezTo>
                  <a:cubicBezTo>
                    <a:pt x="935" y="192"/>
                    <a:pt x="932" y="194"/>
                    <a:pt x="930" y="195"/>
                  </a:cubicBezTo>
                  <a:cubicBezTo>
                    <a:pt x="925" y="197"/>
                    <a:pt x="919" y="199"/>
                    <a:pt x="914" y="200"/>
                  </a:cubicBezTo>
                  <a:cubicBezTo>
                    <a:pt x="902" y="202"/>
                    <a:pt x="889" y="201"/>
                    <a:pt x="877" y="198"/>
                  </a:cubicBezTo>
                  <a:cubicBezTo>
                    <a:pt x="864" y="194"/>
                    <a:pt x="851" y="188"/>
                    <a:pt x="839" y="181"/>
                  </a:cubicBezTo>
                  <a:cubicBezTo>
                    <a:pt x="827" y="174"/>
                    <a:pt x="815" y="166"/>
                    <a:pt x="803" y="158"/>
                  </a:cubicBezTo>
                  <a:cubicBezTo>
                    <a:pt x="794" y="152"/>
                    <a:pt x="794" y="152"/>
                    <a:pt x="794" y="152"/>
                  </a:cubicBezTo>
                  <a:cubicBezTo>
                    <a:pt x="791" y="149"/>
                    <a:pt x="788" y="147"/>
                    <a:pt x="785" y="145"/>
                  </a:cubicBezTo>
                  <a:cubicBezTo>
                    <a:pt x="782" y="143"/>
                    <a:pt x="779" y="141"/>
                    <a:pt x="776" y="139"/>
                  </a:cubicBezTo>
                  <a:cubicBezTo>
                    <a:pt x="773" y="137"/>
                    <a:pt x="770" y="135"/>
                    <a:pt x="767" y="133"/>
                  </a:cubicBezTo>
                  <a:cubicBezTo>
                    <a:pt x="754" y="125"/>
                    <a:pt x="741" y="118"/>
                    <a:pt x="729" y="112"/>
                  </a:cubicBezTo>
                  <a:cubicBezTo>
                    <a:pt x="716" y="106"/>
                    <a:pt x="703" y="101"/>
                    <a:pt x="691" y="97"/>
                  </a:cubicBezTo>
                  <a:cubicBezTo>
                    <a:pt x="688" y="96"/>
                    <a:pt x="685" y="95"/>
                    <a:pt x="682" y="94"/>
                  </a:cubicBezTo>
                  <a:cubicBezTo>
                    <a:pt x="681" y="94"/>
                    <a:pt x="679" y="93"/>
                    <a:pt x="678" y="93"/>
                  </a:cubicBezTo>
                  <a:cubicBezTo>
                    <a:pt x="676" y="92"/>
                    <a:pt x="675" y="92"/>
                    <a:pt x="673" y="92"/>
                  </a:cubicBezTo>
                  <a:cubicBezTo>
                    <a:pt x="671" y="91"/>
                    <a:pt x="668" y="90"/>
                    <a:pt x="665" y="89"/>
                  </a:cubicBezTo>
                  <a:cubicBezTo>
                    <a:pt x="662" y="89"/>
                    <a:pt x="659" y="88"/>
                    <a:pt x="657" y="87"/>
                  </a:cubicBezTo>
                  <a:cubicBezTo>
                    <a:pt x="638" y="83"/>
                    <a:pt x="622" y="80"/>
                    <a:pt x="610" y="78"/>
                  </a:cubicBezTo>
                  <a:cubicBezTo>
                    <a:pt x="619" y="76"/>
                    <a:pt x="630" y="73"/>
                    <a:pt x="641" y="71"/>
                  </a:cubicBezTo>
                  <a:cubicBezTo>
                    <a:pt x="660" y="66"/>
                    <a:pt x="681" y="63"/>
                    <a:pt x="704" y="63"/>
                  </a:cubicBezTo>
                  <a:cubicBezTo>
                    <a:pt x="726" y="64"/>
                    <a:pt x="751" y="68"/>
                    <a:pt x="775" y="75"/>
                  </a:cubicBezTo>
                  <a:cubicBezTo>
                    <a:pt x="798" y="81"/>
                    <a:pt x="822" y="89"/>
                    <a:pt x="845" y="96"/>
                  </a:cubicBezTo>
                  <a:cubicBezTo>
                    <a:pt x="851" y="97"/>
                    <a:pt x="856" y="99"/>
                    <a:pt x="862" y="100"/>
                  </a:cubicBezTo>
                  <a:cubicBezTo>
                    <a:pt x="867" y="102"/>
                    <a:pt x="873" y="103"/>
                    <a:pt x="878" y="104"/>
                  </a:cubicBezTo>
                  <a:cubicBezTo>
                    <a:pt x="881" y="105"/>
                    <a:pt x="883" y="105"/>
                    <a:pt x="886" y="106"/>
                  </a:cubicBezTo>
                  <a:cubicBezTo>
                    <a:pt x="888" y="106"/>
                    <a:pt x="891" y="106"/>
                    <a:pt x="894" y="107"/>
                  </a:cubicBezTo>
                  <a:cubicBezTo>
                    <a:pt x="896" y="107"/>
                    <a:pt x="899" y="108"/>
                    <a:pt x="901" y="108"/>
                  </a:cubicBezTo>
                  <a:cubicBezTo>
                    <a:pt x="903" y="109"/>
                    <a:pt x="906" y="109"/>
                    <a:pt x="908" y="109"/>
                  </a:cubicBezTo>
                  <a:cubicBezTo>
                    <a:pt x="927" y="112"/>
                    <a:pt x="943" y="113"/>
                    <a:pt x="954" y="113"/>
                  </a:cubicBezTo>
                  <a:cubicBezTo>
                    <a:pt x="955" y="113"/>
                    <a:pt x="957" y="113"/>
                    <a:pt x="958" y="113"/>
                  </a:cubicBezTo>
                  <a:cubicBezTo>
                    <a:pt x="959" y="113"/>
                    <a:pt x="960" y="113"/>
                    <a:pt x="961" y="113"/>
                  </a:cubicBezTo>
                  <a:cubicBezTo>
                    <a:pt x="963" y="113"/>
                    <a:pt x="965" y="113"/>
                    <a:pt x="967" y="113"/>
                  </a:cubicBezTo>
                  <a:cubicBezTo>
                    <a:pt x="970" y="113"/>
                    <a:pt x="971" y="113"/>
                    <a:pt x="971" y="113"/>
                  </a:cubicBezTo>
                  <a:cubicBezTo>
                    <a:pt x="977" y="113"/>
                    <a:pt x="977" y="113"/>
                    <a:pt x="977" y="113"/>
                  </a:cubicBezTo>
                  <a:cubicBezTo>
                    <a:pt x="983" y="112"/>
                    <a:pt x="983" y="112"/>
                    <a:pt x="983" y="112"/>
                  </a:cubicBezTo>
                  <a:cubicBezTo>
                    <a:pt x="994" y="110"/>
                    <a:pt x="994" y="110"/>
                    <a:pt x="994" y="110"/>
                  </a:cubicBezTo>
                  <a:cubicBezTo>
                    <a:pt x="1002" y="109"/>
                    <a:pt x="1009" y="107"/>
                    <a:pt x="1017" y="106"/>
                  </a:cubicBezTo>
                  <a:cubicBezTo>
                    <a:pt x="1009" y="106"/>
                    <a:pt x="1002" y="105"/>
                    <a:pt x="995" y="105"/>
                  </a:cubicBezTo>
                  <a:cubicBezTo>
                    <a:pt x="984" y="103"/>
                    <a:pt x="984" y="103"/>
                    <a:pt x="984" y="103"/>
                  </a:cubicBezTo>
                  <a:cubicBezTo>
                    <a:pt x="980" y="103"/>
                    <a:pt x="976" y="103"/>
                    <a:pt x="973" y="102"/>
                  </a:cubicBezTo>
                  <a:cubicBezTo>
                    <a:pt x="973" y="102"/>
                    <a:pt x="968" y="102"/>
                    <a:pt x="960" y="102"/>
                  </a:cubicBezTo>
                  <a:cubicBezTo>
                    <a:pt x="954" y="102"/>
                    <a:pt x="948" y="102"/>
                    <a:pt x="940" y="101"/>
                  </a:cubicBezTo>
                  <a:cubicBezTo>
                    <a:pt x="936" y="101"/>
                    <a:pt x="932" y="101"/>
                    <a:pt x="928" y="100"/>
                  </a:cubicBezTo>
                  <a:cubicBezTo>
                    <a:pt x="926" y="100"/>
                    <a:pt x="924" y="100"/>
                    <a:pt x="921" y="100"/>
                  </a:cubicBezTo>
                  <a:cubicBezTo>
                    <a:pt x="919" y="100"/>
                    <a:pt x="917" y="99"/>
                    <a:pt x="914" y="99"/>
                  </a:cubicBezTo>
                  <a:cubicBezTo>
                    <a:pt x="910" y="98"/>
                    <a:pt x="905" y="98"/>
                    <a:pt x="900" y="97"/>
                  </a:cubicBezTo>
                  <a:cubicBezTo>
                    <a:pt x="895" y="96"/>
                    <a:pt x="890" y="95"/>
                    <a:pt x="885" y="94"/>
                  </a:cubicBezTo>
                  <a:cubicBezTo>
                    <a:pt x="874" y="92"/>
                    <a:pt x="863" y="89"/>
                    <a:pt x="852" y="86"/>
                  </a:cubicBezTo>
                  <a:cubicBezTo>
                    <a:pt x="829" y="80"/>
                    <a:pt x="805" y="72"/>
                    <a:pt x="780" y="65"/>
                  </a:cubicBezTo>
                  <a:cubicBezTo>
                    <a:pt x="756" y="58"/>
                    <a:pt x="730" y="53"/>
                    <a:pt x="706" y="52"/>
                  </a:cubicBezTo>
                  <a:cubicBezTo>
                    <a:pt x="681" y="51"/>
                    <a:pt x="659" y="55"/>
                    <a:pt x="640" y="60"/>
                  </a:cubicBezTo>
                  <a:cubicBezTo>
                    <a:pt x="621" y="64"/>
                    <a:pt x="606" y="68"/>
                    <a:pt x="595" y="70"/>
                  </a:cubicBezTo>
                  <a:cubicBezTo>
                    <a:pt x="590" y="71"/>
                    <a:pt x="586" y="72"/>
                    <a:pt x="584" y="73"/>
                  </a:cubicBezTo>
                  <a:cubicBezTo>
                    <a:pt x="582" y="71"/>
                    <a:pt x="581" y="70"/>
                    <a:pt x="580" y="69"/>
                  </a:cubicBezTo>
                  <a:cubicBezTo>
                    <a:pt x="577" y="66"/>
                    <a:pt x="574" y="63"/>
                    <a:pt x="571" y="60"/>
                  </a:cubicBezTo>
                  <a:cubicBezTo>
                    <a:pt x="568" y="58"/>
                    <a:pt x="565" y="55"/>
                    <a:pt x="562" y="53"/>
                  </a:cubicBezTo>
                  <a:cubicBezTo>
                    <a:pt x="559" y="50"/>
                    <a:pt x="556" y="48"/>
                    <a:pt x="552" y="46"/>
                  </a:cubicBezTo>
                  <a:cubicBezTo>
                    <a:pt x="549" y="44"/>
                    <a:pt x="546" y="41"/>
                    <a:pt x="543" y="40"/>
                  </a:cubicBezTo>
                  <a:cubicBezTo>
                    <a:pt x="530" y="32"/>
                    <a:pt x="518" y="25"/>
                    <a:pt x="505" y="20"/>
                  </a:cubicBezTo>
                  <a:cubicBezTo>
                    <a:pt x="493" y="15"/>
                    <a:pt x="481" y="11"/>
                    <a:pt x="470" y="9"/>
                  </a:cubicBezTo>
                  <a:cubicBezTo>
                    <a:pt x="464" y="7"/>
                    <a:pt x="459" y="6"/>
                    <a:pt x="454" y="5"/>
                  </a:cubicBezTo>
                  <a:cubicBezTo>
                    <a:pt x="449" y="4"/>
                    <a:pt x="444" y="3"/>
                    <a:pt x="439" y="3"/>
                  </a:cubicBezTo>
                  <a:cubicBezTo>
                    <a:pt x="420" y="0"/>
                    <a:pt x="405" y="0"/>
                    <a:pt x="395" y="0"/>
                  </a:cubicBezTo>
                  <a:cubicBezTo>
                    <a:pt x="390" y="1"/>
                    <a:pt x="386" y="1"/>
                    <a:pt x="383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6" y="2"/>
                    <a:pt x="372" y="3"/>
                    <a:pt x="368" y="3"/>
                  </a:cubicBezTo>
                  <a:cubicBezTo>
                    <a:pt x="368" y="3"/>
                    <a:pt x="368" y="3"/>
                    <a:pt x="368" y="3"/>
                  </a:cubicBezTo>
                  <a:cubicBezTo>
                    <a:pt x="365" y="3"/>
                    <a:pt x="361" y="4"/>
                    <a:pt x="358" y="4"/>
                  </a:cubicBezTo>
                  <a:cubicBezTo>
                    <a:pt x="354" y="4"/>
                    <a:pt x="350" y="4"/>
                    <a:pt x="347" y="5"/>
                  </a:cubicBezTo>
                  <a:cubicBezTo>
                    <a:pt x="343" y="5"/>
                    <a:pt x="339" y="6"/>
                    <a:pt x="335" y="6"/>
                  </a:cubicBezTo>
                  <a:cubicBezTo>
                    <a:pt x="332" y="7"/>
                    <a:pt x="328" y="7"/>
                    <a:pt x="324" y="8"/>
                  </a:cubicBezTo>
                  <a:cubicBezTo>
                    <a:pt x="320" y="9"/>
                    <a:pt x="316" y="10"/>
                    <a:pt x="312" y="11"/>
                  </a:cubicBezTo>
                  <a:cubicBezTo>
                    <a:pt x="310" y="11"/>
                    <a:pt x="308" y="12"/>
                    <a:pt x="307" y="12"/>
                  </a:cubicBezTo>
                  <a:cubicBezTo>
                    <a:pt x="305" y="13"/>
                    <a:pt x="303" y="13"/>
                    <a:pt x="301" y="14"/>
                  </a:cubicBezTo>
                  <a:cubicBezTo>
                    <a:pt x="293" y="16"/>
                    <a:pt x="285" y="19"/>
                    <a:pt x="277" y="22"/>
                  </a:cubicBezTo>
                  <a:cubicBezTo>
                    <a:pt x="273" y="24"/>
                    <a:pt x="269" y="26"/>
                    <a:pt x="265" y="28"/>
                  </a:cubicBezTo>
                  <a:cubicBezTo>
                    <a:pt x="263" y="29"/>
                    <a:pt x="261" y="30"/>
                    <a:pt x="260" y="31"/>
                  </a:cubicBezTo>
                  <a:cubicBezTo>
                    <a:pt x="258" y="32"/>
                    <a:pt x="256" y="33"/>
                    <a:pt x="254" y="34"/>
                  </a:cubicBezTo>
                  <a:cubicBezTo>
                    <a:pt x="239" y="44"/>
                    <a:pt x="225" y="56"/>
                    <a:pt x="213" y="71"/>
                  </a:cubicBezTo>
                  <a:cubicBezTo>
                    <a:pt x="207" y="78"/>
                    <a:pt x="201" y="86"/>
                    <a:pt x="197" y="95"/>
                  </a:cubicBezTo>
                  <a:cubicBezTo>
                    <a:pt x="192" y="103"/>
                    <a:pt x="188" y="113"/>
                    <a:pt x="186" y="122"/>
                  </a:cubicBezTo>
                  <a:cubicBezTo>
                    <a:pt x="183" y="132"/>
                    <a:pt x="181" y="142"/>
                    <a:pt x="181" y="152"/>
                  </a:cubicBezTo>
                  <a:cubicBezTo>
                    <a:pt x="180" y="163"/>
                    <a:pt x="181" y="173"/>
                    <a:pt x="183" y="183"/>
                  </a:cubicBezTo>
                  <a:cubicBezTo>
                    <a:pt x="185" y="193"/>
                    <a:pt x="188" y="204"/>
                    <a:pt x="192" y="213"/>
                  </a:cubicBezTo>
                  <a:cubicBezTo>
                    <a:pt x="196" y="223"/>
                    <a:pt x="201" y="232"/>
                    <a:pt x="207" y="241"/>
                  </a:cubicBezTo>
                  <a:cubicBezTo>
                    <a:pt x="213" y="250"/>
                    <a:pt x="220" y="258"/>
                    <a:pt x="227" y="266"/>
                  </a:cubicBezTo>
                  <a:cubicBezTo>
                    <a:pt x="235" y="273"/>
                    <a:pt x="243" y="280"/>
                    <a:pt x="252" y="286"/>
                  </a:cubicBezTo>
                  <a:cubicBezTo>
                    <a:pt x="261" y="293"/>
                    <a:pt x="271" y="298"/>
                    <a:pt x="280" y="303"/>
                  </a:cubicBezTo>
                  <a:cubicBezTo>
                    <a:pt x="284" y="304"/>
                    <a:pt x="288" y="306"/>
                    <a:pt x="292" y="308"/>
                  </a:cubicBezTo>
                  <a:cubicBezTo>
                    <a:pt x="283" y="307"/>
                    <a:pt x="273" y="306"/>
                    <a:pt x="263" y="305"/>
                  </a:cubicBezTo>
                  <a:cubicBezTo>
                    <a:pt x="241" y="303"/>
                    <a:pt x="220" y="301"/>
                    <a:pt x="204" y="298"/>
                  </a:cubicBezTo>
                  <a:cubicBezTo>
                    <a:pt x="196" y="297"/>
                    <a:pt x="189" y="296"/>
                    <a:pt x="184" y="295"/>
                  </a:cubicBezTo>
                  <a:cubicBezTo>
                    <a:pt x="182" y="294"/>
                    <a:pt x="180" y="294"/>
                    <a:pt x="179" y="293"/>
                  </a:cubicBezTo>
                  <a:cubicBezTo>
                    <a:pt x="178" y="293"/>
                    <a:pt x="177" y="293"/>
                    <a:pt x="177" y="293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4" y="303"/>
                    <a:pt x="175" y="303"/>
                    <a:pt x="176" y="304"/>
                  </a:cubicBezTo>
                  <a:cubicBezTo>
                    <a:pt x="177" y="304"/>
                    <a:pt x="179" y="305"/>
                    <a:pt x="182" y="305"/>
                  </a:cubicBezTo>
                  <a:cubicBezTo>
                    <a:pt x="186" y="307"/>
                    <a:pt x="193" y="308"/>
                    <a:pt x="201" y="309"/>
                  </a:cubicBezTo>
                  <a:cubicBezTo>
                    <a:pt x="218" y="312"/>
                    <a:pt x="240" y="314"/>
                    <a:pt x="261" y="316"/>
                  </a:cubicBezTo>
                  <a:cubicBezTo>
                    <a:pt x="274" y="317"/>
                    <a:pt x="287" y="318"/>
                    <a:pt x="298" y="319"/>
                  </a:cubicBezTo>
                  <a:cubicBezTo>
                    <a:pt x="297" y="322"/>
                    <a:pt x="297" y="322"/>
                    <a:pt x="297" y="322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5"/>
                    <a:pt x="301" y="325"/>
                    <a:pt x="301" y="325"/>
                  </a:cubicBezTo>
                  <a:cubicBezTo>
                    <a:pt x="301" y="325"/>
                    <a:pt x="302" y="325"/>
                    <a:pt x="303" y="326"/>
                  </a:cubicBezTo>
                  <a:cubicBezTo>
                    <a:pt x="304" y="326"/>
                    <a:pt x="305" y="327"/>
                    <a:pt x="307" y="328"/>
                  </a:cubicBezTo>
                  <a:cubicBezTo>
                    <a:pt x="308" y="328"/>
                    <a:pt x="309" y="329"/>
                    <a:pt x="310" y="330"/>
                  </a:cubicBezTo>
                  <a:cubicBezTo>
                    <a:pt x="311" y="330"/>
                    <a:pt x="312" y="331"/>
                    <a:pt x="313" y="332"/>
                  </a:cubicBezTo>
                  <a:cubicBezTo>
                    <a:pt x="314" y="332"/>
                    <a:pt x="315" y="333"/>
                    <a:pt x="316" y="334"/>
                  </a:cubicBezTo>
                  <a:cubicBezTo>
                    <a:pt x="317" y="335"/>
                    <a:pt x="318" y="336"/>
                    <a:pt x="319" y="337"/>
                  </a:cubicBezTo>
                  <a:cubicBezTo>
                    <a:pt x="323" y="340"/>
                    <a:pt x="328" y="344"/>
                    <a:pt x="331" y="347"/>
                  </a:cubicBezTo>
                  <a:cubicBezTo>
                    <a:pt x="331" y="347"/>
                    <a:pt x="331" y="347"/>
                    <a:pt x="331" y="347"/>
                  </a:cubicBezTo>
                  <a:cubicBezTo>
                    <a:pt x="324" y="349"/>
                    <a:pt x="316" y="351"/>
                    <a:pt x="310" y="353"/>
                  </a:cubicBezTo>
                  <a:cubicBezTo>
                    <a:pt x="279" y="361"/>
                    <a:pt x="253" y="368"/>
                    <a:pt x="235" y="373"/>
                  </a:cubicBezTo>
                  <a:cubicBezTo>
                    <a:pt x="226" y="375"/>
                    <a:pt x="219" y="376"/>
                    <a:pt x="214" y="377"/>
                  </a:cubicBezTo>
                  <a:cubicBezTo>
                    <a:pt x="212" y="377"/>
                    <a:pt x="210" y="377"/>
                    <a:pt x="209" y="377"/>
                  </a:cubicBezTo>
                  <a:cubicBezTo>
                    <a:pt x="208" y="377"/>
                    <a:pt x="207" y="377"/>
                    <a:pt x="207" y="377"/>
                  </a:cubicBezTo>
                  <a:cubicBezTo>
                    <a:pt x="208" y="388"/>
                    <a:pt x="208" y="388"/>
                    <a:pt x="208" y="388"/>
                  </a:cubicBezTo>
                  <a:cubicBezTo>
                    <a:pt x="208" y="388"/>
                    <a:pt x="209" y="388"/>
                    <a:pt x="210" y="388"/>
                  </a:cubicBezTo>
                  <a:cubicBezTo>
                    <a:pt x="211" y="388"/>
                    <a:pt x="213" y="388"/>
                    <a:pt x="216" y="388"/>
                  </a:cubicBezTo>
                  <a:cubicBezTo>
                    <a:pt x="221" y="387"/>
                    <a:pt x="228" y="386"/>
                    <a:pt x="237" y="383"/>
                  </a:cubicBezTo>
                  <a:cubicBezTo>
                    <a:pt x="255" y="379"/>
                    <a:pt x="281" y="372"/>
                    <a:pt x="311" y="364"/>
                  </a:cubicBezTo>
                  <a:cubicBezTo>
                    <a:pt x="317" y="362"/>
                    <a:pt x="324" y="361"/>
                    <a:pt x="330" y="359"/>
                  </a:cubicBezTo>
                  <a:cubicBezTo>
                    <a:pt x="331" y="361"/>
                    <a:pt x="331" y="361"/>
                    <a:pt x="331" y="361"/>
                  </a:cubicBezTo>
                  <a:cubicBezTo>
                    <a:pt x="334" y="361"/>
                    <a:pt x="337" y="361"/>
                    <a:pt x="341" y="361"/>
                  </a:cubicBezTo>
                  <a:cubicBezTo>
                    <a:pt x="344" y="361"/>
                    <a:pt x="348" y="361"/>
                    <a:pt x="351" y="362"/>
                  </a:cubicBezTo>
                  <a:cubicBezTo>
                    <a:pt x="358" y="362"/>
                    <a:pt x="365" y="364"/>
                    <a:pt x="372" y="366"/>
                  </a:cubicBezTo>
                  <a:cubicBezTo>
                    <a:pt x="386" y="371"/>
                    <a:pt x="399" y="378"/>
                    <a:pt x="409" y="387"/>
                  </a:cubicBezTo>
                  <a:cubicBezTo>
                    <a:pt x="409" y="387"/>
                    <a:pt x="409" y="387"/>
                    <a:pt x="409" y="387"/>
                  </a:cubicBezTo>
                  <a:cubicBezTo>
                    <a:pt x="409" y="387"/>
                    <a:pt x="409" y="387"/>
                    <a:pt x="410" y="388"/>
                  </a:cubicBezTo>
                  <a:cubicBezTo>
                    <a:pt x="411" y="389"/>
                    <a:pt x="413" y="390"/>
                    <a:pt x="414" y="391"/>
                  </a:cubicBezTo>
                  <a:cubicBezTo>
                    <a:pt x="417" y="394"/>
                    <a:pt x="421" y="397"/>
                    <a:pt x="424" y="402"/>
                  </a:cubicBezTo>
                  <a:cubicBezTo>
                    <a:pt x="427" y="406"/>
                    <a:pt x="429" y="411"/>
                    <a:pt x="430" y="415"/>
                  </a:cubicBezTo>
                  <a:cubicBezTo>
                    <a:pt x="423" y="420"/>
                    <a:pt x="415" y="425"/>
                    <a:pt x="407" y="429"/>
                  </a:cubicBezTo>
                  <a:cubicBezTo>
                    <a:pt x="389" y="439"/>
                    <a:pt x="371" y="447"/>
                    <a:pt x="353" y="456"/>
                  </a:cubicBezTo>
                  <a:cubicBezTo>
                    <a:pt x="335" y="464"/>
                    <a:pt x="317" y="471"/>
                    <a:pt x="301" y="478"/>
                  </a:cubicBezTo>
                  <a:cubicBezTo>
                    <a:pt x="292" y="481"/>
                    <a:pt x="284" y="484"/>
                    <a:pt x="276" y="487"/>
                  </a:cubicBezTo>
                  <a:cubicBezTo>
                    <a:pt x="268" y="490"/>
                    <a:pt x="261" y="493"/>
                    <a:pt x="253" y="496"/>
                  </a:cubicBezTo>
                  <a:cubicBezTo>
                    <a:pt x="239" y="501"/>
                    <a:pt x="225" y="504"/>
                    <a:pt x="213" y="505"/>
                  </a:cubicBezTo>
                  <a:cubicBezTo>
                    <a:pt x="201" y="506"/>
                    <a:pt x="190" y="506"/>
                    <a:pt x="181" y="504"/>
                  </a:cubicBezTo>
                  <a:cubicBezTo>
                    <a:pt x="173" y="503"/>
                    <a:pt x="167" y="500"/>
                    <a:pt x="164" y="497"/>
                  </a:cubicBezTo>
                  <a:cubicBezTo>
                    <a:pt x="162" y="496"/>
                    <a:pt x="160" y="495"/>
                    <a:pt x="160" y="494"/>
                  </a:cubicBezTo>
                  <a:cubicBezTo>
                    <a:pt x="159" y="494"/>
                    <a:pt x="158" y="493"/>
                    <a:pt x="158" y="493"/>
                  </a:cubicBezTo>
                  <a:cubicBezTo>
                    <a:pt x="153" y="490"/>
                    <a:pt x="148" y="484"/>
                    <a:pt x="145" y="478"/>
                  </a:cubicBezTo>
                  <a:cubicBezTo>
                    <a:pt x="143" y="474"/>
                    <a:pt x="141" y="469"/>
                    <a:pt x="140" y="464"/>
                  </a:cubicBezTo>
                  <a:cubicBezTo>
                    <a:pt x="141" y="464"/>
                    <a:pt x="143" y="464"/>
                    <a:pt x="145" y="464"/>
                  </a:cubicBezTo>
                  <a:cubicBezTo>
                    <a:pt x="152" y="463"/>
                    <a:pt x="159" y="461"/>
                    <a:pt x="163" y="460"/>
                  </a:cubicBezTo>
                  <a:cubicBezTo>
                    <a:pt x="167" y="459"/>
                    <a:pt x="170" y="458"/>
                    <a:pt x="170" y="458"/>
                  </a:cubicBezTo>
                  <a:cubicBezTo>
                    <a:pt x="166" y="448"/>
                    <a:pt x="166" y="448"/>
                    <a:pt x="166" y="448"/>
                  </a:cubicBezTo>
                  <a:cubicBezTo>
                    <a:pt x="166" y="448"/>
                    <a:pt x="164" y="448"/>
                    <a:pt x="160" y="449"/>
                  </a:cubicBezTo>
                  <a:cubicBezTo>
                    <a:pt x="156" y="450"/>
                    <a:pt x="151" y="452"/>
                    <a:pt x="144" y="452"/>
                  </a:cubicBezTo>
                  <a:cubicBezTo>
                    <a:pt x="137" y="453"/>
                    <a:pt x="129" y="454"/>
                    <a:pt x="121" y="453"/>
                  </a:cubicBezTo>
                  <a:cubicBezTo>
                    <a:pt x="117" y="452"/>
                    <a:pt x="113" y="451"/>
                    <a:pt x="110" y="449"/>
                  </a:cubicBezTo>
                  <a:cubicBezTo>
                    <a:pt x="108" y="448"/>
                    <a:pt x="107" y="447"/>
                    <a:pt x="106" y="445"/>
                  </a:cubicBezTo>
                  <a:cubicBezTo>
                    <a:pt x="105" y="444"/>
                    <a:pt x="104" y="442"/>
                    <a:pt x="104" y="441"/>
                  </a:cubicBezTo>
                  <a:cubicBezTo>
                    <a:pt x="103" y="439"/>
                    <a:pt x="103" y="439"/>
                    <a:pt x="103" y="439"/>
                  </a:cubicBezTo>
                  <a:cubicBezTo>
                    <a:pt x="103" y="438"/>
                    <a:pt x="103" y="438"/>
                    <a:pt x="103" y="438"/>
                  </a:cubicBezTo>
                  <a:cubicBezTo>
                    <a:pt x="103" y="436"/>
                    <a:pt x="103" y="436"/>
                    <a:pt x="103" y="436"/>
                  </a:cubicBezTo>
                  <a:cubicBezTo>
                    <a:pt x="103" y="436"/>
                    <a:pt x="103" y="436"/>
                    <a:pt x="103" y="435"/>
                  </a:cubicBezTo>
                  <a:cubicBezTo>
                    <a:pt x="103" y="434"/>
                    <a:pt x="103" y="434"/>
                    <a:pt x="103" y="434"/>
                  </a:cubicBezTo>
                  <a:cubicBezTo>
                    <a:pt x="103" y="433"/>
                    <a:pt x="103" y="433"/>
                    <a:pt x="103" y="433"/>
                  </a:cubicBezTo>
                  <a:cubicBezTo>
                    <a:pt x="103" y="432"/>
                    <a:pt x="103" y="432"/>
                    <a:pt x="103" y="43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5" y="427"/>
                    <a:pt x="107" y="425"/>
                    <a:pt x="111" y="423"/>
                  </a:cubicBezTo>
                  <a:cubicBezTo>
                    <a:pt x="114" y="420"/>
                    <a:pt x="117" y="419"/>
                    <a:pt x="121" y="418"/>
                  </a:cubicBezTo>
                  <a:cubicBezTo>
                    <a:pt x="123" y="417"/>
                    <a:pt x="125" y="417"/>
                    <a:pt x="126" y="417"/>
                  </a:cubicBezTo>
                  <a:cubicBezTo>
                    <a:pt x="128" y="416"/>
                    <a:pt x="130" y="416"/>
                    <a:pt x="132" y="415"/>
                  </a:cubicBezTo>
                  <a:cubicBezTo>
                    <a:pt x="139" y="414"/>
                    <a:pt x="144" y="414"/>
                    <a:pt x="148" y="414"/>
                  </a:cubicBezTo>
                  <a:cubicBezTo>
                    <a:pt x="151" y="414"/>
                    <a:pt x="152" y="414"/>
                    <a:pt x="153" y="413"/>
                  </a:cubicBezTo>
                  <a:cubicBezTo>
                    <a:pt x="154" y="413"/>
                    <a:pt x="155" y="413"/>
                    <a:pt x="155" y="413"/>
                  </a:cubicBezTo>
                  <a:cubicBezTo>
                    <a:pt x="170" y="411"/>
                    <a:pt x="185" y="411"/>
                    <a:pt x="200" y="410"/>
                  </a:cubicBezTo>
                  <a:cubicBezTo>
                    <a:pt x="186" y="407"/>
                    <a:pt x="171" y="404"/>
                    <a:pt x="156" y="402"/>
                  </a:cubicBezTo>
                  <a:cubicBezTo>
                    <a:pt x="156" y="402"/>
                    <a:pt x="156" y="402"/>
                    <a:pt x="155" y="402"/>
                  </a:cubicBezTo>
                  <a:cubicBezTo>
                    <a:pt x="154" y="402"/>
                    <a:pt x="154" y="402"/>
                    <a:pt x="153" y="402"/>
                  </a:cubicBezTo>
                  <a:cubicBezTo>
                    <a:pt x="152" y="402"/>
                    <a:pt x="151" y="403"/>
                    <a:pt x="150" y="403"/>
                  </a:cubicBezTo>
                  <a:cubicBezTo>
                    <a:pt x="146" y="403"/>
                    <a:pt x="139" y="403"/>
                    <a:pt x="132" y="404"/>
                  </a:cubicBezTo>
                  <a:cubicBezTo>
                    <a:pt x="124" y="406"/>
                    <a:pt x="115" y="407"/>
                    <a:pt x="106" y="412"/>
                  </a:cubicBezTo>
                  <a:cubicBezTo>
                    <a:pt x="102" y="415"/>
                    <a:pt x="97" y="419"/>
                    <a:pt x="94" y="425"/>
                  </a:cubicBezTo>
                  <a:cubicBezTo>
                    <a:pt x="93" y="426"/>
                    <a:pt x="93" y="428"/>
                    <a:pt x="93" y="429"/>
                  </a:cubicBezTo>
                  <a:cubicBezTo>
                    <a:pt x="92" y="431"/>
                    <a:pt x="92" y="431"/>
                    <a:pt x="92" y="431"/>
                  </a:cubicBezTo>
                  <a:cubicBezTo>
                    <a:pt x="92" y="432"/>
                    <a:pt x="92" y="433"/>
                    <a:pt x="92" y="433"/>
                  </a:cubicBezTo>
                  <a:cubicBezTo>
                    <a:pt x="86" y="434"/>
                    <a:pt x="81" y="433"/>
                    <a:pt x="76" y="432"/>
                  </a:cubicBezTo>
                  <a:cubicBezTo>
                    <a:pt x="74" y="431"/>
                    <a:pt x="71" y="430"/>
                    <a:pt x="70" y="429"/>
                  </a:cubicBezTo>
                  <a:cubicBezTo>
                    <a:pt x="70" y="428"/>
                    <a:pt x="69" y="427"/>
                    <a:pt x="69" y="426"/>
                  </a:cubicBezTo>
                  <a:cubicBezTo>
                    <a:pt x="69" y="426"/>
                    <a:pt x="69" y="425"/>
                    <a:pt x="70" y="423"/>
                  </a:cubicBezTo>
                  <a:cubicBezTo>
                    <a:pt x="70" y="421"/>
                    <a:pt x="72" y="418"/>
                    <a:pt x="73" y="416"/>
                  </a:cubicBezTo>
                  <a:cubicBezTo>
                    <a:pt x="75" y="413"/>
                    <a:pt x="77" y="411"/>
                    <a:pt x="80" y="409"/>
                  </a:cubicBezTo>
                  <a:cubicBezTo>
                    <a:pt x="85" y="404"/>
                    <a:pt x="90" y="401"/>
                    <a:pt x="96" y="397"/>
                  </a:cubicBezTo>
                  <a:cubicBezTo>
                    <a:pt x="96" y="397"/>
                    <a:pt x="96" y="397"/>
                    <a:pt x="96" y="397"/>
                  </a:cubicBezTo>
                  <a:cubicBezTo>
                    <a:pt x="96" y="397"/>
                    <a:pt x="98" y="396"/>
                    <a:pt x="102" y="394"/>
                  </a:cubicBezTo>
                  <a:cubicBezTo>
                    <a:pt x="105" y="392"/>
                    <a:pt x="110" y="389"/>
                    <a:pt x="115" y="388"/>
                  </a:cubicBezTo>
                  <a:cubicBezTo>
                    <a:pt x="121" y="386"/>
                    <a:pt x="126" y="384"/>
                    <a:pt x="130" y="384"/>
                  </a:cubicBezTo>
                  <a:cubicBezTo>
                    <a:pt x="132" y="384"/>
                    <a:pt x="134" y="384"/>
                    <a:pt x="135" y="384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37" y="384"/>
                    <a:pt x="137" y="383"/>
                    <a:pt x="136" y="383"/>
                  </a:cubicBezTo>
                  <a:cubicBezTo>
                    <a:pt x="134" y="383"/>
                    <a:pt x="133" y="383"/>
                    <a:pt x="131" y="382"/>
                  </a:cubicBezTo>
                  <a:cubicBezTo>
                    <a:pt x="126" y="382"/>
                    <a:pt x="121" y="381"/>
                    <a:pt x="115" y="382"/>
                  </a:cubicBezTo>
                  <a:cubicBezTo>
                    <a:pt x="109" y="382"/>
                    <a:pt x="103" y="384"/>
                    <a:pt x="99" y="385"/>
                  </a:cubicBezTo>
                  <a:cubicBezTo>
                    <a:pt x="95" y="386"/>
                    <a:pt x="92" y="387"/>
                    <a:pt x="92" y="387"/>
                  </a:cubicBezTo>
                  <a:cubicBezTo>
                    <a:pt x="92" y="387"/>
                    <a:pt x="91" y="387"/>
                    <a:pt x="91" y="388"/>
                  </a:cubicBezTo>
                  <a:cubicBezTo>
                    <a:pt x="84" y="391"/>
                    <a:pt x="78" y="395"/>
                    <a:pt x="72" y="401"/>
                  </a:cubicBezTo>
                  <a:cubicBezTo>
                    <a:pt x="69" y="403"/>
                    <a:pt x="67" y="406"/>
                    <a:pt x="64" y="409"/>
                  </a:cubicBezTo>
                  <a:cubicBezTo>
                    <a:pt x="63" y="411"/>
                    <a:pt x="62" y="414"/>
                    <a:pt x="60" y="416"/>
                  </a:cubicBezTo>
                  <a:cubicBezTo>
                    <a:pt x="60" y="416"/>
                    <a:pt x="59" y="416"/>
                    <a:pt x="58" y="416"/>
                  </a:cubicBezTo>
                  <a:cubicBezTo>
                    <a:pt x="56" y="416"/>
                    <a:pt x="53" y="415"/>
                    <a:pt x="50" y="414"/>
                  </a:cubicBezTo>
                  <a:cubicBezTo>
                    <a:pt x="47" y="413"/>
                    <a:pt x="44" y="411"/>
                    <a:pt x="42" y="409"/>
                  </a:cubicBezTo>
                  <a:cubicBezTo>
                    <a:pt x="41" y="408"/>
                    <a:pt x="41" y="408"/>
                    <a:pt x="41" y="408"/>
                  </a:cubicBezTo>
                  <a:cubicBezTo>
                    <a:pt x="41" y="407"/>
                    <a:pt x="41" y="407"/>
                    <a:pt x="41" y="407"/>
                  </a:cubicBezTo>
                  <a:cubicBezTo>
                    <a:pt x="41" y="407"/>
                    <a:pt x="40" y="406"/>
                    <a:pt x="40" y="406"/>
                  </a:cubicBezTo>
                  <a:cubicBezTo>
                    <a:pt x="40" y="404"/>
                    <a:pt x="40" y="402"/>
                    <a:pt x="40" y="401"/>
                  </a:cubicBezTo>
                  <a:cubicBezTo>
                    <a:pt x="41" y="397"/>
                    <a:pt x="44" y="393"/>
                    <a:pt x="47" y="389"/>
                  </a:cubicBezTo>
                  <a:cubicBezTo>
                    <a:pt x="54" y="381"/>
                    <a:pt x="63" y="374"/>
                    <a:pt x="73" y="369"/>
                  </a:cubicBezTo>
                  <a:cubicBezTo>
                    <a:pt x="78" y="366"/>
                    <a:pt x="83" y="364"/>
                    <a:pt x="88" y="363"/>
                  </a:cubicBezTo>
                  <a:cubicBezTo>
                    <a:pt x="90" y="362"/>
                    <a:pt x="91" y="362"/>
                    <a:pt x="92" y="362"/>
                  </a:cubicBezTo>
                  <a:cubicBezTo>
                    <a:pt x="93" y="362"/>
                    <a:pt x="95" y="361"/>
                    <a:pt x="96" y="361"/>
                  </a:cubicBezTo>
                  <a:cubicBezTo>
                    <a:pt x="97" y="361"/>
                    <a:pt x="99" y="361"/>
                    <a:pt x="100" y="361"/>
                  </a:cubicBezTo>
                  <a:cubicBezTo>
                    <a:pt x="101" y="361"/>
                    <a:pt x="101" y="361"/>
                    <a:pt x="102" y="361"/>
                  </a:cubicBezTo>
                  <a:cubicBezTo>
                    <a:pt x="104" y="361"/>
                    <a:pt x="104" y="361"/>
                    <a:pt x="104" y="361"/>
                  </a:cubicBezTo>
                  <a:cubicBezTo>
                    <a:pt x="114" y="361"/>
                    <a:pt x="124" y="364"/>
                    <a:pt x="132" y="367"/>
                  </a:cubicBezTo>
                  <a:cubicBezTo>
                    <a:pt x="140" y="370"/>
                    <a:pt x="147" y="374"/>
                    <a:pt x="152" y="376"/>
                  </a:cubicBezTo>
                  <a:cubicBezTo>
                    <a:pt x="154" y="377"/>
                    <a:pt x="156" y="378"/>
                    <a:pt x="157" y="378"/>
                  </a:cubicBezTo>
                  <a:cubicBezTo>
                    <a:pt x="159" y="379"/>
                    <a:pt x="159" y="379"/>
                    <a:pt x="159" y="379"/>
                  </a:cubicBezTo>
                  <a:cubicBezTo>
                    <a:pt x="167" y="381"/>
                    <a:pt x="175" y="383"/>
                    <a:pt x="182" y="384"/>
                  </a:cubicBezTo>
                  <a:cubicBezTo>
                    <a:pt x="190" y="385"/>
                    <a:pt x="198" y="385"/>
                    <a:pt x="206" y="384"/>
                  </a:cubicBezTo>
                  <a:cubicBezTo>
                    <a:pt x="198" y="383"/>
                    <a:pt x="191" y="382"/>
                    <a:pt x="184" y="379"/>
                  </a:cubicBezTo>
                  <a:cubicBezTo>
                    <a:pt x="177" y="376"/>
                    <a:pt x="171" y="373"/>
                    <a:pt x="165" y="370"/>
                  </a:cubicBezTo>
                  <a:cubicBezTo>
                    <a:pt x="165" y="370"/>
                    <a:pt x="164" y="369"/>
                    <a:pt x="164" y="369"/>
                  </a:cubicBezTo>
                  <a:cubicBezTo>
                    <a:pt x="163" y="369"/>
                    <a:pt x="161" y="368"/>
                    <a:pt x="159" y="367"/>
                  </a:cubicBezTo>
                  <a:cubicBezTo>
                    <a:pt x="154" y="365"/>
                    <a:pt x="147" y="361"/>
                    <a:pt x="138" y="358"/>
                  </a:cubicBezTo>
                  <a:cubicBezTo>
                    <a:pt x="131" y="355"/>
                    <a:pt x="123" y="352"/>
                    <a:pt x="113" y="351"/>
                  </a:cubicBezTo>
                  <a:cubicBezTo>
                    <a:pt x="114" y="343"/>
                    <a:pt x="114" y="343"/>
                    <a:pt x="114" y="343"/>
                  </a:cubicBezTo>
                  <a:cubicBezTo>
                    <a:pt x="114" y="343"/>
                    <a:pt x="112" y="343"/>
                    <a:pt x="107" y="343"/>
                  </a:cubicBezTo>
                  <a:cubicBezTo>
                    <a:pt x="103" y="342"/>
                    <a:pt x="98" y="341"/>
                    <a:pt x="91" y="339"/>
                  </a:cubicBezTo>
                  <a:cubicBezTo>
                    <a:pt x="84" y="338"/>
                    <a:pt x="77" y="335"/>
                    <a:pt x="70" y="331"/>
                  </a:cubicBezTo>
                  <a:cubicBezTo>
                    <a:pt x="66" y="329"/>
                    <a:pt x="63" y="327"/>
                    <a:pt x="61" y="324"/>
                  </a:cubicBezTo>
                  <a:cubicBezTo>
                    <a:pt x="60" y="322"/>
                    <a:pt x="59" y="321"/>
                    <a:pt x="58" y="319"/>
                  </a:cubicBezTo>
                  <a:cubicBezTo>
                    <a:pt x="58" y="317"/>
                    <a:pt x="58" y="316"/>
                    <a:pt x="58" y="314"/>
                  </a:cubicBezTo>
                  <a:cubicBezTo>
                    <a:pt x="58" y="312"/>
                    <a:pt x="58" y="312"/>
                    <a:pt x="58" y="312"/>
                  </a:cubicBezTo>
                  <a:cubicBezTo>
                    <a:pt x="58" y="311"/>
                    <a:pt x="58" y="311"/>
                    <a:pt x="58" y="311"/>
                  </a:cubicBezTo>
                  <a:cubicBezTo>
                    <a:pt x="59" y="310"/>
                    <a:pt x="59" y="310"/>
                    <a:pt x="59" y="310"/>
                  </a:cubicBezTo>
                  <a:cubicBezTo>
                    <a:pt x="59" y="309"/>
                    <a:pt x="59" y="309"/>
                    <a:pt x="59" y="308"/>
                  </a:cubicBezTo>
                  <a:cubicBezTo>
                    <a:pt x="60" y="307"/>
                    <a:pt x="60" y="307"/>
                    <a:pt x="60" y="307"/>
                  </a:cubicBezTo>
                  <a:cubicBezTo>
                    <a:pt x="60" y="307"/>
                    <a:pt x="60" y="306"/>
                    <a:pt x="60" y="306"/>
                  </a:cubicBezTo>
                  <a:cubicBezTo>
                    <a:pt x="61" y="305"/>
                    <a:pt x="61" y="305"/>
                    <a:pt x="61" y="305"/>
                  </a:cubicBezTo>
                  <a:cubicBezTo>
                    <a:pt x="62" y="304"/>
                    <a:pt x="62" y="304"/>
                    <a:pt x="62" y="304"/>
                  </a:cubicBezTo>
                  <a:cubicBezTo>
                    <a:pt x="64" y="302"/>
                    <a:pt x="67" y="300"/>
                    <a:pt x="71" y="299"/>
                  </a:cubicBezTo>
                  <a:cubicBezTo>
                    <a:pt x="75" y="299"/>
                    <a:pt x="79" y="299"/>
                    <a:pt x="82" y="299"/>
                  </a:cubicBezTo>
                  <a:cubicBezTo>
                    <a:pt x="84" y="299"/>
                    <a:pt x="86" y="299"/>
                    <a:pt x="88" y="300"/>
                  </a:cubicBezTo>
                  <a:cubicBezTo>
                    <a:pt x="90" y="300"/>
                    <a:pt x="92" y="300"/>
                    <a:pt x="93" y="301"/>
                  </a:cubicBezTo>
                  <a:cubicBezTo>
                    <a:pt x="100" y="302"/>
                    <a:pt x="106" y="304"/>
                    <a:pt x="110" y="305"/>
                  </a:cubicBezTo>
                  <a:cubicBezTo>
                    <a:pt x="111" y="306"/>
                    <a:pt x="113" y="306"/>
                    <a:pt x="114" y="307"/>
                  </a:cubicBezTo>
                  <a:cubicBezTo>
                    <a:pt x="115" y="307"/>
                    <a:pt x="116" y="307"/>
                    <a:pt x="116" y="307"/>
                  </a:cubicBezTo>
                  <a:cubicBezTo>
                    <a:pt x="130" y="311"/>
                    <a:pt x="145" y="316"/>
                    <a:pt x="159" y="321"/>
                  </a:cubicBezTo>
                  <a:cubicBezTo>
                    <a:pt x="147" y="313"/>
                    <a:pt x="134" y="304"/>
                    <a:pt x="121" y="297"/>
                  </a:cubicBezTo>
                  <a:cubicBezTo>
                    <a:pt x="121" y="297"/>
                    <a:pt x="120" y="297"/>
                    <a:pt x="120" y="297"/>
                  </a:cubicBezTo>
                  <a:cubicBezTo>
                    <a:pt x="119" y="297"/>
                    <a:pt x="119" y="297"/>
                    <a:pt x="118" y="296"/>
                  </a:cubicBezTo>
                  <a:cubicBezTo>
                    <a:pt x="117" y="296"/>
                    <a:pt x="116" y="296"/>
                    <a:pt x="115" y="295"/>
                  </a:cubicBezTo>
                  <a:cubicBezTo>
                    <a:pt x="111" y="294"/>
                    <a:pt x="105" y="292"/>
                    <a:pt x="97" y="290"/>
                  </a:cubicBezTo>
                  <a:cubicBezTo>
                    <a:pt x="90" y="289"/>
                    <a:pt x="81" y="287"/>
                    <a:pt x="71" y="288"/>
                  </a:cubicBezTo>
                  <a:cubicBezTo>
                    <a:pt x="65" y="289"/>
                    <a:pt x="60" y="291"/>
                    <a:pt x="55" y="295"/>
                  </a:cubicBezTo>
                  <a:cubicBezTo>
                    <a:pt x="54" y="296"/>
                    <a:pt x="53" y="298"/>
                    <a:pt x="52" y="299"/>
                  </a:cubicBezTo>
                  <a:cubicBezTo>
                    <a:pt x="51" y="301"/>
                    <a:pt x="51" y="301"/>
                    <a:pt x="51" y="301"/>
                  </a:cubicBezTo>
                  <a:cubicBezTo>
                    <a:pt x="50" y="301"/>
                    <a:pt x="50" y="302"/>
                    <a:pt x="50" y="303"/>
                  </a:cubicBezTo>
                  <a:cubicBezTo>
                    <a:pt x="45" y="301"/>
                    <a:pt x="40" y="299"/>
                    <a:pt x="36" y="296"/>
                  </a:cubicBezTo>
                  <a:cubicBezTo>
                    <a:pt x="33" y="294"/>
                    <a:pt x="32" y="292"/>
                    <a:pt x="31" y="290"/>
                  </a:cubicBezTo>
                  <a:cubicBezTo>
                    <a:pt x="31" y="290"/>
                    <a:pt x="31" y="289"/>
                    <a:pt x="31" y="288"/>
                  </a:cubicBezTo>
                  <a:cubicBezTo>
                    <a:pt x="31" y="287"/>
                    <a:pt x="32" y="286"/>
                    <a:pt x="32" y="285"/>
                  </a:cubicBezTo>
                  <a:cubicBezTo>
                    <a:pt x="34" y="283"/>
                    <a:pt x="36" y="281"/>
                    <a:pt x="39" y="280"/>
                  </a:cubicBezTo>
                  <a:cubicBezTo>
                    <a:pt x="41" y="278"/>
                    <a:pt x="44" y="277"/>
                    <a:pt x="47" y="275"/>
                  </a:cubicBezTo>
                  <a:cubicBezTo>
                    <a:pt x="53" y="273"/>
                    <a:pt x="60" y="272"/>
                    <a:pt x="67" y="271"/>
                  </a:cubicBezTo>
                  <a:cubicBezTo>
                    <a:pt x="67" y="271"/>
                    <a:pt x="67" y="271"/>
                    <a:pt x="67" y="271"/>
                  </a:cubicBezTo>
                  <a:cubicBezTo>
                    <a:pt x="67" y="271"/>
                    <a:pt x="69" y="270"/>
                    <a:pt x="73" y="270"/>
                  </a:cubicBezTo>
                  <a:cubicBezTo>
                    <a:pt x="77" y="269"/>
                    <a:pt x="83" y="268"/>
                    <a:pt x="88" y="269"/>
                  </a:cubicBezTo>
                  <a:cubicBezTo>
                    <a:pt x="94" y="269"/>
                    <a:pt x="99" y="270"/>
                    <a:pt x="103" y="271"/>
                  </a:cubicBezTo>
                  <a:cubicBezTo>
                    <a:pt x="106" y="271"/>
                    <a:pt x="107" y="272"/>
                    <a:pt x="108" y="272"/>
                  </a:cubicBezTo>
                  <a:cubicBezTo>
                    <a:pt x="110" y="273"/>
                    <a:pt x="110" y="273"/>
                    <a:pt x="110" y="273"/>
                  </a:cubicBezTo>
                  <a:cubicBezTo>
                    <a:pt x="110" y="273"/>
                    <a:pt x="110" y="273"/>
                    <a:pt x="109" y="272"/>
                  </a:cubicBezTo>
                  <a:cubicBezTo>
                    <a:pt x="108" y="271"/>
                    <a:pt x="106" y="270"/>
                    <a:pt x="104" y="269"/>
                  </a:cubicBezTo>
                  <a:cubicBezTo>
                    <a:pt x="101" y="267"/>
                    <a:pt x="95" y="265"/>
                    <a:pt x="90" y="263"/>
                  </a:cubicBezTo>
                  <a:cubicBezTo>
                    <a:pt x="84" y="262"/>
                    <a:pt x="79" y="261"/>
                    <a:pt x="74" y="260"/>
                  </a:cubicBezTo>
                  <a:cubicBezTo>
                    <a:pt x="70" y="260"/>
                    <a:pt x="67" y="260"/>
                    <a:pt x="67" y="260"/>
                  </a:cubicBezTo>
                  <a:cubicBezTo>
                    <a:pt x="66" y="260"/>
                    <a:pt x="66" y="260"/>
                    <a:pt x="65" y="260"/>
                  </a:cubicBezTo>
                  <a:cubicBezTo>
                    <a:pt x="58" y="261"/>
                    <a:pt x="51" y="262"/>
                    <a:pt x="43" y="265"/>
                  </a:cubicBezTo>
                  <a:cubicBezTo>
                    <a:pt x="40" y="266"/>
                    <a:pt x="36" y="268"/>
                    <a:pt x="33" y="270"/>
                  </a:cubicBezTo>
                  <a:cubicBezTo>
                    <a:pt x="31" y="272"/>
                    <a:pt x="29" y="273"/>
                    <a:pt x="27" y="275"/>
                  </a:cubicBezTo>
                  <a:cubicBezTo>
                    <a:pt x="26" y="275"/>
                    <a:pt x="25" y="275"/>
                    <a:pt x="25" y="274"/>
                  </a:cubicBezTo>
                  <a:cubicBezTo>
                    <a:pt x="23" y="273"/>
                    <a:pt x="20" y="271"/>
                    <a:pt x="18" y="269"/>
                  </a:cubicBezTo>
                  <a:cubicBezTo>
                    <a:pt x="15" y="267"/>
                    <a:pt x="13" y="265"/>
                    <a:pt x="12" y="262"/>
                  </a:cubicBezTo>
                  <a:cubicBezTo>
                    <a:pt x="12" y="261"/>
                    <a:pt x="12" y="261"/>
                    <a:pt x="12" y="261"/>
                  </a:cubicBezTo>
                  <a:cubicBezTo>
                    <a:pt x="11" y="260"/>
                    <a:pt x="11" y="260"/>
                    <a:pt x="11" y="260"/>
                  </a:cubicBezTo>
                  <a:cubicBezTo>
                    <a:pt x="12" y="259"/>
                    <a:pt x="11" y="259"/>
                    <a:pt x="12" y="258"/>
                  </a:cubicBezTo>
                  <a:cubicBezTo>
                    <a:pt x="12" y="256"/>
                    <a:pt x="12" y="255"/>
                    <a:pt x="14" y="253"/>
                  </a:cubicBezTo>
                  <a:cubicBezTo>
                    <a:pt x="16" y="250"/>
                    <a:pt x="20" y="247"/>
                    <a:pt x="24" y="245"/>
                  </a:cubicBezTo>
                  <a:cubicBezTo>
                    <a:pt x="33" y="240"/>
                    <a:pt x="44" y="237"/>
                    <a:pt x="56" y="236"/>
                  </a:cubicBezTo>
                  <a:cubicBezTo>
                    <a:pt x="61" y="235"/>
                    <a:pt x="67" y="235"/>
                    <a:pt x="72" y="236"/>
                  </a:cubicBezTo>
                  <a:cubicBezTo>
                    <a:pt x="73" y="236"/>
                    <a:pt x="75" y="236"/>
                    <a:pt x="76" y="236"/>
                  </a:cubicBezTo>
                  <a:cubicBezTo>
                    <a:pt x="77" y="237"/>
                    <a:pt x="79" y="237"/>
                    <a:pt x="80" y="237"/>
                  </a:cubicBezTo>
                  <a:cubicBezTo>
                    <a:pt x="81" y="238"/>
                    <a:pt x="82" y="238"/>
                    <a:pt x="84" y="238"/>
                  </a:cubicBezTo>
                  <a:cubicBezTo>
                    <a:pt x="84" y="239"/>
                    <a:pt x="85" y="239"/>
                    <a:pt x="86" y="239"/>
                  </a:cubicBezTo>
                  <a:cubicBezTo>
                    <a:pt x="87" y="240"/>
                    <a:pt x="87" y="240"/>
                    <a:pt x="87" y="240"/>
                  </a:cubicBezTo>
                  <a:cubicBezTo>
                    <a:pt x="97" y="244"/>
                    <a:pt x="105" y="250"/>
                    <a:pt x="111" y="256"/>
                  </a:cubicBezTo>
                  <a:cubicBezTo>
                    <a:pt x="117" y="262"/>
                    <a:pt x="123" y="267"/>
                    <a:pt x="126" y="271"/>
                  </a:cubicBezTo>
                  <a:cubicBezTo>
                    <a:pt x="128" y="273"/>
                    <a:pt x="130" y="274"/>
                    <a:pt x="131" y="275"/>
                  </a:cubicBezTo>
                  <a:cubicBezTo>
                    <a:pt x="132" y="276"/>
                    <a:pt x="132" y="277"/>
                    <a:pt x="132" y="277"/>
                  </a:cubicBezTo>
                  <a:cubicBezTo>
                    <a:pt x="138" y="282"/>
                    <a:pt x="145" y="286"/>
                    <a:pt x="152" y="290"/>
                  </a:cubicBezTo>
                  <a:cubicBezTo>
                    <a:pt x="159" y="294"/>
                    <a:pt x="166" y="296"/>
                    <a:pt x="174" y="298"/>
                  </a:cubicBezTo>
                  <a:cubicBezTo>
                    <a:pt x="167" y="295"/>
                    <a:pt x="161" y="291"/>
                    <a:pt x="156" y="286"/>
                  </a:cubicBezTo>
                  <a:cubicBezTo>
                    <a:pt x="150" y="281"/>
                    <a:pt x="145" y="276"/>
                    <a:pt x="141" y="270"/>
                  </a:cubicBezTo>
                  <a:cubicBezTo>
                    <a:pt x="141" y="270"/>
                    <a:pt x="141" y="270"/>
                    <a:pt x="140" y="269"/>
                  </a:cubicBezTo>
                  <a:cubicBezTo>
                    <a:pt x="139" y="268"/>
                    <a:pt x="138" y="267"/>
                    <a:pt x="136" y="265"/>
                  </a:cubicBezTo>
                  <a:cubicBezTo>
                    <a:pt x="132" y="261"/>
                    <a:pt x="127" y="256"/>
                    <a:pt x="120" y="249"/>
                  </a:cubicBezTo>
                  <a:cubicBezTo>
                    <a:pt x="114" y="243"/>
                    <a:pt x="105" y="235"/>
                    <a:pt x="93" y="230"/>
                  </a:cubicBezTo>
                  <a:cubicBezTo>
                    <a:pt x="92" y="230"/>
                    <a:pt x="91" y="229"/>
                    <a:pt x="89" y="229"/>
                  </a:cubicBezTo>
                  <a:cubicBezTo>
                    <a:pt x="88" y="228"/>
                    <a:pt x="86" y="228"/>
                    <a:pt x="85" y="227"/>
                  </a:cubicBezTo>
                  <a:cubicBezTo>
                    <a:pt x="83" y="227"/>
                    <a:pt x="82" y="226"/>
                    <a:pt x="80" y="226"/>
                  </a:cubicBezTo>
                  <a:cubicBezTo>
                    <a:pt x="78" y="225"/>
                    <a:pt x="78" y="225"/>
                    <a:pt x="78" y="225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69" y="224"/>
                    <a:pt x="62" y="224"/>
                    <a:pt x="56" y="224"/>
                  </a:cubicBezTo>
                  <a:cubicBezTo>
                    <a:pt x="43" y="226"/>
                    <a:pt x="31" y="229"/>
                    <a:pt x="20" y="235"/>
                  </a:cubicBezTo>
                  <a:cubicBezTo>
                    <a:pt x="14" y="238"/>
                    <a:pt x="9" y="241"/>
                    <a:pt x="5" y="246"/>
                  </a:cubicBezTo>
                  <a:cubicBezTo>
                    <a:pt x="4" y="248"/>
                    <a:pt x="3" y="249"/>
                    <a:pt x="2" y="251"/>
                  </a:cubicBezTo>
                  <a:cubicBezTo>
                    <a:pt x="2" y="251"/>
                    <a:pt x="2" y="252"/>
                    <a:pt x="1" y="253"/>
                  </a:cubicBezTo>
                  <a:cubicBezTo>
                    <a:pt x="1" y="254"/>
                    <a:pt x="1" y="254"/>
                    <a:pt x="1" y="254"/>
                  </a:cubicBezTo>
                  <a:cubicBezTo>
                    <a:pt x="1" y="255"/>
                    <a:pt x="1" y="255"/>
                    <a:pt x="1" y="255"/>
                  </a:cubicBezTo>
                  <a:cubicBezTo>
                    <a:pt x="1" y="256"/>
                    <a:pt x="0" y="257"/>
                    <a:pt x="0" y="258"/>
                  </a:cubicBezTo>
                  <a:cubicBezTo>
                    <a:pt x="0" y="259"/>
                    <a:pt x="0" y="260"/>
                    <a:pt x="0" y="261"/>
                  </a:cubicBezTo>
                  <a:cubicBezTo>
                    <a:pt x="0" y="261"/>
                    <a:pt x="1" y="262"/>
                    <a:pt x="1" y="263"/>
                  </a:cubicBezTo>
                  <a:cubicBezTo>
                    <a:pt x="1" y="264"/>
                    <a:pt x="1" y="265"/>
                    <a:pt x="1" y="265"/>
                  </a:cubicBezTo>
                  <a:cubicBezTo>
                    <a:pt x="4" y="271"/>
                    <a:pt x="7" y="275"/>
                    <a:pt x="10" y="278"/>
                  </a:cubicBezTo>
                  <a:cubicBezTo>
                    <a:pt x="14" y="280"/>
                    <a:pt x="16" y="282"/>
                    <a:pt x="19" y="284"/>
                  </a:cubicBezTo>
                  <a:cubicBezTo>
                    <a:pt x="20" y="284"/>
                    <a:pt x="20" y="284"/>
                    <a:pt x="21" y="285"/>
                  </a:cubicBezTo>
                  <a:cubicBezTo>
                    <a:pt x="20" y="286"/>
                    <a:pt x="20" y="286"/>
                    <a:pt x="20" y="286"/>
                  </a:cubicBezTo>
                  <a:cubicBezTo>
                    <a:pt x="20" y="288"/>
                    <a:pt x="20" y="291"/>
                    <a:pt x="21" y="294"/>
                  </a:cubicBezTo>
                  <a:cubicBezTo>
                    <a:pt x="21" y="296"/>
                    <a:pt x="23" y="298"/>
                    <a:pt x="24" y="300"/>
                  </a:cubicBezTo>
                  <a:cubicBezTo>
                    <a:pt x="26" y="302"/>
                    <a:pt x="27" y="303"/>
                    <a:pt x="29" y="305"/>
                  </a:cubicBezTo>
                  <a:cubicBezTo>
                    <a:pt x="32" y="307"/>
                    <a:pt x="36" y="309"/>
                    <a:pt x="39" y="311"/>
                  </a:cubicBezTo>
                  <a:cubicBezTo>
                    <a:pt x="42" y="312"/>
                    <a:pt x="44" y="313"/>
                    <a:pt x="47" y="313"/>
                  </a:cubicBezTo>
                  <a:cubicBezTo>
                    <a:pt x="46" y="319"/>
                    <a:pt x="48" y="325"/>
                    <a:pt x="51" y="329"/>
                  </a:cubicBezTo>
                  <a:cubicBezTo>
                    <a:pt x="54" y="334"/>
                    <a:pt x="59" y="338"/>
                    <a:pt x="63" y="340"/>
                  </a:cubicBezTo>
                  <a:cubicBezTo>
                    <a:pt x="68" y="343"/>
                    <a:pt x="72" y="345"/>
                    <a:pt x="76" y="346"/>
                  </a:cubicBezTo>
                  <a:cubicBezTo>
                    <a:pt x="80" y="348"/>
                    <a:pt x="84" y="349"/>
                    <a:pt x="88" y="350"/>
                  </a:cubicBezTo>
                  <a:cubicBezTo>
                    <a:pt x="89" y="350"/>
                    <a:pt x="90" y="351"/>
                    <a:pt x="91" y="351"/>
                  </a:cubicBezTo>
                  <a:cubicBezTo>
                    <a:pt x="90" y="351"/>
                    <a:pt x="90" y="351"/>
                    <a:pt x="90" y="351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1" y="353"/>
                    <a:pt x="75" y="355"/>
                    <a:pt x="69" y="358"/>
                  </a:cubicBezTo>
                  <a:cubicBezTo>
                    <a:pt x="58" y="364"/>
                    <a:pt x="47" y="372"/>
                    <a:pt x="39" y="381"/>
                  </a:cubicBezTo>
                  <a:cubicBezTo>
                    <a:pt x="35" y="386"/>
                    <a:pt x="32" y="391"/>
                    <a:pt x="30" y="397"/>
                  </a:cubicBezTo>
                  <a:cubicBezTo>
                    <a:pt x="29" y="399"/>
                    <a:pt x="29" y="400"/>
                    <a:pt x="29" y="402"/>
                  </a:cubicBezTo>
                  <a:cubicBezTo>
                    <a:pt x="29" y="403"/>
                    <a:pt x="29" y="404"/>
                    <a:pt x="29" y="405"/>
                  </a:cubicBezTo>
                  <a:cubicBezTo>
                    <a:pt x="29" y="406"/>
                    <a:pt x="29" y="406"/>
                    <a:pt x="29" y="406"/>
                  </a:cubicBezTo>
                  <a:cubicBezTo>
                    <a:pt x="29" y="406"/>
                    <a:pt x="29" y="407"/>
                    <a:pt x="29" y="407"/>
                  </a:cubicBezTo>
                  <a:cubicBezTo>
                    <a:pt x="29" y="408"/>
                    <a:pt x="29" y="409"/>
                    <a:pt x="30" y="410"/>
                  </a:cubicBezTo>
                  <a:cubicBezTo>
                    <a:pt x="30" y="410"/>
                    <a:pt x="30" y="411"/>
                    <a:pt x="31" y="412"/>
                  </a:cubicBezTo>
                  <a:cubicBezTo>
                    <a:pt x="31" y="413"/>
                    <a:pt x="31" y="414"/>
                    <a:pt x="32" y="414"/>
                  </a:cubicBezTo>
                  <a:cubicBezTo>
                    <a:pt x="32" y="415"/>
                    <a:pt x="33" y="416"/>
                    <a:pt x="33" y="416"/>
                  </a:cubicBezTo>
                  <a:cubicBezTo>
                    <a:pt x="37" y="421"/>
                    <a:pt x="42" y="423"/>
                    <a:pt x="46" y="424"/>
                  </a:cubicBezTo>
                  <a:cubicBezTo>
                    <a:pt x="50" y="426"/>
                    <a:pt x="54" y="426"/>
                    <a:pt x="56" y="427"/>
                  </a:cubicBezTo>
                  <a:cubicBezTo>
                    <a:pt x="57" y="427"/>
                    <a:pt x="58" y="427"/>
                    <a:pt x="58" y="427"/>
                  </a:cubicBezTo>
                  <a:cubicBezTo>
                    <a:pt x="58" y="428"/>
                    <a:pt x="58" y="428"/>
                    <a:pt x="58" y="428"/>
                  </a:cubicBezTo>
                  <a:cubicBezTo>
                    <a:pt x="59" y="431"/>
                    <a:pt x="60" y="433"/>
                    <a:pt x="62" y="436"/>
                  </a:cubicBezTo>
                  <a:cubicBezTo>
                    <a:pt x="63" y="438"/>
                    <a:pt x="65" y="439"/>
                    <a:pt x="67" y="440"/>
                  </a:cubicBezTo>
                  <a:cubicBezTo>
                    <a:pt x="69" y="441"/>
                    <a:pt x="71" y="442"/>
                    <a:pt x="73" y="443"/>
                  </a:cubicBezTo>
                  <a:cubicBezTo>
                    <a:pt x="78" y="444"/>
                    <a:pt x="81" y="444"/>
                    <a:pt x="85" y="444"/>
                  </a:cubicBezTo>
                  <a:cubicBezTo>
                    <a:pt x="88" y="445"/>
                    <a:pt x="91" y="444"/>
                    <a:pt x="93" y="444"/>
                  </a:cubicBezTo>
                  <a:cubicBezTo>
                    <a:pt x="95" y="450"/>
                    <a:pt x="98" y="455"/>
                    <a:pt x="103" y="458"/>
                  </a:cubicBezTo>
                  <a:cubicBezTo>
                    <a:pt x="108" y="461"/>
                    <a:pt x="113" y="462"/>
                    <a:pt x="118" y="463"/>
                  </a:cubicBezTo>
                  <a:cubicBezTo>
                    <a:pt x="123" y="464"/>
                    <a:pt x="128" y="464"/>
                    <a:pt x="132" y="464"/>
                  </a:cubicBezTo>
                  <a:cubicBezTo>
                    <a:pt x="134" y="464"/>
                    <a:pt x="136" y="464"/>
                    <a:pt x="138" y="464"/>
                  </a:cubicBezTo>
                  <a:moveTo>
                    <a:pt x="304" y="954"/>
                  </a:moveTo>
                  <a:cubicBezTo>
                    <a:pt x="291" y="948"/>
                    <a:pt x="277" y="941"/>
                    <a:pt x="264" y="932"/>
                  </a:cubicBezTo>
                  <a:cubicBezTo>
                    <a:pt x="251" y="924"/>
                    <a:pt x="238" y="914"/>
                    <a:pt x="226" y="903"/>
                  </a:cubicBezTo>
                  <a:cubicBezTo>
                    <a:pt x="220" y="898"/>
                    <a:pt x="215" y="891"/>
                    <a:pt x="210" y="885"/>
                  </a:cubicBezTo>
                  <a:cubicBezTo>
                    <a:pt x="206" y="878"/>
                    <a:pt x="201" y="871"/>
                    <a:pt x="197" y="864"/>
                  </a:cubicBezTo>
                  <a:cubicBezTo>
                    <a:pt x="188" y="849"/>
                    <a:pt x="181" y="835"/>
                    <a:pt x="174" y="819"/>
                  </a:cubicBezTo>
                  <a:cubicBezTo>
                    <a:pt x="171" y="812"/>
                    <a:pt x="168" y="804"/>
                    <a:pt x="166" y="797"/>
                  </a:cubicBezTo>
                  <a:cubicBezTo>
                    <a:pt x="164" y="789"/>
                    <a:pt x="162" y="781"/>
                    <a:pt x="161" y="774"/>
                  </a:cubicBezTo>
                  <a:cubicBezTo>
                    <a:pt x="161" y="773"/>
                    <a:pt x="161" y="771"/>
                    <a:pt x="161" y="770"/>
                  </a:cubicBezTo>
                  <a:cubicBezTo>
                    <a:pt x="167" y="773"/>
                    <a:pt x="174" y="779"/>
                    <a:pt x="183" y="786"/>
                  </a:cubicBezTo>
                  <a:cubicBezTo>
                    <a:pt x="201" y="800"/>
                    <a:pt x="225" y="819"/>
                    <a:pt x="247" y="841"/>
                  </a:cubicBezTo>
                  <a:cubicBezTo>
                    <a:pt x="252" y="846"/>
                    <a:pt x="257" y="852"/>
                    <a:pt x="263" y="857"/>
                  </a:cubicBezTo>
                  <a:cubicBezTo>
                    <a:pt x="265" y="860"/>
                    <a:pt x="268" y="863"/>
                    <a:pt x="270" y="865"/>
                  </a:cubicBezTo>
                  <a:cubicBezTo>
                    <a:pt x="273" y="868"/>
                    <a:pt x="275" y="871"/>
                    <a:pt x="278" y="873"/>
                  </a:cubicBezTo>
                  <a:cubicBezTo>
                    <a:pt x="287" y="884"/>
                    <a:pt x="296" y="894"/>
                    <a:pt x="303" y="903"/>
                  </a:cubicBezTo>
                  <a:cubicBezTo>
                    <a:pt x="306" y="908"/>
                    <a:pt x="309" y="912"/>
                    <a:pt x="312" y="916"/>
                  </a:cubicBezTo>
                  <a:cubicBezTo>
                    <a:pt x="315" y="920"/>
                    <a:pt x="317" y="923"/>
                    <a:pt x="319" y="926"/>
                  </a:cubicBezTo>
                  <a:cubicBezTo>
                    <a:pt x="321" y="929"/>
                    <a:pt x="322" y="931"/>
                    <a:pt x="323" y="932"/>
                  </a:cubicBezTo>
                  <a:cubicBezTo>
                    <a:pt x="324" y="934"/>
                    <a:pt x="325" y="935"/>
                    <a:pt x="325" y="935"/>
                  </a:cubicBezTo>
                  <a:cubicBezTo>
                    <a:pt x="327" y="937"/>
                    <a:pt x="330" y="940"/>
                    <a:pt x="332" y="943"/>
                  </a:cubicBezTo>
                  <a:cubicBezTo>
                    <a:pt x="339" y="952"/>
                    <a:pt x="339" y="952"/>
                    <a:pt x="339" y="952"/>
                  </a:cubicBezTo>
                  <a:cubicBezTo>
                    <a:pt x="342" y="957"/>
                    <a:pt x="342" y="957"/>
                    <a:pt x="342" y="957"/>
                  </a:cubicBezTo>
                  <a:cubicBezTo>
                    <a:pt x="346" y="962"/>
                    <a:pt x="346" y="962"/>
                    <a:pt x="346" y="962"/>
                  </a:cubicBezTo>
                  <a:cubicBezTo>
                    <a:pt x="348" y="966"/>
                    <a:pt x="348" y="966"/>
                    <a:pt x="348" y="966"/>
                  </a:cubicBezTo>
                  <a:cubicBezTo>
                    <a:pt x="346" y="965"/>
                    <a:pt x="344" y="965"/>
                    <a:pt x="341" y="965"/>
                  </a:cubicBezTo>
                  <a:cubicBezTo>
                    <a:pt x="329" y="964"/>
                    <a:pt x="317" y="960"/>
                    <a:pt x="304" y="954"/>
                  </a:cubicBezTo>
                  <a:moveTo>
                    <a:pt x="312" y="859"/>
                  </a:moveTo>
                  <a:cubicBezTo>
                    <a:pt x="314" y="859"/>
                    <a:pt x="316" y="861"/>
                    <a:pt x="318" y="861"/>
                  </a:cubicBezTo>
                  <a:cubicBezTo>
                    <a:pt x="320" y="863"/>
                    <a:pt x="320" y="863"/>
                    <a:pt x="320" y="863"/>
                  </a:cubicBezTo>
                  <a:cubicBezTo>
                    <a:pt x="323" y="865"/>
                    <a:pt x="323" y="865"/>
                    <a:pt x="323" y="865"/>
                  </a:cubicBezTo>
                  <a:cubicBezTo>
                    <a:pt x="325" y="866"/>
                    <a:pt x="327" y="867"/>
                    <a:pt x="329" y="868"/>
                  </a:cubicBezTo>
                  <a:cubicBezTo>
                    <a:pt x="336" y="873"/>
                    <a:pt x="343" y="879"/>
                    <a:pt x="349" y="885"/>
                  </a:cubicBezTo>
                  <a:cubicBezTo>
                    <a:pt x="356" y="891"/>
                    <a:pt x="363" y="898"/>
                    <a:pt x="369" y="904"/>
                  </a:cubicBezTo>
                  <a:cubicBezTo>
                    <a:pt x="374" y="909"/>
                    <a:pt x="380" y="914"/>
                    <a:pt x="385" y="919"/>
                  </a:cubicBezTo>
                  <a:cubicBezTo>
                    <a:pt x="385" y="919"/>
                    <a:pt x="385" y="919"/>
                    <a:pt x="385" y="919"/>
                  </a:cubicBezTo>
                  <a:cubicBezTo>
                    <a:pt x="385" y="919"/>
                    <a:pt x="385" y="919"/>
                    <a:pt x="385" y="920"/>
                  </a:cubicBezTo>
                  <a:cubicBezTo>
                    <a:pt x="385" y="921"/>
                    <a:pt x="385" y="923"/>
                    <a:pt x="385" y="924"/>
                  </a:cubicBezTo>
                  <a:cubicBezTo>
                    <a:pt x="385" y="928"/>
                    <a:pt x="384" y="934"/>
                    <a:pt x="383" y="940"/>
                  </a:cubicBezTo>
                  <a:cubicBezTo>
                    <a:pt x="382" y="944"/>
                    <a:pt x="380" y="947"/>
                    <a:pt x="378" y="950"/>
                  </a:cubicBezTo>
                  <a:cubicBezTo>
                    <a:pt x="377" y="954"/>
                    <a:pt x="374" y="957"/>
                    <a:pt x="371" y="959"/>
                  </a:cubicBezTo>
                  <a:cubicBezTo>
                    <a:pt x="367" y="962"/>
                    <a:pt x="363" y="964"/>
                    <a:pt x="358" y="965"/>
                  </a:cubicBezTo>
                  <a:cubicBezTo>
                    <a:pt x="355" y="965"/>
                    <a:pt x="353" y="965"/>
                    <a:pt x="350" y="966"/>
                  </a:cubicBezTo>
                  <a:cubicBezTo>
                    <a:pt x="346" y="953"/>
                    <a:pt x="341" y="941"/>
                    <a:pt x="335" y="930"/>
                  </a:cubicBezTo>
                  <a:cubicBezTo>
                    <a:pt x="335" y="930"/>
                    <a:pt x="333" y="927"/>
                    <a:pt x="330" y="922"/>
                  </a:cubicBezTo>
                  <a:cubicBezTo>
                    <a:pt x="328" y="920"/>
                    <a:pt x="326" y="916"/>
                    <a:pt x="323" y="912"/>
                  </a:cubicBezTo>
                  <a:cubicBezTo>
                    <a:pt x="320" y="908"/>
                    <a:pt x="317" y="904"/>
                    <a:pt x="313" y="899"/>
                  </a:cubicBezTo>
                  <a:cubicBezTo>
                    <a:pt x="299" y="880"/>
                    <a:pt x="278" y="856"/>
                    <a:pt x="256" y="834"/>
                  </a:cubicBezTo>
                  <a:cubicBezTo>
                    <a:pt x="233" y="812"/>
                    <a:pt x="209" y="792"/>
                    <a:pt x="190" y="777"/>
                  </a:cubicBezTo>
                  <a:cubicBezTo>
                    <a:pt x="181" y="770"/>
                    <a:pt x="173" y="764"/>
                    <a:pt x="167" y="760"/>
                  </a:cubicBezTo>
                  <a:cubicBezTo>
                    <a:pt x="166" y="759"/>
                    <a:pt x="164" y="758"/>
                    <a:pt x="163" y="757"/>
                  </a:cubicBezTo>
                  <a:cubicBezTo>
                    <a:pt x="163" y="757"/>
                    <a:pt x="164" y="756"/>
                    <a:pt x="164" y="755"/>
                  </a:cubicBezTo>
                  <a:cubicBezTo>
                    <a:pt x="165" y="754"/>
                    <a:pt x="166" y="753"/>
                    <a:pt x="167" y="752"/>
                  </a:cubicBezTo>
                  <a:cubicBezTo>
                    <a:pt x="168" y="751"/>
                    <a:pt x="169" y="750"/>
                    <a:pt x="170" y="750"/>
                  </a:cubicBezTo>
                  <a:cubicBezTo>
                    <a:pt x="173" y="749"/>
                    <a:pt x="176" y="748"/>
                    <a:pt x="179" y="748"/>
                  </a:cubicBezTo>
                  <a:cubicBezTo>
                    <a:pt x="181" y="748"/>
                    <a:pt x="182" y="748"/>
                    <a:pt x="184" y="748"/>
                  </a:cubicBezTo>
                  <a:cubicBezTo>
                    <a:pt x="185" y="748"/>
                    <a:pt x="187" y="748"/>
                    <a:pt x="189" y="749"/>
                  </a:cubicBezTo>
                  <a:cubicBezTo>
                    <a:pt x="189" y="749"/>
                    <a:pt x="190" y="749"/>
                    <a:pt x="191" y="749"/>
                  </a:cubicBezTo>
                  <a:cubicBezTo>
                    <a:pt x="192" y="749"/>
                    <a:pt x="193" y="750"/>
                    <a:pt x="193" y="750"/>
                  </a:cubicBezTo>
                  <a:cubicBezTo>
                    <a:pt x="195" y="750"/>
                    <a:pt x="197" y="751"/>
                    <a:pt x="198" y="751"/>
                  </a:cubicBezTo>
                  <a:cubicBezTo>
                    <a:pt x="201" y="752"/>
                    <a:pt x="204" y="753"/>
                    <a:pt x="207" y="754"/>
                  </a:cubicBezTo>
                  <a:cubicBezTo>
                    <a:pt x="209" y="755"/>
                    <a:pt x="210" y="755"/>
                    <a:pt x="212" y="756"/>
                  </a:cubicBezTo>
                  <a:cubicBezTo>
                    <a:pt x="213" y="756"/>
                    <a:pt x="213" y="756"/>
                    <a:pt x="214" y="757"/>
                  </a:cubicBezTo>
                  <a:cubicBezTo>
                    <a:pt x="215" y="757"/>
                    <a:pt x="216" y="757"/>
                    <a:pt x="216" y="757"/>
                  </a:cubicBezTo>
                  <a:cubicBezTo>
                    <a:pt x="227" y="762"/>
                    <a:pt x="236" y="769"/>
                    <a:pt x="244" y="776"/>
                  </a:cubicBezTo>
                  <a:cubicBezTo>
                    <a:pt x="251" y="782"/>
                    <a:pt x="257" y="789"/>
                    <a:pt x="262" y="794"/>
                  </a:cubicBezTo>
                  <a:cubicBezTo>
                    <a:pt x="264" y="797"/>
                    <a:pt x="266" y="799"/>
                    <a:pt x="268" y="801"/>
                  </a:cubicBezTo>
                  <a:cubicBezTo>
                    <a:pt x="270" y="804"/>
                    <a:pt x="271" y="806"/>
                    <a:pt x="273" y="807"/>
                  </a:cubicBezTo>
                  <a:cubicBezTo>
                    <a:pt x="274" y="809"/>
                    <a:pt x="275" y="810"/>
                    <a:pt x="275" y="811"/>
                  </a:cubicBezTo>
                  <a:cubicBezTo>
                    <a:pt x="276" y="811"/>
                    <a:pt x="276" y="812"/>
                    <a:pt x="276" y="812"/>
                  </a:cubicBezTo>
                  <a:cubicBezTo>
                    <a:pt x="280" y="816"/>
                    <a:pt x="280" y="816"/>
                    <a:pt x="280" y="816"/>
                  </a:cubicBezTo>
                  <a:cubicBezTo>
                    <a:pt x="283" y="820"/>
                    <a:pt x="283" y="820"/>
                    <a:pt x="283" y="820"/>
                  </a:cubicBezTo>
                  <a:cubicBezTo>
                    <a:pt x="286" y="823"/>
                    <a:pt x="288" y="826"/>
                    <a:pt x="290" y="829"/>
                  </a:cubicBezTo>
                  <a:cubicBezTo>
                    <a:pt x="293" y="834"/>
                    <a:pt x="296" y="838"/>
                    <a:pt x="299" y="843"/>
                  </a:cubicBezTo>
                  <a:cubicBezTo>
                    <a:pt x="295" y="847"/>
                    <a:pt x="295" y="847"/>
                    <a:pt x="295" y="847"/>
                  </a:cubicBezTo>
                  <a:cubicBezTo>
                    <a:pt x="292" y="849"/>
                    <a:pt x="292" y="849"/>
                    <a:pt x="292" y="849"/>
                  </a:cubicBezTo>
                  <a:cubicBezTo>
                    <a:pt x="291" y="850"/>
                    <a:pt x="291" y="850"/>
                    <a:pt x="291" y="850"/>
                  </a:cubicBezTo>
                  <a:cubicBezTo>
                    <a:pt x="291" y="851"/>
                    <a:pt x="291" y="851"/>
                    <a:pt x="291" y="851"/>
                  </a:cubicBezTo>
                  <a:cubicBezTo>
                    <a:pt x="291" y="851"/>
                    <a:pt x="291" y="851"/>
                    <a:pt x="291" y="851"/>
                  </a:cubicBezTo>
                  <a:cubicBezTo>
                    <a:pt x="292" y="851"/>
                    <a:pt x="292" y="851"/>
                    <a:pt x="292" y="851"/>
                  </a:cubicBezTo>
                  <a:cubicBezTo>
                    <a:pt x="296" y="853"/>
                    <a:pt x="300" y="854"/>
                    <a:pt x="305" y="856"/>
                  </a:cubicBezTo>
                  <a:cubicBezTo>
                    <a:pt x="306" y="856"/>
                    <a:pt x="306" y="856"/>
                    <a:pt x="306" y="856"/>
                  </a:cubicBezTo>
                  <a:cubicBezTo>
                    <a:pt x="307" y="856"/>
                    <a:pt x="307" y="856"/>
                    <a:pt x="307" y="856"/>
                  </a:cubicBezTo>
                  <a:cubicBezTo>
                    <a:pt x="307" y="856"/>
                    <a:pt x="307" y="856"/>
                    <a:pt x="307" y="856"/>
                  </a:cubicBezTo>
                  <a:cubicBezTo>
                    <a:pt x="307" y="857"/>
                    <a:pt x="307" y="857"/>
                    <a:pt x="307" y="857"/>
                  </a:cubicBezTo>
                  <a:cubicBezTo>
                    <a:pt x="309" y="857"/>
                    <a:pt x="309" y="857"/>
                    <a:pt x="309" y="857"/>
                  </a:cubicBezTo>
                  <a:cubicBezTo>
                    <a:pt x="312" y="859"/>
                    <a:pt x="312" y="859"/>
                    <a:pt x="312" y="859"/>
                  </a:cubicBezTo>
                  <a:moveTo>
                    <a:pt x="388" y="335"/>
                  </a:moveTo>
                  <a:cubicBezTo>
                    <a:pt x="386" y="334"/>
                    <a:pt x="383" y="332"/>
                    <a:pt x="381" y="330"/>
                  </a:cubicBezTo>
                  <a:cubicBezTo>
                    <a:pt x="390" y="331"/>
                    <a:pt x="399" y="332"/>
                    <a:pt x="408" y="333"/>
                  </a:cubicBezTo>
                  <a:cubicBezTo>
                    <a:pt x="401" y="333"/>
                    <a:pt x="394" y="334"/>
                    <a:pt x="388" y="335"/>
                  </a:cubicBezTo>
                  <a:moveTo>
                    <a:pt x="278" y="34"/>
                  </a:moveTo>
                  <a:cubicBezTo>
                    <a:pt x="282" y="32"/>
                    <a:pt x="286" y="31"/>
                    <a:pt x="290" y="29"/>
                  </a:cubicBezTo>
                  <a:cubicBezTo>
                    <a:pt x="291" y="28"/>
                    <a:pt x="293" y="28"/>
                    <a:pt x="295" y="27"/>
                  </a:cubicBezTo>
                  <a:cubicBezTo>
                    <a:pt x="297" y="26"/>
                    <a:pt x="299" y="26"/>
                    <a:pt x="301" y="25"/>
                  </a:cubicBezTo>
                  <a:cubicBezTo>
                    <a:pt x="316" y="20"/>
                    <a:pt x="331" y="18"/>
                    <a:pt x="345" y="16"/>
                  </a:cubicBezTo>
                  <a:cubicBezTo>
                    <a:pt x="360" y="14"/>
                    <a:pt x="374" y="14"/>
                    <a:pt x="387" y="14"/>
                  </a:cubicBezTo>
                  <a:cubicBezTo>
                    <a:pt x="388" y="14"/>
                    <a:pt x="390" y="14"/>
                    <a:pt x="391" y="15"/>
                  </a:cubicBezTo>
                  <a:cubicBezTo>
                    <a:pt x="393" y="15"/>
                    <a:pt x="395" y="15"/>
                    <a:pt x="396" y="15"/>
                  </a:cubicBezTo>
                  <a:cubicBezTo>
                    <a:pt x="399" y="15"/>
                    <a:pt x="402" y="15"/>
                    <a:pt x="405" y="15"/>
                  </a:cubicBezTo>
                  <a:cubicBezTo>
                    <a:pt x="408" y="16"/>
                    <a:pt x="411" y="16"/>
                    <a:pt x="414" y="16"/>
                  </a:cubicBezTo>
                  <a:cubicBezTo>
                    <a:pt x="416" y="16"/>
                    <a:pt x="417" y="17"/>
                    <a:pt x="419" y="17"/>
                  </a:cubicBezTo>
                  <a:cubicBezTo>
                    <a:pt x="420" y="17"/>
                    <a:pt x="421" y="17"/>
                    <a:pt x="423" y="17"/>
                  </a:cubicBezTo>
                  <a:cubicBezTo>
                    <a:pt x="426" y="18"/>
                    <a:pt x="428" y="18"/>
                    <a:pt x="431" y="18"/>
                  </a:cubicBezTo>
                  <a:cubicBezTo>
                    <a:pt x="434" y="19"/>
                    <a:pt x="436" y="19"/>
                    <a:pt x="439" y="20"/>
                  </a:cubicBezTo>
                  <a:cubicBezTo>
                    <a:pt x="441" y="20"/>
                    <a:pt x="444" y="20"/>
                    <a:pt x="446" y="21"/>
                  </a:cubicBezTo>
                  <a:cubicBezTo>
                    <a:pt x="449" y="21"/>
                    <a:pt x="451" y="22"/>
                    <a:pt x="453" y="22"/>
                  </a:cubicBezTo>
                  <a:cubicBezTo>
                    <a:pt x="472" y="26"/>
                    <a:pt x="486" y="30"/>
                    <a:pt x="496" y="32"/>
                  </a:cubicBezTo>
                  <a:cubicBezTo>
                    <a:pt x="505" y="35"/>
                    <a:pt x="511" y="37"/>
                    <a:pt x="511" y="37"/>
                  </a:cubicBezTo>
                  <a:cubicBezTo>
                    <a:pt x="511" y="35"/>
                    <a:pt x="511" y="35"/>
                    <a:pt x="511" y="35"/>
                  </a:cubicBezTo>
                  <a:cubicBezTo>
                    <a:pt x="515" y="36"/>
                    <a:pt x="519" y="38"/>
                    <a:pt x="523" y="40"/>
                  </a:cubicBezTo>
                  <a:cubicBezTo>
                    <a:pt x="535" y="47"/>
                    <a:pt x="548" y="56"/>
                    <a:pt x="560" y="66"/>
                  </a:cubicBezTo>
                  <a:cubicBezTo>
                    <a:pt x="572" y="76"/>
                    <a:pt x="584" y="88"/>
                    <a:pt x="594" y="102"/>
                  </a:cubicBezTo>
                  <a:cubicBezTo>
                    <a:pt x="595" y="103"/>
                    <a:pt x="597" y="105"/>
                    <a:pt x="598" y="107"/>
                  </a:cubicBezTo>
                  <a:cubicBezTo>
                    <a:pt x="599" y="109"/>
                    <a:pt x="600" y="110"/>
                    <a:pt x="601" y="112"/>
                  </a:cubicBezTo>
                  <a:cubicBezTo>
                    <a:pt x="603" y="114"/>
                    <a:pt x="604" y="116"/>
                    <a:pt x="605" y="118"/>
                  </a:cubicBezTo>
                  <a:cubicBezTo>
                    <a:pt x="606" y="119"/>
                    <a:pt x="606" y="119"/>
                    <a:pt x="607" y="120"/>
                  </a:cubicBezTo>
                  <a:cubicBezTo>
                    <a:pt x="587" y="120"/>
                    <a:pt x="587" y="120"/>
                    <a:pt x="587" y="120"/>
                  </a:cubicBezTo>
                  <a:cubicBezTo>
                    <a:pt x="580" y="120"/>
                    <a:pt x="572" y="119"/>
                    <a:pt x="565" y="119"/>
                  </a:cubicBezTo>
                  <a:cubicBezTo>
                    <a:pt x="565" y="119"/>
                    <a:pt x="565" y="119"/>
                    <a:pt x="564" y="119"/>
                  </a:cubicBezTo>
                  <a:cubicBezTo>
                    <a:pt x="563" y="119"/>
                    <a:pt x="563" y="119"/>
                    <a:pt x="562" y="119"/>
                  </a:cubicBezTo>
                  <a:cubicBezTo>
                    <a:pt x="562" y="119"/>
                    <a:pt x="561" y="119"/>
                    <a:pt x="560" y="119"/>
                  </a:cubicBezTo>
                  <a:cubicBezTo>
                    <a:pt x="558" y="119"/>
                    <a:pt x="556" y="119"/>
                    <a:pt x="553" y="119"/>
                  </a:cubicBezTo>
                  <a:cubicBezTo>
                    <a:pt x="549" y="119"/>
                    <a:pt x="543" y="119"/>
                    <a:pt x="536" y="119"/>
                  </a:cubicBezTo>
                  <a:cubicBezTo>
                    <a:pt x="529" y="118"/>
                    <a:pt x="521" y="117"/>
                    <a:pt x="513" y="116"/>
                  </a:cubicBezTo>
                  <a:cubicBezTo>
                    <a:pt x="496" y="114"/>
                    <a:pt x="477" y="110"/>
                    <a:pt x="457" y="103"/>
                  </a:cubicBezTo>
                  <a:cubicBezTo>
                    <a:pt x="437" y="97"/>
                    <a:pt x="416" y="88"/>
                    <a:pt x="398" y="75"/>
                  </a:cubicBezTo>
                  <a:cubicBezTo>
                    <a:pt x="389" y="69"/>
                    <a:pt x="380" y="62"/>
                    <a:pt x="373" y="54"/>
                  </a:cubicBezTo>
                  <a:cubicBezTo>
                    <a:pt x="370" y="50"/>
                    <a:pt x="367" y="45"/>
                    <a:pt x="364" y="41"/>
                  </a:cubicBezTo>
                  <a:cubicBezTo>
                    <a:pt x="364" y="40"/>
                    <a:pt x="363" y="38"/>
                    <a:pt x="363" y="37"/>
                  </a:cubicBezTo>
                  <a:cubicBezTo>
                    <a:pt x="362" y="36"/>
                    <a:pt x="362" y="36"/>
                    <a:pt x="362" y="36"/>
                  </a:cubicBezTo>
                  <a:cubicBezTo>
                    <a:pt x="362" y="35"/>
                    <a:pt x="362" y="35"/>
                    <a:pt x="362" y="35"/>
                  </a:cubicBezTo>
                  <a:cubicBezTo>
                    <a:pt x="361" y="34"/>
                    <a:pt x="361" y="34"/>
                    <a:pt x="361" y="34"/>
                  </a:cubicBezTo>
                  <a:cubicBezTo>
                    <a:pt x="360" y="32"/>
                    <a:pt x="360" y="32"/>
                    <a:pt x="360" y="32"/>
                  </a:cubicBezTo>
                  <a:cubicBezTo>
                    <a:pt x="359" y="30"/>
                    <a:pt x="358" y="27"/>
                    <a:pt x="357" y="25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6" y="23"/>
                    <a:pt x="356" y="23"/>
                    <a:pt x="356" y="23"/>
                  </a:cubicBezTo>
                  <a:cubicBezTo>
                    <a:pt x="356" y="23"/>
                    <a:pt x="356" y="23"/>
                    <a:pt x="356" y="23"/>
                  </a:cubicBezTo>
                  <a:cubicBezTo>
                    <a:pt x="355" y="23"/>
                    <a:pt x="355" y="23"/>
                    <a:pt x="355" y="23"/>
                  </a:cubicBezTo>
                  <a:cubicBezTo>
                    <a:pt x="352" y="25"/>
                    <a:pt x="352" y="25"/>
                    <a:pt x="352" y="25"/>
                  </a:cubicBezTo>
                  <a:cubicBezTo>
                    <a:pt x="351" y="27"/>
                    <a:pt x="349" y="28"/>
                    <a:pt x="347" y="30"/>
                  </a:cubicBezTo>
                  <a:cubicBezTo>
                    <a:pt x="344" y="32"/>
                    <a:pt x="344" y="32"/>
                    <a:pt x="344" y="32"/>
                  </a:cubicBezTo>
                  <a:cubicBezTo>
                    <a:pt x="342" y="33"/>
                    <a:pt x="342" y="33"/>
                    <a:pt x="342" y="33"/>
                  </a:cubicBezTo>
                  <a:cubicBezTo>
                    <a:pt x="341" y="33"/>
                    <a:pt x="340" y="34"/>
                    <a:pt x="339" y="35"/>
                  </a:cubicBezTo>
                  <a:cubicBezTo>
                    <a:pt x="338" y="35"/>
                    <a:pt x="337" y="36"/>
                    <a:pt x="336" y="36"/>
                  </a:cubicBezTo>
                  <a:cubicBezTo>
                    <a:pt x="335" y="37"/>
                    <a:pt x="334" y="37"/>
                    <a:pt x="333" y="38"/>
                  </a:cubicBezTo>
                  <a:cubicBezTo>
                    <a:pt x="332" y="38"/>
                    <a:pt x="330" y="39"/>
                    <a:pt x="329" y="39"/>
                  </a:cubicBezTo>
                  <a:cubicBezTo>
                    <a:pt x="327" y="40"/>
                    <a:pt x="325" y="41"/>
                    <a:pt x="323" y="42"/>
                  </a:cubicBezTo>
                  <a:cubicBezTo>
                    <a:pt x="314" y="45"/>
                    <a:pt x="305" y="46"/>
                    <a:pt x="297" y="46"/>
                  </a:cubicBezTo>
                  <a:cubicBezTo>
                    <a:pt x="289" y="47"/>
                    <a:pt x="281" y="47"/>
                    <a:pt x="274" y="46"/>
                  </a:cubicBezTo>
                  <a:cubicBezTo>
                    <a:pt x="268" y="46"/>
                    <a:pt x="262" y="46"/>
                    <a:pt x="257" y="45"/>
                  </a:cubicBezTo>
                  <a:cubicBezTo>
                    <a:pt x="264" y="41"/>
                    <a:pt x="271" y="37"/>
                    <a:pt x="278" y="34"/>
                  </a:cubicBezTo>
                  <a:moveTo>
                    <a:pt x="265" y="282"/>
                  </a:moveTo>
                  <a:cubicBezTo>
                    <a:pt x="247" y="271"/>
                    <a:pt x="232" y="257"/>
                    <a:pt x="220" y="241"/>
                  </a:cubicBezTo>
                  <a:cubicBezTo>
                    <a:pt x="219" y="238"/>
                    <a:pt x="217" y="236"/>
                    <a:pt x="216" y="234"/>
                  </a:cubicBezTo>
                  <a:cubicBezTo>
                    <a:pt x="214" y="232"/>
                    <a:pt x="213" y="230"/>
                    <a:pt x="212" y="228"/>
                  </a:cubicBezTo>
                  <a:cubicBezTo>
                    <a:pt x="210" y="226"/>
                    <a:pt x="209" y="224"/>
                    <a:pt x="208" y="22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06" y="217"/>
                    <a:pt x="205" y="216"/>
                    <a:pt x="205" y="215"/>
                  </a:cubicBezTo>
                  <a:cubicBezTo>
                    <a:pt x="204" y="212"/>
                    <a:pt x="203" y="210"/>
                    <a:pt x="202" y="208"/>
                  </a:cubicBezTo>
                  <a:cubicBezTo>
                    <a:pt x="201" y="206"/>
                    <a:pt x="200" y="203"/>
                    <a:pt x="199" y="201"/>
                  </a:cubicBezTo>
                  <a:cubicBezTo>
                    <a:pt x="198" y="199"/>
                    <a:pt x="198" y="196"/>
                    <a:pt x="197" y="194"/>
                  </a:cubicBezTo>
                  <a:cubicBezTo>
                    <a:pt x="196" y="192"/>
                    <a:pt x="196" y="189"/>
                    <a:pt x="195" y="187"/>
                  </a:cubicBezTo>
                  <a:cubicBezTo>
                    <a:pt x="191" y="168"/>
                    <a:pt x="191" y="149"/>
                    <a:pt x="195" y="130"/>
                  </a:cubicBezTo>
                  <a:cubicBezTo>
                    <a:pt x="199" y="112"/>
                    <a:pt x="208" y="95"/>
                    <a:pt x="218" y="81"/>
                  </a:cubicBezTo>
                  <a:cubicBezTo>
                    <a:pt x="226" y="72"/>
                    <a:pt x="234" y="63"/>
                    <a:pt x="243" y="56"/>
                  </a:cubicBezTo>
                  <a:cubicBezTo>
                    <a:pt x="243" y="56"/>
                    <a:pt x="244" y="56"/>
                    <a:pt x="244" y="56"/>
                  </a:cubicBezTo>
                  <a:cubicBezTo>
                    <a:pt x="247" y="56"/>
                    <a:pt x="251" y="56"/>
                    <a:pt x="255" y="56"/>
                  </a:cubicBezTo>
                  <a:cubicBezTo>
                    <a:pt x="260" y="57"/>
                    <a:pt x="266" y="57"/>
                    <a:pt x="273" y="57"/>
                  </a:cubicBezTo>
                  <a:cubicBezTo>
                    <a:pt x="280" y="58"/>
                    <a:pt x="288" y="58"/>
                    <a:pt x="297" y="58"/>
                  </a:cubicBezTo>
                  <a:cubicBezTo>
                    <a:pt x="306" y="57"/>
                    <a:pt x="315" y="56"/>
                    <a:pt x="325" y="53"/>
                  </a:cubicBezTo>
                  <a:cubicBezTo>
                    <a:pt x="328" y="52"/>
                    <a:pt x="330" y="51"/>
                    <a:pt x="332" y="50"/>
                  </a:cubicBezTo>
                  <a:cubicBezTo>
                    <a:pt x="335" y="49"/>
                    <a:pt x="337" y="48"/>
                    <a:pt x="340" y="47"/>
                  </a:cubicBezTo>
                  <a:cubicBezTo>
                    <a:pt x="342" y="46"/>
                    <a:pt x="344" y="44"/>
                    <a:pt x="347" y="43"/>
                  </a:cubicBezTo>
                  <a:cubicBezTo>
                    <a:pt x="348" y="42"/>
                    <a:pt x="349" y="42"/>
                    <a:pt x="350" y="41"/>
                  </a:cubicBezTo>
                  <a:cubicBezTo>
                    <a:pt x="351" y="40"/>
                    <a:pt x="351" y="40"/>
                    <a:pt x="351" y="40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2" y="41"/>
                    <a:pt x="353" y="43"/>
                    <a:pt x="354" y="44"/>
                  </a:cubicBezTo>
                  <a:cubicBezTo>
                    <a:pt x="355" y="46"/>
                    <a:pt x="355" y="46"/>
                    <a:pt x="355" y="46"/>
                  </a:cubicBezTo>
                  <a:cubicBezTo>
                    <a:pt x="356" y="48"/>
                    <a:pt x="356" y="48"/>
                    <a:pt x="356" y="48"/>
                  </a:cubicBezTo>
                  <a:cubicBezTo>
                    <a:pt x="357" y="49"/>
                    <a:pt x="358" y="51"/>
                    <a:pt x="358" y="52"/>
                  </a:cubicBezTo>
                  <a:cubicBezTo>
                    <a:pt x="360" y="54"/>
                    <a:pt x="362" y="57"/>
                    <a:pt x="363" y="59"/>
                  </a:cubicBezTo>
                  <a:cubicBezTo>
                    <a:pt x="371" y="68"/>
                    <a:pt x="380" y="76"/>
                    <a:pt x="389" y="83"/>
                  </a:cubicBezTo>
                  <a:cubicBezTo>
                    <a:pt x="399" y="90"/>
                    <a:pt x="409" y="95"/>
                    <a:pt x="419" y="100"/>
                  </a:cubicBezTo>
                  <a:cubicBezTo>
                    <a:pt x="429" y="105"/>
                    <a:pt x="440" y="109"/>
                    <a:pt x="450" y="113"/>
                  </a:cubicBezTo>
                  <a:cubicBezTo>
                    <a:pt x="470" y="120"/>
                    <a:pt x="490" y="124"/>
                    <a:pt x="507" y="126"/>
                  </a:cubicBezTo>
                  <a:cubicBezTo>
                    <a:pt x="524" y="129"/>
                    <a:pt x="538" y="130"/>
                    <a:pt x="548" y="130"/>
                  </a:cubicBezTo>
                  <a:cubicBezTo>
                    <a:pt x="551" y="130"/>
                    <a:pt x="553" y="130"/>
                    <a:pt x="555" y="130"/>
                  </a:cubicBezTo>
                  <a:cubicBezTo>
                    <a:pt x="557" y="130"/>
                    <a:pt x="559" y="130"/>
                    <a:pt x="560" y="130"/>
                  </a:cubicBezTo>
                  <a:cubicBezTo>
                    <a:pt x="562" y="130"/>
                    <a:pt x="563" y="130"/>
                    <a:pt x="563" y="130"/>
                  </a:cubicBezTo>
                  <a:cubicBezTo>
                    <a:pt x="564" y="130"/>
                    <a:pt x="564" y="130"/>
                    <a:pt x="564" y="130"/>
                  </a:cubicBezTo>
                  <a:cubicBezTo>
                    <a:pt x="572" y="128"/>
                    <a:pt x="579" y="127"/>
                    <a:pt x="587" y="126"/>
                  </a:cubicBezTo>
                  <a:cubicBezTo>
                    <a:pt x="607" y="121"/>
                    <a:pt x="607" y="121"/>
                    <a:pt x="607" y="121"/>
                  </a:cubicBezTo>
                  <a:cubicBezTo>
                    <a:pt x="608" y="122"/>
                    <a:pt x="608" y="122"/>
                    <a:pt x="608" y="123"/>
                  </a:cubicBezTo>
                  <a:cubicBezTo>
                    <a:pt x="611" y="127"/>
                    <a:pt x="613" y="131"/>
                    <a:pt x="615" y="135"/>
                  </a:cubicBezTo>
                  <a:cubicBezTo>
                    <a:pt x="616" y="137"/>
                    <a:pt x="617" y="139"/>
                    <a:pt x="618" y="141"/>
                  </a:cubicBezTo>
                  <a:cubicBezTo>
                    <a:pt x="619" y="143"/>
                    <a:pt x="620" y="145"/>
                    <a:pt x="620" y="147"/>
                  </a:cubicBezTo>
                  <a:cubicBezTo>
                    <a:pt x="622" y="150"/>
                    <a:pt x="622" y="150"/>
                    <a:pt x="622" y="150"/>
                  </a:cubicBezTo>
                  <a:cubicBezTo>
                    <a:pt x="623" y="153"/>
                    <a:pt x="623" y="153"/>
                    <a:pt x="623" y="153"/>
                  </a:cubicBezTo>
                  <a:cubicBezTo>
                    <a:pt x="624" y="156"/>
                    <a:pt x="625" y="158"/>
                    <a:pt x="625" y="160"/>
                  </a:cubicBezTo>
                  <a:cubicBezTo>
                    <a:pt x="627" y="164"/>
                    <a:pt x="628" y="168"/>
                    <a:pt x="629" y="173"/>
                  </a:cubicBezTo>
                  <a:cubicBezTo>
                    <a:pt x="631" y="182"/>
                    <a:pt x="632" y="191"/>
                    <a:pt x="632" y="200"/>
                  </a:cubicBezTo>
                  <a:cubicBezTo>
                    <a:pt x="632" y="210"/>
                    <a:pt x="630" y="219"/>
                    <a:pt x="627" y="228"/>
                  </a:cubicBezTo>
                  <a:cubicBezTo>
                    <a:pt x="624" y="237"/>
                    <a:pt x="620" y="245"/>
                    <a:pt x="614" y="253"/>
                  </a:cubicBezTo>
                  <a:cubicBezTo>
                    <a:pt x="602" y="268"/>
                    <a:pt x="586" y="281"/>
                    <a:pt x="569" y="290"/>
                  </a:cubicBezTo>
                  <a:cubicBezTo>
                    <a:pt x="551" y="300"/>
                    <a:pt x="531" y="307"/>
                    <a:pt x="511" y="312"/>
                  </a:cubicBezTo>
                  <a:cubicBezTo>
                    <a:pt x="470" y="322"/>
                    <a:pt x="427" y="324"/>
                    <a:pt x="385" y="320"/>
                  </a:cubicBezTo>
                  <a:cubicBezTo>
                    <a:pt x="374" y="319"/>
                    <a:pt x="363" y="317"/>
                    <a:pt x="353" y="315"/>
                  </a:cubicBezTo>
                  <a:cubicBezTo>
                    <a:pt x="343" y="313"/>
                    <a:pt x="332" y="310"/>
                    <a:pt x="322" y="307"/>
                  </a:cubicBezTo>
                  <a:cubicBezTo>
                    <a:pt x="302" y="301"/>
                    <a:pt x="283" y="292"/>
                    <a:pt x="265" y="282"/>
                  </a:cubicBezTo>
                  <a:moveTo>
                    <a:pt x="332" y="346"/>
                  </a:moveTo>
                  <a:cubicBezTo>
                    <a:pt x="330" y="343"/>
                    <a:pt x="327" y="338"/>
                    <a:pt x="324" y="333"/>
                  </a:cubicBezTo>
                  <a:cubicBezTo>
                    <a:pt x="321" y="329"/>
                    <a:pt x="317" y="324"/>
                    <a:pt x="314" y="321"/>
                  </a:cubicBezTo>
                  <a:cubicBezTo>
                    <a:pt x="313" y="321"/>
                    <a:pt x="313" y="321"/>
                    <a:pt x="313" y="321"/>
                  </a:cubicBezTo>
                  <a:cubicBezTo>
                    <a:pt x="316" y="321"/>
                    <a:pt x="318" y="322"/>
                    <a:pt x="320" y="322"/>
                  </a:cubicBezTo>
                  <a:cubicBezTo>
                    <a:pt x="328" y="323"/>
                    <a:pt x="335" y="324"/>
                    <a:pt x="340" y="325"/>
                  </a:cubicBezTo>
                  <a:cubicBezTo>
                    <a:pt x="342" y="326"/>
                    <a:pt x="344" y="326"/>
                    <a:pt x="345" y="326"/>
                  </a:cubicBezTo>
                  <a:cubicBezTo>
                    <a:pt x="346" y="327"/>
                    <a:pt x="347" y="327"/>
                    <a:pt x="347" y="327"/>
                  </a:cubicBezTo>
                  <a:cubicBezTo>
                    <a:pt x="354" y="327"/>
                    <a:pt x="362" y="328"/>
                    <a:pt x="369" y="330"/>
                  </a:cubicBezTo>
                  <a:cubicBezTo>
                    <a:pt x="375" y="331"/>
                    <a:pt x="381" y="333"/>
                    <a:pt x="386" y="336"/>
                  </a:cubicBezTo>
                  <a:cubicBezTo>
                    <a:pt x="377" y="337"/>
                    <a:pt x="369" y="339"/>
                    <a:pt x="360" y="341"/>
                  </a:cubicBezTo>
                  <a:cubicBezTo>
                    <a:pt x="351" y="343"/>
                    <a:pt x="341" y="345"/>
                    <a:pt x="333" y="347"/>
                  </a:cubicBezTo>
                  <a:cubicBezTo>
                    <a:pt x="332" y="346"/>
                    <a:pt x="332" y="346"/>
                    <a:pt x="332" y="346"/>
                  </a:cubicBezTo>
                  <a:moveTo>
                    <a:pt x="429" y="400"/>
                  </a:moveTo>
                  <a:cubicBezTo>
                    <a:pt x="427" y="395"/>
                    <a:pt x="424" y="389"/>
                    <a:pt x="422" y="386"/>
                  </a:cubicBezTo>
                  <a:cubicBezTo>
                    <a:pt x="421" y="384"/>
                    <a:pt x="420" y="382"/>
                    <a:pt x="419" y="381"/>
                  </a:cubicBezTo>
                  <a:cubicBezTo>
                    <a:pt x="418" y="380"/>
                    <a:pt x="417" y="380"/>
                    <a:pt x="417" y="380"/>
                  </a:cubicBezTo>
                  <a:cubicBezTo>
                    <a:pt x="417" y="379"/>
                    <a:pt x="417" y="379"/>
                    <a:pt x="416" y="379"/>
                  </a:cubicBezTo>
                  <a:cubicBezTo>
                    <a:pt x="404" y="368"/>
                    <a:pt x="390" y="361"/>
                    <a:pt x="376" y="356"/>
                  </a:cubicBezTo>
                  <a:cubicBezTo>
                    <a:pt x="371" y="354"/>
                    <a:pt x="366" y="353"/>
                    <a:pt x="360" y="352"/>
                  </a:cubicBezTo>
                  <a:cubicBezTo>
                    <a:pt x="378" y="348"/>
                    <a:pt x="396" y="345"/>
                    <a:pt x="415" y="343"/>
                  </a:cubicBezTo>
                  <a:cubicBezTo>
                    <a:pt x="425" y="342"/>
                    <a:pt x="435" y="342"/>
                    <a:pt x="444" y="343"/>
                  </a:cubicBezTo>
                  <a:cubicBezTo>
                    <a:pt x="454" y="344"/>
                    <a:pt x="463" y="346"/>
                    <a:pt x="470" y="352"/>
                  </a:cubicBezTo>
                  <a:cubicBezTo>
                    <a:pt x="472" y="353"/>
                    <a:pt x="473" y="354"/>
                    <a:pt x="475" y="356"/>
                  </a:cubicBezTo>
                  <a:cubicBezTo>
                    <a:pt x="476" y="358"/>
                    <a:pt x="477" y="360"/>
                    <a:pt x="477" y="361"/>
                  </a:cubicBezTo>
                  <a:cubicBezTo>
                    <a:pt x="478" y="365"/>
                    <a:pt x="478" y="369"/>
                    <a:pt x="476" y="373"/>
                  </a:cubicBezTo>
                  <a:cubicBezTo>
                    <a:pt x="474" y="377"/>
                    <a:pt x="472" y="381"/>
                    <a:pt x="469" y="385"/>
                  </a:cubicBezTo>
                  <a:cubicBezTo>
                    <a:pt x="465" y="388"/>
                    <a:pt x="462" y="392"/>
                    <a:pt x="458" y="395"/>
                  </a:cubicBezTo>
                  <a:cubicBezTo>
                    <a:pt x="450" y="402"/>
                    <a:pt x="442" y="408"/>
                    <a:pt x="433" y="413"/>
                  </a:cubicBezTo>
                  <a:cubicBezTo>
                    <a:pt x="433" y="414"/>
                    <a:pt x="432" y="414"/>
                    <a:pt x="432" y="414"/>
                  </a:cubicBezTo>
                  <a:cubicBezTo>
                    <a:pt x="432" y="410"/>
                    <a:pt x="431" y="405"/>
                    <a:pt x="429" y="40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EAB2D6F9-0393-49FC-92F2-5513B2FC9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138" y="1743075"/>
              <a:ext cx="1173163" cy="455613"/>
            </a:xfrm>
            <a:custGeom>
              <a:avLst/>
              <a:gdLst>
                <a:gd name="T0" fmla="*/ 409 w 549"/>
                <a:gd name="T1" fmla="*/ 53 h 213"/>
                <a:gd name="T2" fmla="*/ 391 w 549"/>
                <a:gd name="T3" fmla="*/ 64 h 213"/>
                <a:gd name="T4" fmla="*/ 323 w 549"/>
                <a:gd name="T5" fmla="*/ 57 h 213"/>
                <a:gd name="T6" fmla="*/ 277 w 549"/>
                <a:gd name="T7" fmla="*/ 31 h 213"/>
                <a:gd name="T8" fmla="*/ 234 w 549"/>
                <a:gd name="T9" fmla="*/ 0 h 213"/>
                <a:gd name="T10" fmla="*/ 277 w 549"/>
                <a:gd name="T11" fmla="*/ 44 h 213"/>
                <a:gd name="T12" fmla="*/ 301 w 549"/>
                <a:gd name="T13" fmla="*/ 59 h 213"/>
                <a:gd name="T14" fmla="*/ 352 w 549"/>
                <a:gd name="T15" fmla="*/ 77 h 213"/>
                <a:gd name="T16" fmla="*/ 401 w 549"/>
                <a:gd name="T17" fmla="*/ 85 h 213"/>
                <a:gd name="T18" fmla="*/ 402 w 549"/>
                <a:gd name="T19" fmla="*/ 85 h 213"/>
                <a:gd name="T20" fmla="*/ 405 w 549"/>
                <a:gd name="T21" fmla="*/ 95 h 213"/>
                <a:gd name="T22" fmla="*/ 409 w 549"/>
                <a:gd name="T23" fmla="*/ 124 h 213"/>
                <a:gd name="T24" fmla="*/ 376 w 549"/>
                <a:gd name="T25" fmla="*/ 145 h 213"/>
                <a:gd name="T26" fmla="*/ 373 w 549"/>
                <a:gd name="T27" fmla="*/ 147 h 213"/>
                <a:gd name="T28" fmla="*/ 324 w 549"/>
                <a:gd name="T29" fmla="*/ 157 h 213"/>
                <a:gd name="T30" fmla="*/ 189 w 549"/>
                <a:gd name="T31" fmla="*/ 154 h 213"/>
                <a:gd name="T32" fmla="*/ 31 w 549"/>
                <a:gd name="T33" fmla="*/ 184 h 213"/>
                <a:gd name="T34" fmla="*/ 8 w 549"/>
                <a:gd name="T35" fmla="*/ 198 h 213"/>
                <a:gd name="T36" fmla="*/ 7 w 549"/>
                <a:gd name="T37" fmla="*/ 213 h 213"/>
                <a:gd name="T38" fmla="*/ 20 w 549"/>
                <a:gd name="T39" fmla="*/ 204 h 213"/>
                <a:gd name="T40" fmla="*/ 58 w 549"/>
                <a:gd name="T41" fmla="*/ 185 h 213"/>
                <a:gd name="T42" fmla="*/ 117 w 549"/>
                <a:gd name="T43" fmla="*/ 170 h 213"/>
                <a:gd name="T44" fmla="*/ 290 w 549"/>
                <a:gd name="T45" fmla="*/ 167 h 213"/>
                <a:gd name="T46" fmla="*/ 345 w 549"/>
                <a:gd name="T47" fmla="*/ 166 h 213"/>
                <a:gd name="T48" fmla="*/ 380 w 549"/>
                <a:gd name="T49" fmla="*/ 156 h 213"/>
                <a:gd name="T50" fmla="*/ 404 w 549"/>
                <a:gd name="T51" fmla="*/ 136 h 213"/>
                <a:gd name="T52" fmla="*/ 410 w 549"/>
                <a:gd name="T53" fmla="*/ 130 h 213"/>
                <a:gd name="T54" fmla="*/ 456 w 549"/>
                <a:gd name="T55" fmla="*/ 174 h 213"/>
                <a:gd name="T56" fmla="*/ 484 w 549"/>
                <a:gd name="T57" fmla="*/ 189 h 213"/>
                <a:gd name="T58" fmla="*/ 531 w 549"/>
                <a:gd name="T59" fmla="*/ 204 h 213"/>
                <a:gd name="T60" fmla="*/ 548 w 549"/>
                <a:gd name="T61" fmla="*/ 192 h 213"/>
                <a:gd name="T62" fmla="*/ 523 w 549"/>
                <a:gd name="T63" fmla="*/ 138 h 213"/>
                <a:gd name="T64" fmla="*/ 402 w 549"/>
                <a:gd name="T65" fmla="*/ 85 h 213"/>
                <a:gd name="T66" fmla="*/ 492 w 549"/>
                <a:gd name="T67" fmla="*/ 181 h 213"/>
                <a:gd name="T68" fmla="*/ 450 w 549"/>
                <a:gd name="T69" fmla="*/ 157 h 213"/>
                <a:gd name="T70" fmla="*/ 412 w 549"/>
                <a:gd name="T71" fmla="*/ 127 h 213"/>
                <a:gd name="T72" fmla="*/ 420 w 549"/>
                <a:gd name="T73" fmla="*/ 122 h 213"/>
                <a:gd name="T74" fmla="*/ 415 w 549"/>
                <a:gd name="T75" fmla="*/ 89 h 213"/>
                <a:gd name="T76" fmla="*/ 410 w 549"/>
                <a:gd name="T77" fmla="*/ 76 h 213"/>
                <a:gd name="T78" fmla="*/ 409 w 549"/>
                <a:gd name="T79" fmla="*/ 74 h 213"/>
                <a:gd name="T80" fmla="*/ 399 w 549"/>
                <a:gd name="T81" fmla="*/ 73 h 213"/>
                <a:gd name="T82" fmla="*/ 402 w 549"/>
                <a:gd name="T83" fmla="*/ 67 h 213"/>
                <a:gd name="T84" fmla="*/ 407 w 549"/>
                <a:gd name="T85" fmla="*/ 67 h 213"/>
                <a:gd name="T86" fmla="*/ 442 w 549"/>
                <a:gd name="T87" fmla="*/ 81 h 213"/>
                <a:gd name="T88" fmla="*/ 500 w 549"/>
                <a:gd name="T89" fmla="*/ 150 h 213"/>
                <a:gd name="T90" fmla="*/ 521 w 549"/>
                <a:gd name="T91" fmla="*/ 192 h 213"/>
                <a:gd name="T92" fmla="*/ 536 w 549"/>
                <a:gd name="T93" fmla="*/ 181 h 213"/>
                <a:gd name="T94" fmla="*/ 536 w 549"/>
                <a:gd name="T95" fmla="*/ 192 h 213"/>
                <a:gd name="T96" fmla="*/ 522 w 549"/>
                <a:gd name="T97" fmla="*/ 192 h 213"/>
                <a:gd name="T98" fmla="*/ 513 w 549"/>
                <a:gd name="T99" fmla="*/ 151 h 213"/>
                <a:gd name="T100" fmla="*/ 496 w 549"/>
                <a:gd name="T101" fmla="*/ 123 h 213"/>
                <a:gd name="T102" fmla="*/ 536 w 549"/>
                <a:gd name="T103" fmla="*/ 18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9" h="213">
                  <a:moveTo>
                    <a:pt x="480" y="91"/>
                  </a:moveTo>
                  <a:cubicBezTo>
                    <a:pt x="464" y="77"/>
                    <a:pt x="449" y="65"/>
                    <a:pt x="433" y="58"/>
                  </a:cubicBezTo>
                  <a:cubicBezTo>
                    <a:pt x="425" y="55"/>
                    <a:pt x="417" y="52"/>
                    <a:pt x="409" y="53"/>
                  </a:cubicBezTo>
                  <a:cubicBezTo>
                    <a:pt x="407" y="53"/>
                    <a:pt x="405" y="53"/>
                    <a:pt x="403" y="54"/>
                  </a:cubicBezTo>
                  <a:cubicBezTo>
                    <a:pt x="401" y="55"/>
                    <a:pt x="399" y="56"/>
                    <a:pt x="398" y="57"/>
                  </a:cubicBezTo>
                  <a:cubicBezTo>
                    <a:pt x="394" y="59"/>
                    <a:pt x="392" y="62"/>
                    <a:pt x="391" y="64"/>
                  </a:cubicBezTo>
                  <a:cubicBezTo>
                    <a:pt x="389" y="67"/>
                    <a:pt x="388" y="70"/>
                    <a:pt x="387" y="72"/>
                  </a:cubicBezTo>
                  <a:cubicBezTo>
                    <a:pt x="377" y="71"/>
                    <a:pt x="367" y="69"/>
                    <a:pt x="356" y="67"/>
                  </a:cubicBezTo>
                  <a:cubicBezTo>
                    <a:pt x="344" y="64"/>
                    <a:pt x="333" y="61"/>
                    <a:pt x="323" y="57"/>
                  </a:cubicBezTo>
                  <a:cubicBezTo>
                    <a:pt x="312" y="52"/>
                    <a:pt x="303" y="48"/>
                    <a:pt x="295" y="43"/>
                  </a:cubicBezTo>
                  <a:cubicBezTo>
                    <a:pt x="292" y="41"/>
                    <a:pt x="288" y="38"/>
                    <a:pt x="285" y="36"/>
                  </a:cubicBezTo>
                  <a:cubicBezTo>
                    <a:pt x="282" y="34"/>
                    <a:pt x="280" y="32"/>
                    <a:pt x="277" y="31"/>
                  </a:cubicBezTo>
                  <a:cubicBezTo>
                    <a:pt x="275" y="29"/>
                    <a:pt x="274" y="28"/>
                    <a:pt x="273" y="27"/>
                  </a:cubicBezTo>
                  <a:cubicBezTo>
                    <a:pt x="272" y="26"/>
                    <a:pt x="271" y="26"/>
                    <a:pt x="271" y="26"/>
                  </a:cubicBezTo>
                  <a:cubicBezTo>
                    <a:pt x="258" y="18"/>
                    <a:pt x="246" y="9"/>
                    <a:pt x="234" y="0"/>
                  </a:cubicBezTo>
                  <a:cubicBezTo>
                    <a:pt x="243" y="12"/>
                    <a:pt x="252" y="23"/>
                    <a:pt x="263" y="34"/>
                  </a:cubicBezTo>
                  <a:cubicBezTo>
                    <a:pt x="263" y="34"/>
                    <a:pt x="265" y="35"/>
                    <a:pt x="269" y="38"/>
                  </a:cubicBezTo>
                  <a:cubicBezTo>
                    <a:pt x="271" y="40"/>
                    <a:pt x="274" y="42"/>
                    <a:pt x="277" y="44"/>
                  </a:cubicBezTo>
                  <a:cubicBezTo>
                    <a:pt x="280" y="46"/>
                    <a:pt x="284" y="49"/>
                    <a:pt x="288" y="51"/>
                  </a:cubicBezTo>
                  <a:cubicBezTo>
                    <a:pt x="290" y="52"/>
                    <a:pt x="292" y="54"/>
                    <a:pt x="294" y="55"/>
                  </a:cubicBezTo>
                  <a:cubicBezTo>
                    <a:pt x="296" y="56"/>
                    <a:pt x="299" y="58"/>
                    <a:pt x="301" y="59"/>
                  </a:cubicBezTo>
                  <a:cubicBezTo>
                    <a:pt x="304" y="60"/>
                    <a:pt x="306" y="61"/>
                    <a:pt x="309" y="62"/>
                  </a:cubicBezTo>
                  <a:cubicBezTo>
                    <a:pt x="311" y="64"/>
                    <a:pt x="314" y="65"/>
                    <a:pt x="317" y="66"/>
                  </a:cubicBezTo>
                  <a:cubicBezTo>
                    <a:pt x="328" y="71"/>
                    <a:pt x="340" y="74"/>
                    <a:pt x="352" y="77"/>
                  </a:cubicBezTo>
                  <a:cubicBezTo>
                    <a:pt x="364" y="80"/>
                    <a:pt x="377" y="82"/>
                    <a:pt x="389" y="83"/>
                  </a:cubicBezTo>
                  <a:cubicBezTo>
                    <a:pt x="392" y="84"/>
                    <a:pt x="394" y="84"/>
                    <a:pt x="397" y="84"/>
                  </a:cubicBezTo>
                  <a:cubicBezTo>
                    <a:pt x="399" y="84"/>
                    <a:pt x="400" y="84"/>
                    <a:pt x="401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6"/>
                    <a:pt x="403" y="87"/>
                    <a:pt x="403" y="88"/>
                  </a:cubicBezTo>
                  <a:cubicBezTo>
                    <a:pt x="403" y="90"/>
                    <a:pt x="404" y="91"/>
                    <a:pt x="404" y="92"/>
                  </a:cubicBezTo>
                  <a:cubicBezTo>
                    <a:pt x="404" y="93"/>
                    <a:pt x="405" y="94"/>
                    <a:pt x="405" y="95"/>
                  </a:cubicBezTo>
                  <a:cubicBezTo>
                    <a:pt x="407" y="104"/>
                    <a:pt x="408" y="111"/>
                    <a:pt x="409" y="116"/>
                  </a:cubicBezTo>
                  <a:cubicBezTo>
                    <a:pt x="409" y="119"/>
                    <a:pt x="409" y="121"/>
                    <a:pt x="409" y="122"/>
                  </a:cubicBezTo>
                  <a:cubicBezTo>
                    <a:pt x="409" y="124"/>
                    <a:pt x="409" y="124"/>
                    <a:pt x="409" y="124"/>
                  </a:cubicBezTo>
                  <a:cubicBezTo>
                    <a:pt x="413" y="124"/>
                    <a:pt x="413" y="124"/>
                    <a:pt x="413" y="124"/>
                  </a:cubicBezTo>
                  <a:cubicBezTo>
                    <a:pt x="402" y="133"/>
                    <a:pt x="390" y="140"/>
                    <a:pt x="377" y="145"/>
                  </a:cubicBezTo>
                  <a:cubicBezTo>
                    <a:pt x="377" y="145"/>
                    <a:pt x="377" y="145"/>
                    <a:pt x="376" y="145"/>
                  </a:cubicBezTo>
                  <a:cubicBezTo>
                    <a:pt x="376" y="145"/>
                    <a:pt x="376" y="145"/>
                    <a:pt x="376" y="145"/>
                  </a:cubicBezTo>
                  <a:cubicBezTo>
                    <a:pt x="375" y="146"/>
                    <a:pt x="375" y="146"/>
                    <a:pt x="375" y="146"/>
                  </a:cubicBezTo>
                  <a:cubicBezTo>
                    <a:pt x="374" y="146"/>
                    <a:pt x="374" y="146"/>
                    <a:pt x="373" y="147"/>
                  </a:cubicBezTo>
                  <a:cubicBezTo>
                    <a:pt x="372" y="147"/>
                    <a:pt x="371" y="148"/>
                    <a:pt x="370" y="148"/>
                  </a:cubicBezTo>
                  <a:cubicBezTo>
                    <a:pt x="369" y="149"/>
                    <a:pt x="368" y="149"/>
                    <a:pt x="366" y="149"/>
                  </a:cubicBezTo>
                  <a:cubicBezTo>
                    <a:pt x="357" y="153"/>
                    <a:pt x="342" y="156"/>
                    <a:pt x="324" y="157"/>
                  </a:cubicBezTo>
                  <a:cubicBezTo>
                    <a:pt x="316" y="157"/>
                    <a:pt x="306" y="157"/>
                    <a:pt x="295" y="156"/>
                  </a:cubicBezTo>
                  <a:cubicBezTo>
                    <a:pt x="285" y="156"/>
                    <a:pt x="273" y="155"/>
                    <a:pt x="262" y="155"/>
                  </a:cubicBezTo>
                  <a:cubicBezTo>
                    <a:pt x="239" y="154"/>
                    <a:pt x="214" y="153"/>
                    <a:pt x="189" y="154"/>
                  </a:cubicBezTo>
                  <a:cubicBezTo>
                    <a:pt x="165" y="154"/>
                    <a:pt x="140" y="156"/>
                    <a:pt x="117" y="159"/>
                  </a:cubicBezTo>
                  <a:cubicBezTo>
                    <a:pt x="94" y="163"/>
                    <a:pt x="72" y="168"/>
                    <a:pt x="55" y="174"/>
                  </a:cubicBezTo>
                  <a:cubicBezTo>
                    <a:pt x="46" y="177"/>
                    <a:pt x="38" y="181"/>
                    <a:pt x="31" y="184"/>
                  </a:cubicBezTo>
                  <a:cubicBezTo>
                    <a:pt x="28" y="186"/>
                    <a:pt x="24" y="188"/>
                    <a:pt x="21" y="189"/>
                  </a:cubicBezTo>
                  <a:cubicBezTo>
                    <a:pt x="19" y="191"/>
                    <a:pt x="16" y="193"/>
                    <a:pt x="14" y="194"/>
                  </a:cubicBezTo>
                  <a:cubicBezTo>
                    <a:pt x="11" y="196"/>
                    <a:pt x="9" y="197"/>
                    <a:pt x="8" y="198"/>
                  </a:cubicBezTo>
                  <a:cubicBezTo>
                    <a:pt x="6" y="200"/>
                    <a:pt x="4" y="201"/>
                    <a:pt x="3" y="202"/>
                  </a:cubicBezTo>
                  <a:cubicBezTo>
                    <a:pt x="1" y="204"/>
                    <a:pt x="0" y="205"/>
                    <a:pt x="0" y="205"/>
                  </a:cubicBezTo>
                  <a:cubicBezTo>
                    <a:pt x="7" y="213"/>
                    <a:pt x="7" y="213"/>
                    <a:pt x="7" y="213"/>
                  </a:cubicBezTo>
                  <a:cubicBezTo>
                    <a:pt x="7" y="213"/>
                    <a:pt x="8" y="212"/>
                    <a:pt x="10" y="211"/>
                  </a:cubicBezTo>
                  <a:cubicBezTo>
                    <a:pt x="11" y="210"/>
                    <a:pt x="12" y="209"/>
                    <a:pt x="14" y="207"/>
                  </a:cubicBezTo>
                  <a:cubicBezTo>
                    <a:pt x="16" y="206"/>
                    <a:pt x="17" y="205"/>
                    <a:pt x="20" y="204"/>
                  </a:cubicBezTo>
                  <a:cubicBezTo>
                    <a:pt x="22" y="202"/>
                    <a:pt x="24" y="201"/>
                    <a:pt x="27" y="199"/>
                  </a:cubicBezTo>
                  <a:cubicBezTo>
                    <a:pt x="29" y="198"/>
                    <a:pt x="32" y="196"/>
                    <a:pt x="36" y="194"/>
                  </a:cubicBezTo>
                  <a:cubicBezTo>
                    <a:pt x="42" y="191"/>
                    <a:pt x="49" y="188"/>
                    <a:pt x="58" y="185"/>
                  </a:cubicBezTo>
                  <a:cubicBezTo>
                    <a:pt x="62" y="183"/>
                    <a:pt x="66" y="182"/>
                    <a:pt x="71" y="180"/>
                  </a:cubicBezTo>
                  <a:cubicBezTo>
                    <a:pt x="75" y="179"/>
                    <a:pt x="80" y="178"/>
                    <a:pt x="85" y="177"/>
                  </a:cubicBezTo>
                  <a:cubicBezTo>
                    <a:pt x="95" y="174"/>
                    <a:pt x="106" y="172"/>
                    <a:pt x="117" y="170"/>
                  </a:cubicBezTo>
                  <a:cubicBezTo>
                    <a:pt x="139" y="167"/>
                    <a:pt x="163" y="165"/>
                    <a:pt x="187" y="165"/>
                  </a:cubicBezTo>
                  <a:cubicBezTo>
                    <a:pt x="211" y="164"/>
                    <a:pt x="235" y="165"/>
                    <a:pt x="258" y="166"/>
                  </a:cubicBezTo>
                  <a:cubicBezTo>
                    <a:pt x="269" y="166"/>
                    <a:pt x="280" y="167"/>
                    <a:pt x="290" y="167"/>
                  </a:cubicBezTo>
                  <a:cubicBezTo>
                    <a:pt x="296" y="167"/>
                    <a:pt x="301" y="167"/>
                    <a:pt x="306" y="168"/>
                  </a:cubicBezTo>
                  <a:cubicBezTo>
                    <a:pt x="311" y="168"/>
                    <a:pt x="315" y="168"/>
                    <a:pt x="320" y="168"/>
                  </a:cubicBezTo>
                  <a:cubicBezTo>
                    <a:pt x="329" y="168"/>
                    <a:pt x="338" y="167"/>
                    <a:pt x="345" y="166"/>
                  </a:cubicBezTo>
                  <a:cubicBezTo>
                    <a:pt x="353" y="165"/>
                    <a:pt x="360" y="163"/>
                    <a:pt x="365" y="162"/>
                  </a:cubicBezTo>
                  <a:cubicBezTo>
                    <a:pt x="370" y="160"/>
                    <a:pt x="374" y="158"/>
                    <a:pt x="377" y="157"/>
                  </a:cubicBezTo>
                  <a:cubicBezTo>
                    <a:pt x="378" y="156"/>
                    <a:pt x="379" y="156"/>
                    <a:pt x="380" y="156"/>
                  </a:cubicBezTo>
                  <a:cubicBezTo>
                    <a:pt x="381" y="155"/>
                    <a:pt x="381" y="155"/>
                    <a:pt x="381" y="155"/>
                  </a:cubicBezTo>
                  <a:cubicBezTo>
                    <a:pt x="388" y="151"/>
                    <a:pt x="394" y="146"/>
                    <a:pt x="400" y="140"/>
                  </a:cubicBezTo>
                  <a:cubicBezTo>
                    <a:pt x="404" y="136"/>
                    <a:pt x="404" y="136"/>
                    <a:pt x="404" y="136"/>
                  </a:cubicBezTo>
                  <a:cubicBezTo>
                    <a:pt x="405" y="135"/>
                    <a:pt x="407" y="133"/>
                    <a:pt x="408" y="132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0" y="130"/>
                    <a:pt x="410" y="130"/>
                    <a:pt x="410" y="130"/>
                  </a:cubicBezTo>
                  <a:cubicBezTo>
                    <a:pt x="417" y="143"/>
                    <a:pt x="428" y="154"/>
                    <a:pt x="439" y="163"/>
                  </a:cubicBezTo>
                  <a:cubicBezTo>
                    <a:pt x="439" y="163"/>
                    <a:pt x="443" y="166"/>
                    <a:pt x="449" y="169"/>
                  </a:cubicBezTo>
                  <a:cubicBezTo>
                    <a:pt x="451" y="171"/>
                    <a:pt x="453" y="172"/>
                    <a:pt x="456" y="174"/>
                  </a:cubicBezTo>
                  <a:cubicBezTo>
                    <a:pt x="458" y="175"/>
                    <a:pt x="461" y="177"/>
                    <a:pt x="464" y="178"/>
                  </a:cubicBezTo>
                  <a:cubicBezTo>
                    <a:pt x="467" y="180"/>
                    <a:pt x="470" y="182"/>
                    <a:pt x="473" y="184"/>
                  </a:cubicBezTo>
                  <a:cubicBezTo>
                    <a:pt x="477" y="185"/>
                    <a:pt x="480" y="187"/>
                    <a:pt x="484" y="189"/>
                  </a:cubicBezTo>
                  <a:cubicBezTo>
                    <a:pt x="491" y="192"/>
                    <a:pt x="499" y="196"/>
                    <a:pt x="508" y="199"/>
                  </a:cubicBezTo>
                  <a:cubicBezTo>
                    <a:pt x="513" y="201"/>
                    <a:pt x="518" y="202"/>
                    <a:pt x="523" y="203"/>
                  </a:cubicBezTo>
                  <a:cubicBezTo>
                    <a:pt x="526" y="204"/>
                    <a:pt x="528" y="204"/>
                    <a:pt x="531" y="204"/>
                  </a:cubicBezTo>
                  <a:cubicBezTo>
                    <a:pt x="534" y="204"/>
                    <a:pt x="538" y="204"/>
                    <a:pt x="541" y="202"/>
                  </a:cubicBezTo>
                  <a:cubicBezTo>
                    <a:pt x="543" y="201"/>
                    <a:pt x="545" y="199"/>
                    <a:pt x="546" y="197"/>
                  </a:cubicBezTo>
                  <a:cubicBezTo>
                    <a:pt x="547" y="195"/>
                    <a:pt x="548" y="193"/>
                    <a:pt x="548" y="192"/>
                  </a:cubicBezTo>
                  <a:cubicBezTo>
                    <a:pt x="549" y="188"/>
                    <a:pt x="548" y="185"/>
                    <a:pt x="548" y="182"/>
                  </a:cubicBezTo>
                  <a:cubicBezTo>
                    <a:pt x="546" y="176"/>
                    <a:pt x="544" y="171"/>
                    <a:pt x="542" y="166"/>
                  </a:cubicBezTo>
                  <a:cubicBezTo>
                    <a:pt x="536" y="156"/>
                    <a:pt x="530" y="147"/>
                    <a:pt x="523" y="138"/>
                  </a:cubicBezTo>
                  <a:cubicBezTo>
                    <a:pt x="510" y="120"/>
                    <a:pt x="495" y="104"/>
                    <a:pt x="480" y="91"/>
                  </a:cubicBezTo>
                  <a:moveTo>
                    <a:pt x="402" y="85"/>
                  </a:move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cubicBezTo>
                    <a:pt x="402" y="85"/>
                    <a:pt x="402" y="85"/>
                    <a:pt x="402" y="85"/>
                  </a:cubicBezTo>
                  <a:moveTo>
                    <a:pt x="492" y="181"/>
                  </a:moveTo>
                  <a:cubicBezTo>
                    <a:pt x="485" y="177"/>
                    <a:pt x="479" y="174"/>
                    <a:pt x="473" y="171"/>
                  </a:cubicBezTo>
                  <a:cubicBezTo>
                    <a:pt x="468" y="168"/>
                    <a:pt x="463" y="165"/>
                    <a:pt x="459" y="163"/>
                  </a:cubicBezTo>
                  <a:cubicBezTo>
                    <a:pt x="455" y="160"/>
                    <a:pt x="452" y="158"/>
                    <a:pt x="450" y="157"/>
                  </a:cubicBezTo>
                  <a:cubicBezTo>
                    <a:pt x="448" y="156"/>
                    <a:pt x="447" y="155"/>
                    <a:pt x="447" y="155"/>
                  </a:cubicBezTo>
                  <a:cubicBezTo>
                    <a:pt x="433" y="148"/>
                    <a:pt x="420" y="141"/>
                    <a:pt x="410" y="129"/>
                  </a:cubicBezTo>
                  <a:cubicBezTo>
                    <a:pt x="412" y="127"/>
                    <a:pt x="412" y="127"/>
                    <a:pt x="412" y="127"/>
                  </a:cubicBezTo>
                  <a:cubicBezTo>
                    <a:pt x="414" y="124"/>
                    <a:pt x="414" y="124"/>
                    <a:pt x="414" y="124"/>
                  </a:cubicBezTo>
                  <a:cubicBezTo>
                    <a:pt x="420" y="124"/>
                    <a:pt x="420" y="124"/>
                    <a:pt x="420" y="124"/>
                  </a:cubicBezTo>
                  <a:cubicBezTo>
                    <a:pt x="420" y="124"/>
                    <a:pt x="420" y="124"/>
                    <a:pt x="420" y="122"/>
                  </a:cubicBezTo>
                  <a:cubicBezTo>
                    <a:pt x="420" y="120"/>
                    <a:pt x="420" y="118"/>
                    <a:pt x="420" y="115"/>
                  </a:cubicBezTo>
                  <a:cubicBezTo>
                    <a:pt x="419" y="110"/>
                    <a:pt x="418" y="102"/>
                    <a:pt x="416" y="93"/>
                  </a:cubicBezTo>
                  <a:cubicBezTo>
                    <a:pt x="415" y="92"/>
                    <a:pt x="415" y="91"/>
                    <a:pt x="415" y="89"/>
                  </a:cubicBezTo>
                  <a:cubicBezTo>
                    <a:pt x="415" y="88"/>
                    <a:pt x="414" y="87"/>
                    <a:pt x="414" y="86"/>
                  </a:cubicBezTo>
                  <a:cubicBezTo>
                    <a:pt x="413" y="84"/>
                    <a:pt x="413" y="83"/>
                    <a:pt x="413" y="82"/>
                  </a:cubicBezTo>
                  <a:cubicBezTo>
                    <a:pt x="412" y="80"/>
                    <a:pt x="411" y="78"/>
                    <a:pt x="410" y="76"/>
                  </a:cubicBezTo>
                  <a:cubicBezTo>
                    <a:pt x="410" y="75"/>
                    <a:pt x="410" y="75"/>
                    <a:pt x="410" y="75"/>
                  </a:cubicBezTo>
                  <a:cubicBezTo>
                    <a:pt x="410" y="74"/>
                    <a:pt x="410" y="74"/>
                    <a:pt x="410" y="74"/>
                  </a:cubicBezTo>
                  <a:cubicBezTo>
                    <a:pt x="409" y="74"/>
                    <a:pt x="409" y="74"/>
                    <a:pt x="409" y="74"/>
                  </a:cubicBezTo>
                  <a:cubicBezTo>
                    <a:pt x="407" y="74"/>
                    <a:pt x="407" y="74"/>
                    <a:pt x="407" y="74"/>
                  </a:cubicBezTo>
                  <a:cubicBezTo>
                    <a:pt x="406" y="74"/>
                    <a:pt x="405" y="74"/>
                    <a:pt x="403" y="74"/>
                  </a:cubicBezTo>
                  <a:cubicBezTo>
                    <a:pt x="402" y="74"/>
                    <a:pt x="400" y="73"/>
                    <a:pt x="399" y="73"/>
                  </a:cubicBezTo>
                  <a:cubicBezTo>
                    <a:pt x="399" y="73"/>
                    <a:pt x="399" y="73"/>
                    <a:pt x="399" y="73"/>
                  </a:cubicBezTo>
                  <a:cubicBezTo>
                    <a:pt x="399" y="72"/>
                    <a:pt x="400" y="71"/>
                    <a:pt x="400" y="70"/>
                  </a:cubicBezTo>
                  <a:cubicBezTo>
                    <a:pt x="401" y="69"/>
                    <a:pt x="402" y="68"/>
                    <a:pt x="402" y="67"/>
                  </a:cubicBezTo>
                  <a:cubicBezTo>
                    <a:pt x="403" y="67"/>
                    <a:pt x="403" y="67"/>
                    <a:pt x="404" y="67"/>
                  </a:cubicBezTo>
                  <a:cubicBezTo>
                    <a:pt x="404" y="67"/>
                    <a:pt x="405" y="67"/>
                    <a:pt x="406" y="67"/>
                  </a:cubicBezTo>
                  <a:cubicBezTo>
                    <a:pt x="406" y="67"/>
                    <a:pt x="406" y="67"/>
                    <a:pt x="407" y="67"/>
                  </a:cubicBezTo>
                  <a:cubicBezTo>
                    <a:pt x="407" y="67"/>
                    <a:pt x="407" y="67"/>
                    <a:pt x="408" y="67"/>
                  </a:cubicBezTo>
                  <a:cubicBezTo>
                    <a:pt x="411" y="67"/>
                    <a:pt x="417" y="69"/>
                    <a:pt x="423" y="71"/>
                  </a:cubicBezTo>
                  <a:cubicBezTo>
                    <a:pt x="428" y="73"/>
                    <a:pt x="435" y="77"/>
                    <a:pt x="442" y="81"/>
                  </a:cubicBezTo>
                  <a:cubicBezTo>
                    <a:pt x="449" y="86"/>
                    <a:pt x="455" y="92"/>
                    <a:pt x="462" y="98"/>
                  </a:cubicBezTo>
                  <a:cubicBezTo>
                    <a:pt x="474" y="110"/>
                    <a:pt x="485" y="125"/>
                    <a:pt x="492" y="136"/>
                  </a:cubicBezTo>
                  <a:cubicBezTo>
                    <a:pt x="496" y="142"/>
                    <a:pt x="498" y="147"/>
                    <a:pt x="500" y="150"/>
                  </a:cubicBezTo>
                  <a:cubicBezTo>
                    <a:pt x="502" y="154"/>
                    <a:pt x="503" y="156"/>
                    <a:pt x="503" y="156"/>
                  </a:cubicBezTo>
                  <a:cubicBezTo>
                    <a:pt x="507" y="162"/>
                    <a:pt x="511" y="168"/>
                    <a:pt x="514" y="175"/>
                  </a:cubicBezTo>
                  <a:cubicBezTo>
                    <a:pt x="517" y="181"/>
                    <a:pt x="519" y="186"/>
                    <a:pt x="521" y="192"/>
                  </a:cubicBezTo>
                  <a:cubicBezTo>
                    <a:pt x="519" y="191"/>
                    <a:pt x="517" y="191"/>
                    <a:pt x="515" y="190"/>
                  </a:cubicBezTo>
                  <a:cubicBezTo>
                    <a:pt x="507" y="187"/>
                    <a:pt x="499" y="184"/>
                    <a:pt x="492" y="181"/>
                  </a:cubicBezTo>
                  <a:moveTo>
                    <a:pt x="536" y="181"/>
                  </a:moveTo>
                  <a:cubicBezTo>
                    <a:pt x="537" y="184"/>
                    <a:pt x="537" y="186"/>
                    <a:pt x="537" y="188"/>
                  </a:cubicBezTo>
                  <a:cubicBezTo>
                    <a:pt x="537" y="189"/>
                    <a:pt x="537" y="191"/>
                    <a:pt x="537" y="191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5" y="192"/>
                    <a:pt x="534" y="193"/>
                    <a:pt x="534" y="193"/>
                  </a:cubicBezTo>
                  <a:cubicBezTo>
                    <a:pt x="532" y="193"/>
                    <a:pt x="530" y="193"/>
                    <a:pt x="528" y="193"/>
                  </a:cubicBezTo>
                  <a:cubicBezTo>
                    <a:pt x="526" y="193"/>
                    <a:pt x="524" y="192"/>
                    <a:pt x="522" y="192"/>
                  </a:cubicBezTo>
                  <a:cubicBezTo>
                    <a:pt x="522" y="186"/>
                    <a:pt x="521" y="180"/>
                    <a:pt x="519" y="174"/>
                  </a:cubicBezTo>
                  <a:cubicBezTo>
                    <a:pt x="518" y="167"/>
                    <a:pt x="516" y="159"/>
                    <a:pt x="513" y="152"/>
                  </a:cubicBezTo>
                  <a:cubicBezTo>
                    <a:pt x="513" y="152"/>
                    <a:pt x="513" y="152"/>
                    <a:pt x="513" y="151"/>
                  </a:cubicBezTo>
                  <a:cubicBezTo>
                    <a:pt x="512" y="150"/>
                    <a:pt x="512" y="149"/>
                    <a:pt x="511" y="147"/>
                  </a:cubicBezTo>
                  <a:cubicBezTo>
                    <a:pt x="509" y="143"/>
                    <a:pt x="506" y="138"/>
                    <a:pt x="502" y="132"/>
                  </a:cubicBezTo>
                  <a:cubicBezTo>
                    <a:pt x="500" y="129"/>
                    <a:pt x="498" y="126"/>
                    <a:pt x="496" y="123"/>
                  </a:cubicBezTo>
                  <a:cubicBezTo>
                    <a:pt x="502" y="129"/>
                    <a:pt x="508" y="136"/>
                    <a:pt x="513" y="143"/>
                  </a:cubicBezTo>
                  <a:cubicBezTo>
                    <a:pt x="520" y="151"/>
                    <a:pt x="526" y="160"/>
                    <a:pt x="530" y="168"/>
                  </a:cubicBezTo>
                  <a:cubicBezTo>
                    <a:pt x="533" y="173"/>
                    <a:pt x="535" y="177"/>
                    <a:pt x="536" y="181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3840AED1-093A-4D2D-8B29-7DF18497F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0663" y="936625"/>
              <a:ext cx="419100" cy="222250"/>
            </a:xfrm>
            <a:custGeom>
              <a:avLst/>
              <a:gdLst>
                <a:gd name="T0" fmla="*/ 120 w 196"/>
                <a:gd name="T1" fmla="*/ 103 h 104"/>
                <a:gd name="T2" fmla="*/ 142 w 196"/>
                <a:gd name="T3" fmla="*/ 97 h 104"/>
                <a:gd name="T4" fmla="*/ 151 w 196"/>
                <a:gd name="T5" fmla="*/ 90 h 104"/>
                <a:gd name="T6" fmla="*/ 158 w 196"/>
                <a:gd name="T7" fmla="*/ 83 h 104"/>
                <a:gd name="T8" fmla="*/ 163 w 196"/>
                <a:gd name="T9" fmla="*/ 77 h 104"/>
                <a:gd name="T10" fmla="*/ 170 w 196"/>
                <a:gd name="T11" fmla="*/ 69 h 104"/>
                <a:gd name="T12" fmla="*/ 186 w 196"/>
                <a:gd name="T13" fmla="*/ 39 h 104"/>
                <a:gd name="T14" fmla="*/ 189 w 196"/>
                <a:gd name="T15" fmla="*/ 56 h 104"/>
                <a:gd name="T16" fmla="*/ 191 w 196"/>
                <a:gd name="T17" fmla="*/ 77 h 104"/>
                <a:gd name="T18" fmla="*/ 191 w 196"/>
                <a:gd name="T19" fmla="*/ 77 h 104"/>
                <a:gd name="T20" fmla="*/ 195 w 196"/>
                <a:gd name="T21" fmla="*/ 57 h 104"/>
                <a:gd name="T22" fmla="*/ 195 w 196"/>
                <a:gd name="T23" fmla="*/ 36 h 104"/>
                <a:gd name="T24" fmla="*/ 195 w 196"/>
                <a:gd name="T25" fmla="*/ 32 h 104"/>
                <a:gd name="T26" fmla="*/ 172 w 196"/>
                <a:gd name="T27" fmla="*/ 6 h 104"/>
                <a:gd name="T28" fmla="*/ 148 w 196"/>
                <a:gd name="T29" fmla="*/ 34 h 104"/>
                <a:gd name="T30" fmla="*/ 102 w 196"/>
                <a:gd name="T31" fmla="*/ 38 h 104"/>
                <a:gd name="T32" fmla="*/ 48 w 196"/>
                <a:gd name="T33" fmla="*/ 27 h 104"/>
                <a:gd name="T34" fmla="*/ 13 w 196"/>
                <a:gd name="T35" fmla="*/ 7 h 104"/>
                <a:gd name="T36" fmla="*/ 8 w 196"/>
                <a:gd name="T37" fmla="*/ 3 h 104"/>
                <a:gd name="T38" fmla="*/ 6 w 196"/>
                <a:gd name="T39" fmla="*/ 16 h 104"/>
                <a:gd name="T40" fmla="*/ 12 w 196"/>
                <a:gd name="T41" fmla="*/ 30 h 104"/>
                <a:gd name="T42" fmla="*/ 26 w 196"/>
                <a:gd name="T43" fmla="*/ 39 h 104"/>
                <a:gd name="T44" fmla="*/ 58 w 196"/>
                <a:gd name="T45" fmla="*/ 66 h 104"/>
                <a:gd name="T46" fmla="*/ 101 w 196"/>
                <a:gd name="T47" fmla="*/ 99 h 104"/>
                <a:gd name="T48" fmla="*/ 43 w 196"/>
                <a:gd name="T49" fmla="*/ 38 h 104"/>
                <a:gd name="T50" fmla="*/ 43 w 196"/>
                <a:gd name="T51" fmla="*/ 37 h 104"/>
                <a:gd name="T52" fmla="*/ 125 w 196"/>
                <a:gd name="T53" fmla="*/ 49 h 104"/>
                <a:gd name="T54" fmla="*/ 147 w 196"/>
                <a:gd name="T55" fmla="*/ 46 h 104"/>
                <a:gd name="T56" fmla="*/ 183 w 196"/>
                <a:gd name="T57" fmla="*/ 31 h 104"/>
                <a:gd name="T58" fmla="*/ 163 w 196"/>
                <a:gd name="T59" fmla="*/ 59 h 104"/>
                <a:gd name="T60" fmla="*/ 161 w 196"/>
                <a:gd name="T61" fmla="*/ 62 h 104"/>
                <a:gd name="T62" fmla="*/ 153 w 196"/>
                <a:gd name="T63" fmla="*/ 72 h 104"/>
                <a:gd name="T64" fmla="*/ 145 w 196"/>
                <a:gd name="T65" fmla="*/ 80 h 104"/>
                <a:gd name="T66" fmla="*/ 137 w 196"/>
                <a:gd name="T67" fmla="*/ 86 h 104"/>
                <a:gd name="T68" fmla="*/ 131 w 196"/>
                <a:gd name="T69" fmla="*/ 90 h 104"/>
                <a:gd name="T70" fmla="*/ 125 w 196"/>
                <a:gd name="T71" fmla="*/ 92 h 104"/>
                <a:gd name="T72" fmla="*/ 121 w 196"/>
                <a:gd name="T73" fmla="*/ 92 h 104"/>
                <a:gd name="T74" fmla="*/ 93 w 196"/>
                <a:gd name="T75" fmla="*/ 81 h 104"/>
                <a:gd name="T76" fmla="*/ 66 w 196"/>
                <a:gd name="T77" fmla="*/ 5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6" h="104">
                  <a:moveTo>
                    <a:pt x="101" y="99"/>
                  </a:moveTo>
                  <a:cubicBezTo>
                    <a:pt x="107" y="102"/>
                    <a:pt x="113" y="104"/>
                    <a:pt x="120" y="103"/>
                  </a:cubicBezTo>
                  <a:cubicBezTo>
                    <a:pt x="127" y="103"/>
                    <a:pt x="133" y="101"/>
                    <a:pt x="138" y="99"/>
                  </a:cubicBezTo>
                  <a:cubicBezTo>
                    <a:pt x="139" y="98"/>
                    <a:pt x="140" y="97"/>
                    <a:pt x="142" y="97"/>
                  </a:cubicBezTo>
                  <a:cubicBezTo>
                    <a:pt x="143" y="96"/>
                    <a:pt x="144" y="95"/>
                    <a:pt x="145" y="94"/>
                  </a:cubicBezTo>
                  <a:cubicBezTo>
                    <a:pt x="147" y="93"/>
                    <a:pt x="149" y="91"/>
                    <a:pt x="151" y="90"/>
                  </a:cubicBezTo>
                  <a:cubicBezTo>
                    <a:pt x="153" y="88"/>
                    <a:pt x="154" y="87"/>
                    <a:pt x="156" y="85"/>
                  </a:cubicBezTo>
                  <a:cubicBezTo>
                    <a:pt x="156" y="84"/>
                    <a:pt x="157" y="84"/>
                    <a:pt x="158" y="83"/>
                  </a:cubicBezTo>
                  <a:cubicBezTo>
                    <a:pt x="158" y="82"/>
                    <a:pt x="159" y="81"/>
                    <a:pt x="160" y="81"/>
                  </a:cubicBezTo>
                  <a:cubicBezTo>
                    <a:pt x="161" y="79"/>
                    <a:pt x="162" y="78"/>
                    <a:pt x="163" y="77"/>
                  </a:cubicBezTo>
                  <a:cubicBezTo>
                    <a:pt x="164" y="76"/>
                    <a:pt x="165" y="74"/>
                    <a:pt x="166" y="73"/>
                  </a:cubicBezTo>
                  <a:cubicBezTo>
                    <a:pt x="168" y="71"/>
                    <a:pt x="169" y="70"/>
                    <a:pt x="170" y="69"/>
                  </a:cubicBezTo>
                  <a:cubicBezTo>
                    <a:pt x="171" y="67"/>
                    <a:pt x="171" y="67"/>
                    <a:pt x="171" y="67"/>
                  </a:cubicBezTo>
                  <a:cubicBezTo>
                    <a:pt x="176" y="58"/>
                    <a:pt x="181" y="48"/>
                    <a:pt x="186" y="39"/>
                  </a:cubicBezTo>
                  <a:cubicBezTo>
                    <a:pt x="186" y="39"/>
                    <a:pt x="186" y="40"/>
                    <a:pt x="186" y="41"/>
                  </a:cubicBezTo>
                  <a:cubicBezTo>
                    <a:pt x="187" y="45"/>
                    <a:pt x="189" y="51"/>
                    <a:pt x="189" y="56"/>
                  </a:cubicBezTo>
                  <a:cubicBezTo>
                    <a:pt x="190" y="62"/>
                    <a:pt x="190" y="67"/>
                    <a:pt x="190" y="72"/>
                  </a:cubicBezTo>
                  <a:cubicBezTo>
                    <a:pt x="191" y="74"/>
                    <a:pt x="191" y="76"/>
                    <a:pt x="191" y="77"/>
                  </a:cubicBezTo>
                  <a:cubicBezTo>
                    <a:pt x="191" y="78"/>
                    <a:pt x="191" y="79"/>
                    <a:pt x="191" y="79"/>
                  </a:cubicBezTo>
                  <a:cubicBezTo>
                    <a:pt x="191" y="79"/>
                    <a:pt x="191" y="78"/>
                    <a:pt x="191" y="77"/>
                  </a:cubicBezTo>
                  <a:cubicBezTo>
                    <a:pt x="191" y="76"/>
                    <a:pt x="192" y="74"/>
                    <a:pt x="192" y="72"/>
                  </a:cubicBezTo>
                  <a:cubicBezTo>
                    <a:pt x="193" y="68"/>
                    <a:pt x="194" y="62"/>
                    <a:pt x="195" y="57"/>
                  </a:cubicBezTo>
                  <a:cubicBezTo>
                    <a:pt x="196" y="51"/>
                    <a:pt x="196" y="45"/>
                    <a:pt x="196" y="41"/>
                  </a:cubicBezTo>
                  <a:cubicBezTo>
                    <a:pt x="196" y="39"/>
                    <a:pt x="196" y="37"/>
                    <a:pt x="195" y="36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195" y="33"/>
                    <a:pt x="195" y="33"/>
                    <a:pt x="195" y="32"/>
                  </a:cubicBezTo>
                  <a:cubicBezTo>
                    <a:pt x="192" y="21"/>
                    <a:pt x="188" y="10"/>
                    <a:pt x="181" y="0"/>
                  </a:cubicBezTo>
                  <a:cubicBezTo>
                    <a:pt x="172" y="6"/>
                    <a:pt x="172" y="6"/>
                    <a:pt x="172" y="6"/>
                  </a:cubicBezTo>
                  <a:cubicBezTo>
                    <a:pt x="177" y="13"/>
                    <a:pt x="180" y="21"/>
                    <a:pt x="183" y="28"/>
                  </a:cubicBezTo>
                  <a:cubicBezTo>
                    <a:pt x="171" y="32"/>
                    <a:pt x="160" y="33"/>
                    <a:pt x="148" y="34"/>
                  </a:cubicBezTo>
                  <a:cubicBezTo>
                    <a:pt x="150" y="34"/>
                    <a:pt x="140" y="36"/>
                    <a:pt x="126" y="37"/>
                  </a:cubicBezTo>
                  <a:cubicBezTo>
                    <a:pt x="119" y="38"/>
                    <a:pt x="111" y="38"/>
                    <a:pt x="102" y="38"/>
                  </a:cubicBezTo>
                  <a:cubicBezTo>
                    <a:pt x="93" y="37"/>
                    <a:pt x="84" y="36"/>
                    <a:pt x="74" y="35"/>
                  </a:cubicBezTo>
                  <a:cubicBezTo>
                    <a:pt x="65" y="33"/>
                    <a:pt x="56" y="30"/>
                    <a:pt x="48" y="27"/>
                  </a:cubicBezTo>
                  <a:cubicBezTo>
                    <a:pt x="40" y="24"/>
                    <a:pt x="32" y="20"/>
                    <a:pt x="26" y="17"/>
                  </a:cubicBezTo>
                  <a:cubicBezTo>
                    <a:pt x="20" y="13"/>
                    <a:pt x="16" y="10"/>
                    <a:pt x="13" y="7"/>
                  </a:cubicBezTo>
                  <a:cubicBezTo>
                    <a:pt x="11" y="6"/>
                    <a:pt x="10" y="5"/>
                    <a:pt x="9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2" y="13"/>
                    <a:pt x="6" y="16"/>
                  </a:cubicBezTo>
                  <a:cubicBezTo>
                    <a:pt x="8" y="18"/>
                    <a:pt x="12" y="20"/>
                    <a:pt x="16" y="23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0"/>
                    <a:pt x="14" y="31"/>
                    <a:pt x="19" y="34"/>
                  </a:cubicBezTo>
                  <a:cubicBezTo>
                    <a:pt x="21" y="36"/>
                    <a:pt x="23" y="37"/>
                    <a:pt x="26" y="39"/>
                  </a:cubicBezTo>
                  <a:cubicBezTo>
                    <a:pt x="29" y="42"/>
                    <a:pt x="32" y="44"/>
                    <a:pt x="35" y="47"/>
                  </a:cubicBezTo>
                  <a:cubicBezTo>
                    <a:pt x="42" y="52"/>
                    <a:pt x="50" y="59"/>
                    <a:pt x="58" y="66"/>
                  </a:cubicBezTo>
                  <a:cubicBezTo>
                    <a:pt x="67" y="74"/>
                    <a:pt x="75" y="82"/>
                    <a:pt x="85" y="89"/>
                  </a:cubicBezTo>
                  <a:cubicBezTo>
                    <a:pt x="90" y="93"/>
                    <a:pt x="95" y="96"/>
                    <a:pt x="101" y="99"/>
                  </a:cubicBezTo>
                  <a:moveTo>
                    <a:pt x="66" y="59"/>
                  </a:moveTo>
                  <a:cubicBezTo>
                    <a:pt x="58" y="51"/>
                    <a:pt x="50" y="44"/>
                    <a:pt x="43" y="38"/>
                  </a:cubicBezTo>
                  <a:cubicBezTo>
                    <a:pt x="41" y="37"/>
                    <a:pt x="40" y="36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52" y="40"/>
                    <a:pt x="61" y="43"/>
                    <a:pt x="71" y="45"/>
                  </a:cubicBezTo>
                  <a:cubicBezTo>
                    <a:pt x="90" y="49"/>
                    <a:pt x="110" y="50"/>
                    <a:pt x="125" y="49"/>
                  </a:cubicBezTo>
                  <a:cubicBezTo>
                    <a:pt x="132" y="48"/>
                    <a:pt x="138" y="47"/>
                    <a:pt x="143" y="46"/>
                  </a:cubicBezTo>
                  <a:cubicBezTo>
                    <a:pt x="145" y="46"/>
                    <a:pt x="146" y="46"/>
                    <a:pt x="147" y="46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61" y="42"/>
                    <a:pt x="173" y="37"/>
                    <a:pt x="183" y="31"/>
                  </a:cubicBezTo>
                  <a:cubicBezTo>
                    <a:pt x="184" y="32"/>
                    <a:pt x="184" y="33"/>
                    <a:pt x="184" y="35"/>
                  </a:cubicBezTo>
                  <a:cubicBezTo>
                    <a:pt x="177" y="43"/>
                    <a:pt x="170" y="51"/>
                    <a:pt x="163" y="59"/>
                  </a:cubicBezTo>
                  <a:cubicBezTo>
                    <a:pt x="163" y="59"/>
                    <a:pt x="163" y="59"/>
                    <a:pt x="162" y="60"/>
                  </a:cubicBezTo>
                  <a:cubicBezTo>
                    <a:pt x="162" y="60"/>
                    <a:pt x="162" y="61"/>
                    <a:pt x="161" y="62"/>
                  </a:cubicBezTo>
                  <a:cubicBezTo>
                    <a:pt x="160" y="63"/>
                    <a:pt x="160" y="63"/>
                    <a:pt x="159" y="65"/>
                  </a:cubicBezTo>
                  <a:cubicBezTo>
                    <a:pt x="157" y="66"/>
                    <a:pt x="156" y="69"/>
                    <a:pt x="153" y="72"/>
                  </a:cubicBezTo>
                  <a:cubicBezTo>
                    <a:pt x="152" y="73"/>
                    <a:pt x="151" y="74"/>
                    <a:pt x="149" y="76"/>
                  </a:cubicBezTo>
                  <a:cubicBezTo>
                    <a:pt x="148" y="77"/>
                    <a:pt x="147" y="79"/>
                    <a:pt x="145" y="80"/>
                  </a:cubicBezTo>
                  <a:cubicBezTo>
                    <a:pt x="143" y="81"/>
                    <a:pt x="142" y="83"/>
                    <a:pt x="140" y="84"/>
                  </a:cubicBezTo>
                  <a:cubicBezTo>
                    <a:pt x="139" y="85"/>
                    <a:pt x="138" y="86"/>
                    <a:pt x="137" y="86"/>
                  </a:cubicBezTo>
                  <a:cubicBezTo>
                    <a:pt x="136" y="87"/>
                    <a:pt x="135" y="88"/>
                    <a:pt x="134" y="88"/>
                  </a:cubicBezTo>
                  <a:cubicBezTo>
                    <a:pt x="133" y="89"/>
                    <a:pt x="132" y="89"/>
                    <a:pt x="131" y="90"/>
                  </a:cubicBezTo>
                  <a:cubicBezTo>
                    <a:pt x="130" y="90"/>
                    <a:pt x="129" y="90"/>
                    <a:pt x="128" y="91"/>
                  </a:cubicBezTo>
                  <a:cubicBezTo>
                    <a:pt x="127" y="91"/>
                    <a:pt x="126" y="92"/>
                    <a:pt x="125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17" y="93"/>
                    <a:pt x="112" y="92"/>
                    <a:pt x="107" y="90"/>
                  </a:cubicBezTo>
                  <a:cubicBezTo>
                    <a:pt x="102" y="88"/>
                    <a:pt x="97" y="84"/>
                    <a:pt x="93" y="81"/>
                  </a:cubicBezTo>
                  <a:cubicBezTo>
                    <a:pt x="88" y="78"/>
                    <a:pt x="84" y="74"/>
                    <a:pt x="79" y="70"/>
                  </a:cubicBezTo>
                  <a:cubicBezTo>
                    <a:pt x="75" y="66"/>
                    <a:pt x="71" y="62"/>
                    <a:pt x="66" y="59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38A3C97C-F611-4720-BBB8-A4A0532A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911225"/>
              <a:ext cx="165100" cy="203200"/>
            </a:xfrm>
            <a:custGeom>
              <a:avLst/>
              <a:gdLst>
                <a:gd name="T0" fmla="*/ 16 w 77"/>
                <a:gd name="T1" fmla="*/ 85 h 95"/>
                <a:gd name="T2" fmla="*/ 38 w 77"/>
                <a:gd name="T3" fmla="*/ 95 h 95"/>
                <a:gd name="T4" fmla="*/ 39 w 77"/>
                <a:gd name="T5" fmla="*/ 95 h 95"/>
                <a:gd name="T6" fmla="*/ 40 w 77"/>
                <a:gd name="T7" fmla="*/ 95 h 95"/>
                <a:gd name="T8" fmla="*/ 40 w 77"/>
                <a:gd name="T9" fmla="*/ 95 h 95"/>
                <a:gd name="T10" fmla="*/ 42 w 77"/>
                <a:gd name="T11" fmla="*/ 94 h 95"/>
                <a:gd name="T12" fmla="*/ 45 w 77"/>
                <a:gd name="T13" fmla="*/ 94 h 95"/>
                <a:gd name="T14" fmla="*/ 64 w 77"/>
                <a:gd name="T15" fmla="*/ 82 h 95"/>
                <a:gd name="T16" fmla="*/ 75 w 77"/>
                <a:gd name="T17" fmla="*/ 56 h 95"/>
                <a:gd name="T18" fmla="*/ 75 w 77"/>
                <a:gd name="T19" fmla="*/ 24 h 95"/>
                <a:gd name="T20" fmla="*/ 67 w 77"/>
                <a:gd name="T21" fmla="*/ 8 h 95"/>
                <a:gd name="T22" fmla="*/ 59 w 77"/>
                <a:gd name="T23" fmla="*/ 2 h 95"/>
                <a:gd name="T24" fmla="*/ 50 w 77"/>
                <a:gd name="T25" fmla="*/ 0 h 95"/>
                <a:gd name="T26" fmla="*/ 34 w 77"/>
                <a:gd name="T27" fmla="*/ 6 h 95"/>
                <a:gd name="T28" fmla="*/ 23 w 77"/>
                <a:gd name="T29" fmla="*/ 14 h 95"/>
                <a:gd name="T30" fmla="*/ 10 w 77"/>
                <a:gd name="T31" fmla="*/ 28 h 95"/>
                <a:gd name="T32" fmla="*/ 6 w 77"/>
                <a:gd name="T33" fmla="*/ 34 h 95"/>
                <a:gd name="T34" fmla="*/ 15 w 77"/>
                <a:gd name="T35" fmla="*/ 40 h 95"/>
                <a:gd name="T36" fmla="*/ 19 w 77"/>
                <a:gd name="T37" fmla="*/ 35 h 95"/>
                <a:gd name="T38" fmla="*/ 31 w 77"/>
                <a:gd name="T39" fmla="*/ 22 h 95"/>
                <a:gd name="T40" fmla="*/ 39 w 77"/>
                <a:gd name="T41" fmla="*/ 15 h 95"/>
                <a:gd name="T42" fmla="*/ 49 w 77"/>
                <a:gd name="T43" fmla="*/ 11 h 95"/>
                <a:gd name="T44" fmla="*/ 58 w 77"/>
                <a:gd name="T45" fmla="*/ 15 h 95"/>
                <a:gd name="T46" fmla="*/ 64 w 77"/>
                <a:gd name="T47" fmla="*/ 26 h 95"/>
                <a:gd name="T48" fmla="*/ 66 w 77"/>
                <a:gd name="T49" fmla="*/ 39 h 95"/>
                <a:gd name="T50" fmla="*/ 65 w 77"/>
                <a:gd name="T51" fmla="*/ 52 h 95"/>
                <a:gd name="T52" fmla="*/ 56 w 77"/>
                <a:gd name="T53" fmla="*/ 74 h 95"/>
                <a:gd name="T54" fmla="*/ 45 w 77"/>
                <a:gd name="T55" fmla="*/ 83 h 95"/>
                <a:gd name="T56" fmla="*/ 42 w 77"/>
                <a:gd name="T57" fmla="*/ 83 h 95"/>
                <a:gd name="T58" fmla="*/ 41 w 77"/>
                <a:gd name="T59" fmla="*/ 83 h 95"/>
                <a:gd name="T60" fmla="*/ 39 w 77"/>
                <a:gd name="T61" fmla="*/ 84 h 95"/>
                <a:gd name="T62" fmla="*/ 19 w 77"/>
                <a:gd name="T63" fmla="*/ 80 h 95"/>
                <a:gd name="T64" fmla="*/ 0 w 77"/>
                <a:gd name="T65" fmla="*/ 69 h 95"/>
                <a:gd name="T66" fmla="*/ 16 w 77"/>
                <a:gd name="T67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" h="95">
                  <a:moveTo>
                    <a:pt x="16" y="85"/>
                  </a:moveTo>
                  <a:cubicBezTo>
                    <a:pt x="22" y="89"/>
                    <a:pt x="29" y="94"/>
                    <a:pt x="38" y="95"/>
                  </a:cubicBezTo>
                  <a:cubicBezTo>
                    <a:pt x="38" y="95"/>
                    <a:pt x="39" y="95"/>
                    <a:pt x="39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1" y="94"/>
                    <a:pt x="41" y="94"/>
                    <a:pt x="42" y="94"/>
                  </a:cubicBezTo>
                  <a:cubicBezTo>
                    <a:pt x="43" y="94"/>
                    <a:pt x="44" y="94"/>
                    <a:pt x="45" y="94"/>
                  </a:cubicBezTo>
                  <a:cubicBezTo>
                    <a:pt x="51" y="93"/>
                    <a:pt x="58" y="89"/>
                    <a:pt x="64" y="82"/>
                  </a:cubicBezTo>
                  <a:cubicBezTo>
                    <a:pt x="69" y="75"/>
                    <a:pt x="73" y="66"/>
                    <a:pt x="75" y="56"/>
                  </a:cubicBezTo>
                  <a:cubicBezTo>
                    <a:pt x="77" y="46"/>
                    <a:pt x="77" y="35"/>
                    <a:pt x="75" y="24"/>
                  </a:cubicBezTo>
                  <a:cubicBezTo>
                    <a:pt x="73" y="18"/>
                    <a:pt x="71" y="13"/>
                    <a:pt x="67" y="8"/>
                  </a:cubicBezTo>
                  <a:cubicBezTo>
                    <a:pt x="65" y="6"/>
                    <a:pt x="62" y="4"/>
                    <a:pt x="59" y="2"/>
                  </a:cubicBezTo>
                  <a:cubicBezTo>
                    <a:pt x="56" y="1"/>
                    <a:pt x="53" y="0"/>
                    <a:pt x="50" y="0"/>
                  </a:cubicBezTo>
                  <a:cubicBezTo>
                    <a:pt x="43" y="1"/>
                    <a:pt x="38" y="3"/>
                    <a:pt x="34" y="6"/>
                  </a:cubicBezTo>
                  <a:cubicBezTo>
                    <a:pt x="30" y="8"/>
                    <a:pt x="26" y="11"/>
                    <a:pt x="23" y="14"/>
                  </a:cubicBezTo>
                  <a:cubicBezTo>
                    <a:pt x="17" y="19"/>
                    <a:pt x="13" y="24"/>
                    <a:pt x="10" y="28"/>
                  </a:cubicBezTo>
                  <a:cubicBezTo>
                    <a:pt x="8" y="32"/>
                    <a:pt x="6" y="34"/>
                    <a:pt x="6" y="34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6" y="38"/>
                    <a:pt x="19" y="35"/>
                  </a:cubicBezTo>
                  <a:cubicBezTo>
                    <a:pt x="22" y="32"/>
                    <a:pt x="25" y="27"/>
                    <a:pt x="31" y="22"/>
                  </a:cubicBezTo>
                  <a:cubicBezTo>
                    <a:pt x="33" y="20"/>
                    <a:pt x="36" y="17"/>
                    <a:pt x="39" y="15"/>
                  </a:cubicBezTo>
                  <a:cubicBezTo>
                    <a:pt x="43" y="13"/>
                    <a:pt x="46" y="12"/>
                    <a:pt x="49" y="11"/>
                  </a:cubicBezTo>
                  <a:cubicBezTo>
                    <a:pt x="53" y="11"/>
                    <a:pt x="56" y="12"/>
                    <a:pt x="58" y="15"/>
                  </a:cubicBezTo>
                  <a:cubicBezTo>
                    <a:pt x="61" y="17"/>
                    <a:pt x="62" y="21"/>
                    <a:pt x="64" y="26"/>
                  </a:cubicBezTo>
                  <a:cubicBezTo>
                    <a:pt x="65" y="30"/>
                    <a:pt x="65" y="34"/>
                    <a:pt x="66" y="39"/>
                  </a:cubicBezTo>
                  <a:cubicBezTo>
                    <a:pt x="66" y="44"/>
                    <a:pt x="65" y="48"/>
                    <a:pt x="65" y="52"/>
                  </a:cubicBezTo>
                  <a:cubicBezTo>
                    <a:pt x="63" y="61"/>
                    <a:pt x="60" y="69"/>
                    <a:pt x="56" y="74"/>
                  </a:cubicBezTo>
                  <a:cubicBezTo>
                    <a:pt x="52" y="79"/>
                    <a:pt x="48" y="82"/>
                    <a:pt x="45" y="83"/>
                  </a:cubicBezTo>
                  <a:cubicBezTo>
                    <a:pt x="44" y="83"/>
                    <a:pt x="43" y="83"/>
                    <a:pt x="42" y="83"/>
                  </a:cubicBezTo>
                  <a:cubicBezTo>
                    <a:pt x="42" y="83"/>
                    <a:pt x="41" y="83"/>
                    <a:pt x="41" y="83"/>
                  </a:cubicBezTo>
                  <a:cubicBezTo>
                    <a:pt x="40" y="84"/>
                    <a:pt x="39" y="84"/>
                    <a:pt x="39" y="84"/>
                  </a:cubicBezTo>
                  <a:cubicBezTo>
                    <a:pt x="33" y="85"/>
                    <a:pt x="26" y="83"/>
                    <a:pt x="19" y="80"/>
                  </a:cubicBezTo>
                  <a:cubicBezTo>
                    <a:pt x="13" y="77"/>
                    <a:pt x="6" y="73"/>
                    <a:pt x="0" y="69"/>
                  </a:cubicBezTo>
                  <a:cubicBezTo>
                    <a:pt x="5" y="75"/>
                    <a:pt x="10" y="80"/>
                    <a:pt x="16" y="85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EE19A2B2-1721-48C6-8E56-40A8D59C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1" y="1009650"/>
              <a:ext cx="71438" cy="50800"/>
            </a:xfrm>
            <a:custGeom>
              <a:avLst/>
              <a:gdLst>
                <a:gd name="T0" fmla="*/ 25 w 33"/>
                <a:gd name="T1" fmla="*/ 10 h 24"/>
                <a:gd name="T2" fmla="*/ 26 w 33"/>
                <a:gd name="T3" fmla="*/ 9 h 24"/>
                <a:gd name="T4" fmla="*/ 29 w 33"/>
                <a:gd name="T5" fmla="*/ 6 h 24"/>
                <a:gd name="T6" fmla="*/ 33 w 33"/>
                <a:gd name="T7" fmla="*/ 2 h 24"/>
                <a:gd name="T8" fmla="*/ 27 w 33"/>
                <a:gd name="T9" fmla="*/ 1 h 24"/>
                <a:gd name="T10" fmla="*/ 23 w 33"/>
                <a:gd name="T11" fmla="*/ 0 h 24"/>
                <a:gd name="T12" fmla="*/ 22 w 33"/>
                <a:gd name="T13" fmla="*/ 0 h 24"/>
                <a:gd name="T14" fmla="*/ 18 w 33"/>
                <a:gd name="T15" fmla="*/ 1 h 24"/>
                <a:gd name="T16" fmla="*/ 15 w 33"/>
                <a:gd name="T17" fmla="*/ 3 h 24"/>
                <a:gd name="T18" fmla="*/ 11 w 33"/>
                <a:gd name="T19" fmla="*/ 5 h 24"/>
                <a:gd name="T20" fmla="*/ 7 w 33"/>
                <a:gd name="T21" fmla="*/ 7 h 24"/>
                <a:gd name="T22" fmla="*/ 3 w 33"/>
                <a:gd name="T23" fmla="*/ 9 h 24"/>
                <a:gd name="T24" fmla="*/ 0 w 33"/>
                <a:gd name="T25" fmla="*/ 12 h 24"/>
                <a:gd name="T26" fmla="*/ 8 w 33"/>
                <a:gd name="T27" fmla="*/ 20 h 24"/>
                <a:gd name="T28" fmla="*/ 10 w 33"/>
                <a:gd name="T29" fmla="*/ 18 h 24"/>
                <a:gd name="T30" fmla="*/ 13 w 33"/>
                <a:gd name="T31" fmla="*/ 16 h 24"/>
                <a:gd name="T32" fmla="*/ 16 w 33"/>
                <a:gd name="T33" fmla="*/ 14 h 24"/>
                <a:gd name="T34" fmla="*/ 17 w 33"/>
                <a:gd name="T35" fmla="*/ 14 h 24"/>
                <a:gd name="T36" fmla="*/ 14 w 33"/>
                <a:gd name="T37" fmla="*/ 16 h 24"/>
                <a:gd name="T38" fmla="*/ 15 w 33"/>
                <a:gd name="T39" fmla="*/ 17 h 24"/>
                <a:gd name="T40" fmla="*/ 16 w 33"/>
                <a:gd name="T41" fmla="*/ 19 h 24"/>
                <a:gd name="T42" fmla="*/ 18 w 33"/>
                <a:gd name="T43" fmla="*/ 21 h 24"/>
                <a:gd name="T44" fmla="*/ 18 w 33"/>
                <a:gd name="T45" fmla="*/ 23 h 24"/>
                <a:gd name="T46" fmla="*/ 19 w 33"/>
                <a:gd name="T47" fmla="*/ 23 h 24"/>
                <a:gd name="T48" fmla="*/ 22 w 33"/>
                <a:gd name="T49" fmla="*/ 24 h 24"/>
                <a:gd name="T50" fmla="*/ 24 w 33"/>
                <a:gd name="T51" fmla="*/ 24 h 24"/>
                <a:gd name="T52" fmla="*/ 25 w 33"/>
                <a:gd name="T53" fmla="*/ 24 h 24"/>
                <a:gd name="T54" fmla="*/ 26 w 33"/>
                <a:gd name="T55" fmla="*/ 20 h 24"/>
                <a:gd name="T56" fmla="*/ 27 w 33"/>
                <a:gd name="T57" fmla="*/ 18 h 24"/>
                <a:gd name="T58" fmla="*/ 28 w 33"/>
                <a:gd name="T59" fmla="*/ 17 h 24"/>
                <a:gd name="T60" fmla="*/ 27 w 33"/>
                <a:gd name="T61" fmla="*/ 16 h 24"/>
                <a:gd name="T62" fmla="*/ 26 w 33"/>
                <a:gd name="T63" fmla="*/ 13 h 24"/>
                <a:gd name="T64" fmla="*/ 24 w 33"/>
                <a:gd name="T65" fmla="*/ 11 h 24"/>
                <a:gd name="T66" fmla="*/ 24 w 33"/>
                <a:gd name="T67" fmla="*/ 11 h 24"/>
                <a:gd name="T68" fmla="*/ 25 w 33"/>
                <a:gd name="T69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" h="24">
                  <a:moveTo>
                    <a:pt x="25" y="10"/>
                  </a:moveTo>
                  <a:cubicBezTo>
                    <a:pt x="25" y="10"/>
                    <a:pt x="26" y="10"/>
                    <a:pt x="26" y="9"/>
                  </a:cubicBezTo>
                  <a:cubicBezTo>
                    <a:pt x="27" y="8"/>
                    <a:pt x="28" y="7"/>
                    <a:pt x="29" y="6"/>
                  </a:cubicBezTo>
                  <a:cubicBezTo>
                    <a:pt x="31" y="4"/>
                    <a:pt x="33" y="2"/>
                    <a:pt x="33" y="2"/>
                  </a:cubicBezTo>
                  <a:cubicBezTo>
                    <a:pt x="33" y="2"/>
                    <a:pt x="30" y="2"/>
                    <a:pt x="27" y="1"/>
                  </a:cubicBezTo>
                  <a:cubicBezTo>
                    <a:pt x="26" y="1"/>
                    <a:pt x="24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17" y="2"/>
                    <a:pt x="16" y="2"/>
                    <a:pt x="15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9" y="19"/>
                    <a:pt x="10" y="18"/>
                  </a:cubicBezTo>
                  <a:cubicBezTo>
                    <a:pt x="11" y="18"/>
                    <a:pt x="12" y="17"/>
                    <a:pt x="13" y="16"/>
                  </a:cubicBezTo>
                  <a:cubicBezTo>
                    <a:pt x="13" y="16"/>
                    <a:pt x="15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7"/>
                    <a:pt x="15" y="17"/>
                  </a:cubicBezTo>
                  <a:cubicBezTo>
                    <a:pt x="15" y="18"/>
                    <a:pt x="16" y="18"/>
                    <a:pt x="16" y="19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18" y="22"/>
                    <a:pt x="18" y="23"/>
                    <a:pt x="18" y="23"/>
                  </a:cubicBezTo>
                  <a:cubicBezTo>
                    <a:pt x="18" y="23"/>
                    <a:pt x="19" y="23"/>
                    <a:pt x="19" y="23"/>
                  </a:cubicBezTo>
                  <a:cubicBezTo>
                    <a:pt x="20" y="23"/>
                    <a:pt x="21" y="24"/>
                    <a:pt x="22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2"/>
                    <a:pt x="26" y="20"/>
                  </a:cubicBezTo>
                  <a:cubicBezTo>
                    <a:pt x="27" y="20"/>
                    <a:pt x="27" y="19"/>
                    <a:pt x="27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8" y="17"/>
                    <a:pt x="28" y="17"/>
                    <a:pt x="27" y="16"/>
                  </a:cubicBezTo>
                  <a:cubicBezTo>
                    <a:pt x="27" y="16"/>
                    <a:pt x="27" y="15"/>
                    <a:pt x="26" y="13"/>
                  </a:cubicBezTo>
                  <a:cubicBezTo>
                    <a:pt x="25" y="13"/>
                    <a:pt x="25" y="12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0"/>
                    <a:pt x="25" y="10"/>
                    <a:pt x="25" y="10"/>
                  </a:cubicBezTo>
                </a:path>
              </a:pathLst>
            </a:cu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3" name="Picture 100">
              <a:extLst>
                <a:ext uri="{FF2B5EF4-FFF2-40B4-BE49-F238E27FC236}">
                  <a16:creationId xmlns:a16="http://schemas.microsoft.com/office/drawing/2014/main" id="{416EE15D-3398-4CC0-95D6-A0CFCA03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51" y="752475"/>
              <a:ext cx="160338" cy="134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01">
              <a:extLst>
                <a:ext uri="{FF2B5EF4-FFF2-40B4-BE49-F238E27FC236}">
                  <a16:creationId xmlns:a16="http://schemas.microsoft.com/office/drawing/2014/main" id="{1C3DBF60-F435-48E6-831C-0FA26FF32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476" y="762000"/>
              <a:ext cx="46038" cy="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2">
              <a:extLst>
                <a:ext uri="{FF2B5EF4-FFF2-40B4-BE49-F238E27FC236}">
                  <a16:creationId xmlns:a16="http://schemas.microsoft.com/office/drawing/2014/main" id="{58828A56-01B6-44D9-A60B-2F9A65433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1" y="776288"/>
              <a:ext cx="65088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6">
              <a:extLst>
                <a:ext uri="{FF2B5EF4-FFF2-40B4-BE49-F238E27FC236}">
                  <a16:creationId xmlns:a16="http://schemas.microsoft.com/office/drawing/2014/main" id="{0F177347-616B-460C-994C-0C66A15D1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838" y="904875"/>
              <a:ext cx="180975" cy="21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07">
              <a:extLst>
                <a:ext uri="{FF2B5EF4-FFF2-40B4-BE49-F238E27FC236}">
                  <a16:creationId xmlns:a16="http://schemas.microsoft.com/office/drawing/2014/main" id="{946A0708-33D2-441F-B8FF-F20765031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063" y="998538"/>
              <a:ext cx="88900" cy="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Freeform 481">
            <a:extLst>
              <a:ext uri="{FF2B5EF4-FFF2-40B4-BE49-F238E27FC236}">
                <a16:creationId xmlns:a16="http://schemas.microsoft.com/office/drawing/2014/main" id="{9662F385-182A-496F-8D06-77B0E3AB71EA}"/>
              </a:ext>
            </a:extLst>
          </p:cNvPr>
          <p:cNvSpPr>
            <a:spLocks/>
          </p:cNvSpPr>
          <p:nvPr/>
        </p:nvSpPr>
        <p:spPr bwMode="auto">
          <a:xfrm>
            <a:off x="242413" y="1732758"/>
            <a:ext cx="8106473" cy="4101483"/>
          </a:xfrm>
          <a:custGeom>
            <a:avLst/>
            <a:gdLst>
              <a:gd name="T0" fmla="*/ 7 w 369"/>
              <a:gd name="T1" fmla="*/ 14 h 317"/>
              <a:gd name="T2" fmla="*/ 13 w 369"/>
              <a:gd name="T3" fmla="*/ 311 h 317"/>
              <a:gd name="T4" fmla="*/ 15 w 369"/>
              <a:gd name="T5" fmla="*/ 313 h 317"/>
              <a:gd name="T6" fmla="*/ 90 w 369"/>
              <a:gd name="T7" fmla="*/ 311 h 317"/>
              <a:gd name="T8" fmla="*/ 179 w 369"/>
              <a:gd name="T9" fmla="*/ 308 h 317"/>
              <a:gd name="T10" fmla="*/ 358 w 369"/>
              <a:gd name="T11" fmla="*/ 305 h 317"/>
              <a:gd name="T12" fmla="*/ 361 w 369"/>
              <a:gd name="T13" fmla="*/ 302 h 317"/>
              <a:gd name="T14" fmla="*/ 366 w 369"/>
              <a:gd name="T15" fmla="*/ 151 h 317"/>
              <a:gd name="T16" fmla="*/ 355 w 369"/>
              <a:gd name="T17" fmla="*/ 65 h 317"/>
              <a:gd name="T18" fmla="*/ 347 w 369"/>
              <a:gd name="T19" fmla="*/ 23 h 317"/>
              <a:gd name="T20" fmla="*/ 338 w 369"/>
              <a:gd name="T21" fmla="*/ 4 h 317"/>
              <a:gd name="T22" fmla="*/ 320 w 369"/>
              <a:gd name="T23" fmla="*/ 1 h 317"/>
              <a:gd name="T24" fmla="*/ 272 w 369"/>
              <a:gd name="T25" fmla="*/ 1 h 317"/>
              <a:gd name="T26" fmla="*/ 180 w 369"/>
              <a:gd name="T27" fmla="*/ 2 h 317"/>
              <a:gd name="T28" fmla="*/ 4 w 369"/>
              <a:gd name="T29" fmla="*/ 10 h 317"/>
              <a:gd name="T30" fmla="*/ 5 w 369"/>
              <a:gd name="T31" fmla="*/ 15 h 317"/>
              <a:gd name="T32" fmla="*/ 256 w 369"/>
              <a:gd name="T33" fmla="*/ 7 h 317"/>
              <a:gd name="T34" fmla="*/ 320 w 369"/>
              <a:gd name="T35" fmla="*/ 6 h 317"/>
              <a:gd name="T36" fmla="*/ 349 w 369"/>
              <a:gd name="T37" fmla="*/ 67 h 317"/>
              <a:gd name="T38" fmla="*/ 362 w 369"/>
              <a:gd name="T39" fmla="*/ 193 h 317"/>
              <a:gd name="T40" fmla="*/ 360 w 369"/>
              <a:gd name="T41" fmla="*/ 240 h 317"/>
              <a:gd name="T42" fmla="*/ 356 w 369"/>
              <a:gd name="T43" fmla="*/ 291 h 317"/>
              <a:gd name="T44" fmla="*/ 350 w 369"/>
              <a:gd name="T45" fmla="*/ 299 h 317"/>
              <a:gd name="T46" fmla="*/ 339 w 369"/>
              <a:gd name="T47" fmla="*/ 300 h 317"/>
              <a:gd name="T48" fmla="*/ 307 w 369"/>
              <a:gd name="T49" fmla="*/ 300 h 317"/>
              <a:gd name="T50" fmla="*/ 245 w 369"/>
              <a:gd name="T51" fmla="*/ 301 h 317"/>
              <a:gd name="T52" fmla="*/ 125 w 369"/>
              <a:gd name="T53" fmla="*/ 304 h 317"/>
              <a:gd name="T54" fmla="*/ 67 w 369"/>
              <a:gd name="T55" fmla="*/ 307 h 317"/>
              <a:gd name="T56" fmla="*/ 43 w 369"/>
              <a:gd name="T57" fmla="*/ 309 h 317"/>
              <a:gd name="T58" fmla="*/ 29 w 369"/>
              <a:gd name="T59" fmla="*/ 309 h 317"/>
              <a:gd name="T60" fmla="*/ 17 w 369"/>
              <a:gd name="T61" fmla="*/ 291 h 317"/>
              <a:gd name="T62" fmla="*/ 11 w 369"/>
              <a:gd name="T63" fmla="*/ 14 h 317"/>
              <a:gd name="T64" fmla="*/ 7 w 369"/>
              <a:gd name="T65" fmla="*/ 1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9" h="317">
                <a:moveTo>
                  <a:pt x="7" y="14"/>
                </a:moveTo>
                <a:cubicBezTo>
                  <a:pt x="2" y="113"/>
                  <a:pt x="5" y="212"/>
                  <a:pt x="13" y="311"/>
                </a:cubicBezTo>
                <a:cubicBezTo>
                  <a:pt x="13" y="312"/>
                  <a:pt x="14" y="313"/>
                  <a:pt x="15" y="313"/>
                </a:cubicBezTo>
                <a:cubicBezTo>
                  <a:pt x="40" y="317"/>
                  <a:pt x="65" y="312"/>
                  <a:pt x="90" y="311"/>
                </a:cubicBezTo>
                <a:cubicBezTo>
                  <a:pt x="120" y="310"/>
                  <a:pt x="149" y="309"/>
                  <a:pt x="179" y="308"/>
                </a:cubicBezTo>
                <a:cubicBezTo>
                  <a:pt x="238" y="307"/>
                  <a:pt x="298" y="306"/>
                  <a:pt x="358" y="305"/>
                </a:cubicBezTo>
                <a:cubicBezTo>
                  <a:pt x="360" y="305"/>
                  <a:pt x="361" y="304"/>
                  <a:pt x="361" y="302"/>
                </a:cubicBezTo>
                <a:cubicBezTo>
                  <a:pt x="366" y="252"/>
                  <a:pt x="369" y="201"/>
                  <a:pt x="366" y="151"/>
                </a:cubicBezTo>
                <a:cubicBezTo>
                  <a:pt x="363" y="122"/>
                  <a:pt x="359" y="94"/>
                  <a:pt x="355" y="65"/>
                </a:cubicBezTo>
                <a:cubicBezTo>
                  <a:pt x="352" y="51"/>
                  <a:pt x="350" y="37"/>
                  <a:pt x="347" y="23"/>
                </a:cubicBezTo>
                <a:cubicBezTo>
                  <a:pt x="346" y="15"/>
                  <a:pt x="345" y="9"/>
                  <a:pt x="338" y="4"/>
                </a:cubicBezTo>
                <a:cubicBezTo>
                  <a:pt x="332" y="0"/>
                  <a:pt x="326" y="1"/>
                  <a:pt x="320" y="1"/>
                </a:cubicBezTo>
                <a:cubicBezTo>
                  <a:pt x="304" y="0"/>
                  <a:pt x="288" y="1"/>
                  <a:pt x="272" y="1"/>
                </a:cubicBezTo>
                <a:cubicBezTo>
                  <a:pt x="241" y="1"/>
                  <a:pt x="210" y="2"/>
                  <a:pt x="180" y="2"/>
                </a:cubicBezTo>
                <a:cubicBezTo>
                  <a:pt x="121" y="3"/>
                  <a:pt x="62" y="1"/>
                  <a:pt x="4" y="10"/>
                </a:cubicBezTo>
                <a:cubicBezTo>
                  <a:pt x="0" y="10"/>
                  <a:pt x="2" y="16"/>
                  <a:pt x="5" y="15"/>
                </a:cubicBezTo>
                <a:cubicBezTo>
                  <a:pt x="88" y="3"/>
                  <a:pt x="173" y="8"/>
                  <a:pt x="256" y="7"/>
                </a:cubicBezTo>
                <a:cubicBezTo>
                  <a:pt x="276" y="7"/>
                  <a:pt x="300" y="3"/>
                  <a:pt x="320" y="6"/>
                </a:cubicBezTo>
                <a:cubicBezTo>
                  <a:pt x="346" y="11"/>
                  <a:pt x="345" y="45"/>
                  <a:pt x="349" y="67"/>
                </a:cubicBezTo>
                <a:cubicBezTo>
                  <a:pt x="356" y="109"/>
                  <a:pt x="362" y="151"/>
                  <a:pt x="362" y="193"/>
                </a:cubicBezTo>
                <a:cubicBezTo>
                  <a:pt x="362" y="209"/>
                  <a:pt x="361" y="224"/>
                  <a:pt x="360" y="240"/>
                </a:cubicBezTo>
                <a:cubicBezTo>
                  <a:pt x="359" y="255"/>
                  <a:pt x="361" y="277"/>
                  <a:pt x="356" y="291"/>
                </a:cubicBezTo>
                <a:cubicBezTo>
                  <a:pt x="354" y="297"/>
                  <a:pt x="359" y="296"/>
                  <a:pt x="350" y="299"/>
                </a:cubicBezTo>
                <a:cubicBezTo>
                  <a:pt x="348" y="301"/>
                  <a:pt x="341" y="300"/>
                  <a:pt x="339" y="300"/>
                </a:cubicBezTo>
                <a:cubicBezTo>
                  <a:pt x="328" y="300"/>
                  <a:pt x="318" y="300"/>
                  <a:pt x="307" y="300"/>
                </a:cubicBezTo>
                <a:cubicBezTo>
                  <a:pt x="287" y="300"/>
                  <a:pt x="266" y="301"/>
                  <a:pt x="245" y="301"/>
                </a:cubicBezTo>
                <a:cubicBezTo>
                  <a:pt x="205" y="302"/>
                  <a:pt x="165" y="303"/>
                  <a:pt x="125" y="304"/>
                </a:cubicBezTo>
                <a:cubicBezTo>
                  <a:pt x="105" y="305"/>
                  <a:pt x="86" y="306"/>
                  <a:pt x="67" y="307"/>
                </a:cubicBezTo>
                <a:cubicBezTo>
                  <a:pt x="59" y="307"/>
                  <a:pt x="51" y="308"/>
                  <a:pt x="43" y="309"/>
                </a:cubicBezTo>
                <a:cubicBezTo>
                  <a:pt x="40" y="309"/>
                  <a:pt x="33" y="310"/>
                  <a:pt x="29" y="309"/>
                </a:cubicBezTo>
                <a:cubicBezTo>
                  <a:pt x="15" y="306"/>
                  <a:pt x="18" y="301"/>
                  <a:pt x="17" y="291"/>
                </a:cubicBezTo>
                <a:cubicBezTo>
                  <a:pt x="10" y="199"/>
                  <a:pt x="9" y="106"/>
                  <a:pt x="11" y="14"/>
                </a:cubicBezTo>
                <a:cubicBezTo>
                  <a:pt x="11" y="11"/>
                  <a:pt x="7" y="11"/>
                  <a:pt x="7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6524FF-0791-428D-BCFD-A6FE992F9EE7}"/>
              </a:ext>
            </a:extLst>
          </p:cNvPr>
          <p:cNvSpPr txBox="1"/>
          <p:nvPr/>
        </p:nvSpPr>
        <p:spPr>
          <a:xfrm>
            <a:off x="1021962" y="2440422"/>
            <a:ext cx="8896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感谢铁岭</a:t>
            </a:r>
            <a:r>
              <a:rPr lang="en-US" altLang="zh-CN" sz="3200" b="1" dirty="0"/>
              <a:t>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辽宁</a:t>
            </a:r>
            <a:r>
              <a:rPr lang="en-US" altLang="zh-CN" sz="3200" b="1" dirty="0"/>
              <a:t>TV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将来还有可能感谢</a:t>
            </a:r>
            <a:r>
              <a:rPr lang="en-US" altLang="zh-CN" sz="3200" b="1" dirty="0"/>
              <a:t>CCTV</a:t>
            </a:r>
            <a:endParaRPr lang="en-US" altLang="zh-CN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  <a:p>
            <a:endParaRPr lang="zh-CN" altLang="en-US" sz="32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pic>
        <p:nvPicPr>
          <p:cNvPr id="21" name="Picture 5">
            <a:extLst>
              <a:ext uri="{FF2B5EF4-FFF2-40B4-BE49-F238E27FC236}">
                <a16:creationId xmlns:a16="http://schemas.microsoft.com/office/drawing/2014/main" id="{549C2189-8498-444F-AF00-2593BE1CC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1832" y="403513"/>
            <a:ext cx="572902" cy="58838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A8331A-523D-47C0-9239-EFEB6E77BD41}"/>
              </a:ext>
            </a:extLst>
          </p:cNvPr>
          <p:cNvSpPr txBox="1"/>
          <p:nvPr/>
        </p:nvSpPr>
        <p:spPr>
          <a:xfrm>
            <a:off x="1038073" y="2455090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感谢助教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BC326F-8382-45DB-90A7-2B94A7D6A1D6}"/>
              </a:ext>
            </a:extLst>
          </p:cNvPr>
          <p:cNvSpPr txBox="1"/>
          <p:nvPr/>
        </p:nvSpPr>
        <p:spPr>
          <a:xfrm>
            <a:off x="1038073" y="3089685"/>
            <a:ext cx="519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感谢我的室友杨凯茜同学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79C608A-ABB0-4441-A74E-2D54CD9C8EF6}"/>
              </a:ext>
            </a:extLst>
          </p:cNvPr>
          <p:cNvSpPr txBox="1"/>
          <p:nvPr/>
        </p:nvSpPr>
        <p:spPr>
          <a:xfrm>
            <a:off x="1038073" y="3718778"/>
            <a:ext cx="2804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感谢我自己</a:t>
            </a:r>
          </a:p>
        </p:txBody>
      </p:sp>
    </p:spTree>
    <p:extLst>
      <p:ext uri="{BB962C8B-B14F-4D97-AF65-F5344CB8AC3E}">
        <p14:creationId xmlns:p14="http://schemas.microsoft.com/office/powerpoint/2010/main" val="3366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9" grpId="1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55347" y="2210641"/>
            <a:ext cx="7237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方正卡通简体" panose="03000509000000000000" pitchFamily="65" charset="-122"/>
                <a:ea typeface="方正卡通简体" panose="03000509000000000000" pitchFamily="65" charset="-122"/>
              </a:rPr>
              <a:t>Thanks for listening!</a:t>
            </a:r>
            <a:endParaRPr lang="zh-CN" altLang="en-US" sz="4800" b="1" dirty="0"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9" name="Freeform 79"/>
          <p:cNvSpPr>
            <a:spLocks noEditPoints="1"/>
          </p:cNvSpPr>
          <p:nvPr/>
        </p:nvSpPr>
        <p:spPr bwMode="auto">
          <a:xfrm>
            <a:off x="1463157" y="3041638"/>
            <a:ext cx="1520977" cy="1798884"/>
          </a:xfrm>
          <a:custGeom>
            <a:avLst/>
            <a:gdLst>
              <a:gd name="T0" fmla="*/ 415 w 530"/>
              <a:gd name="T1" fmla="*/ 184 h 626"/>
              <a:gd name="T2" fmla="*/ 357 w 530"/>
              <a:gd name="T3" fmla="*/ 467 h 626"/>
              <a:gd name="T4" fmla="*/ 175 w 530"/>
              <a:gd name="T5" fmla="*/ 625 h 626"/>
              <a:gd name="T6" fmla="*/ 140 w 530"/>
              <a:gd name="T7" fmla="*/ 562 h 626"/>
              <a:gd name="T8" fmla="*/ 107 w 530"/>
              <a:gd name="T9" fmla="*/ 555 h 626"/>
              <a:gd name="T10" fmla="*/ 121 w 530"/>
              <a:gd name="T11" fmla="*/ 496 h 626"/>
              <a:gd name="T12" fmla="*/ 141 w 530"/>
              <a:gd name="T13" fmla="*/ 448 h 626"/>
              <a:gd name="T14" fmla="*/ 39 w 530"/>
              <a:gd name="T15" fmla="*/ 444 h 626"/>
              <a:gd name="T16" fmla="*/ 12 w 530"/>
              <a:gd name="T17" fmla="*/ 403 h 626"/>
              <a:gd name="T18" fmla="*/ 113 w 530"/>
              <a:gd name="T19" fmla="*/ 345 h 626"/>
              <a:gd name="T20" fmla="*/ 351 w 530"/>
              <a:gd name="T21" fmla="*/ 183 h 626"/>
              <a:gd name="T22" fmla="*/ 366 w 530"/>
              <a:gd name="T23" fmla="*/ 151 h 626"/>
              <a:gd name="T24" fmla="*/ 462 w 530"/>
              <a:gd name="T25" fmla="*/ 14 h 626"/>
              <a:gd name="T26" fmla="*/ 473 w 530"/>
              <a:gd name="T27" fmla="*/ 36 h 626"/>
              <a:gd name="T28" fmla="*/ 387 w 530"/>
              <a:gd name="T29" fmla="*/ 121 h 626"/>
              <a:gd name="T30" fmla="*/ 321 w 530"/>
              <a:gd name="T31" fmla="*/ 263 h 626"/>
              <a:gd name="T32" fmla="*/ 519 w 530"/>
              <a:gd name="T33" fmla="*/ 117 h 626"/>
              <a:gd name="T34" fmla="*/ 386 w 530"/>
              <a:gd name="T35" fmla="*/ 203 h 626"/>
              <a:gd name="T36" fmla="*/ 366 w 530"/>
              <a:gd name="T37" fmla="*/ 394 h 626"/>
              <a:gd name="T38" fmla="*/ 360 w 530"/>
              <a:gd name="T39" fmla="*/ 379 h 626"/>
              <a:gd name="T40" fmla="*/ 357 w 530"/>
              <a:gd name="T41" fmla="*/ 375 h 626"/>
              <a:gd name="T42" fmla="*/ 363 w 530"/>
              <a:gd name="T43" fmla="*/ 157 h 626"/>
              <a:gd name="T44" fmla="*/ 344 w 530"/>
              <a:gd name="T45" fmla="*/ 172 h 626"/>
              <a:gd name="T46" fmla="*/ 363 w 530"/>
              <a:gd name="T47" fmla="*/ 157 h 626"/>
              <a:gd name="T48" fmla="*/ 326 w 530"/>
              <a:gd name="T49" fmla="*/ 268 h 626"/>
              <a:gd name="T50" fmla="*/ 320 w 530"/>
              <a:gd name="T51" fmla="*/ 272 h 626"/>
              <a:gd name="T52" fmla="*/ 290 w 530"/>
              <a:gd name="T53" fmla="*/ 262 h 626"/>
              <a:gd name="T54" fmla="*/ 336 w 530"/>
              <a:gd name="T55" fmla="*/ 209 h 626"/>
              <a:gd name="T56" fmla="*/ 259 w 530"/>
              <a:gd name="T57" fmla="*/ 194 h 626"/>
              <a:gd name="T58" fmla="*/ 228 w 530"/>
              <a:gd name="T59" fmla="*/ 329 h 626"/>
              <a:gd name="T60" fmla="*/ 316 w 530"/>
              <a:gd name="T61" fmla="*/ 402 h 626"/>
              <a:gd name="T62" fmla="*/ 327 w 530"/>
              <a:gd name="T63" fmla="*/ 404 h 626"/>
              <a:gd name="T64" fmla="*/ 243 w 530"/>
              <a:gd name="T65" fmla="*/ 434 h 626"/>
              <a:gd name="T66" fmla="*/ 132 w 530"/>
              <a:gd name="T67" fmla="*/ 498 h 626"/>
              <a:gd name="T68" fmla="*/ 273 w 530"/>
              <a:gd name="T69" fmla="*/ 572 h 626"/>
              <a:gd name="T70" fmla="*/ 276 w 530"/>
              <a:gd name="T71" fmla="*/ 428 h 626"/>
              <a:gd name="T72" fmla="*/ 246 w 530"/>
              <a:gd name="T73" fmla="*/ 197 h 626"/>
              <a:gd name="T74" fmla="*/ 227 w 530"/>
              <a:gd name="T75" fmla="*/ 426 h 626"/>
              <a:gd name="T76" fmla="*/ 189 w 530"/>
              <a:gd name="T77" fmla="*/ 290 h 626"/>
              <a:gd name="T78" fmla="*/ 190 w 530"/>
              <a:gd name="T79" fmla="*/ 284 h 626"/>
              <a:gd name="T80" fmla="*/ 222 w 530"/>
              <a:gd name="T81" fmla="*/ 199 h 626"/>
              <a:gd name="T82" fmla="*/ 202 w 530"/>
              <a:gd name="T83" fmla="*/ 431 h 626"/>
              <a:gd name="T84" fmla="*/ 69 w 530"/>
              <a:gd name="T85" fmla="*/ 497 h 626"/>
              <a:gd name="T86" fmla="*/ 135 w 530"/>
              <a:gd name="T87" fmla="*/ 436 h 626"/>
              <a:gd name="T88" fmla="*/ 161 w 530"/>
              <a:gd name="T89" fmla="*/ 455 h 626"/>
              <a:gd name="T90" fmla="*/ 184 w 530"/>
              <a:gd name="T91" fmla="*/ 607 h 626"/>
              <a:gd name="T92" fmla="*/ 165 w 530"/>
              <a:gd name="T93" fmla="*/ 592 h 626"/>
              <a:gd name="T94" fmla="*/ 174 w 530"/>
              <a:gd name="T95" fmla="*/ 618 h 626"/>
              <a:gd name="T96" fmla="*/ 137 w 530"/>
              <a:gd name="T97" fmla="*/ 556 h 626"/>
              <a:gd name="T98" fmla="*/ 114 w 530"/>
              <a:gd name="T99" fmla="*/ 552 h 626"/>
              <a:gd name="T100" fmla="*/ 135 w 530"/>
              <a:gd name="T101" fmla="*/ 391 h 626"/>
              <a:gd name="T102" fmla="*/ 112 w 530"/>
              <a:gd name="T103" fmla="*/ 347 h 626"/>
              <a:gd name="T104" fmla="*/ 14 w 530"/>
              <a:gd name="T105" fmla="*/ 381 h 626"/>
              <a:gd name="T106" fmla="*/ 61 w 530"/>
              <a:gd name="T107" fmla="*/ 387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30" h="626">
                <a:moveTo>
                  <a:pt x="529" y="120"/>
                </a:moveTo>
                <a:cubicBezTo>
                  <a:pt x="530" y="122"/>
                  <a:pt x="528" y="124"/>
                  <a:pt x="526" y="124"/>
                </a:cubicBezTo>
                <a:cubicBezTo>
                  <a:pt x="486" y="125"/>
                  <a:pt x="447" y="164"/>
                  <a:pt x="415" y="184"/>
                </a:cubicBezTo>
                <a:cubicBezTo>
                  <a:pt x="442" y="234"/>
                  <a:pt x="450" y="293"/>
                  <a:pt x="428" y="347"/>
                </a:cubicBezTo>
                <a:cubicBezTo>
                  <a:pt x="421" y="363"/>
                  <a:pt x="391" y="408"/>
                  <a:pt x="366" y="397"/>
                </a:cubicBezTo>
                <a:cubicBezTo>
                  <a:pt x="371" y="421"/>
                  <a:pt x="366" y="449"/>
                  <a:pt x="357" y="467"/>
                </a:cubicBezTo>
                <a:cubicBezTo>
                  <a:pt x="336" y="514"/>
                  <a:pt x="300" y="559"/>
                  <a:pt x="263" y="595"/>
                </a:cubicBezTo>
                <a:cubicBezTo>
                  <a:pt x="239" y="618"/>
                  <a:pt x="215" y="625"/>
                  <a:pt x="189" y="611"/>
                </a:cubicBezTo>
                <a:cubicBezTo>
                  <a:pt x="187" y="617"/>
                  <a:pt x="181" y="624"/>
                  <a:pt x="175" y="625"/>
                </a:cubicBezTo>
                <a:cubicBezTo>
                  <a:pt x="168" y="626"/>
                  <a:pt x="162" y="623"/>
                  <a:pt x="158" y="618"/>
                </a:cubicBezTo>
                <a:cubicBezTo>
                  <a:pt x="150" y="609"/>
                  <a:pt x="148" y="592"/>
                  <a:pt x="162" y="589"/>
                </a:cubicBezTo>
                <a:cubicBezTo>
                  <a:pt x="154" y="581"/>
                  <a:pt x="146" y="572"/>
                  <a:pt x="140" y="562"/>
                </a:cubicBezTo>
                <a:cubicBezTo>
                  <a:pt x="139" y="564"/>
                  <a:pt x="137" y="565"/>
                  <a:pt x="136" y="566"/>
                </a:cubicBezTo>
                <a:cubicBezTo>
                  <a:pt x="133" y="568"/>
                  <a:pt x="129" y="569"/>
                  <a:pt x="125" y="569"/>
                </a:cubicBezTo>
                <a:cubicBezTo>
                  <a:pt x="117" y="568"/>
                  <a:pt x="111" y="562"/>
                  <a:pt x="107" y="555"/>
                </a:cubicBezTo>
                <a:cubicBezTo>
                  <a:pt x="104" y="549"/>
                  <a:pt x="101" y="540"/>
                  <a:pt x="105" y="534"/>
                </a:cubicBezTo>
                <a:cubicBezTo>
                  <a:pt x="108" y="526"/>
                  <a:pt x="117" y="524"/>
                  <a:pt x="124" y="525"/>
                </a:cubicBezTo>
                <a:cubicBezTo>
                  <a:pt x="122" y="516"/>
                  <a:pt x="121" y="506"/>
                  <a:pt x="121" y="496"/>
                </a:cubicBezTo>
                <a:cubicBezTo>
                  <a:pt x="121" y="495"/>
                  <a:pt x="122" y="494"/>
                  <a:pt x="123" y="493"/>
                </a:cubicBezTo>
                <a:cubicBezTo>
                  <a:pt x="145" y="489"/>
                  <a:pt x="167" y="479"/>
                  <a:pt x="183" y="463"/>
                </a:cubicBezTo>
                <a:cubicBezTo>
                  <a:pt x="168" y="469"/>
                  <a:pt x="149" y="461"/>
                  <a:pt x="141" y="448"/>
                </a:cubicBezTo>
                <a:cubicBezTo>
                  <a:pt x="135" y="467"/>
                  <a:pt x="110" y="477"/>
                  <a:pt x="98" y="463"/>
                </a:cubicBezTo>
                <a:cubicBezTo>
                  <a:pt x="97" y="481"/>
                  <a:pt x="92" y="503"/>
                  <a:pt x="76" y="505"/>
                </a:cubicBezTo>
                <a:cubicBezTo>
                  <a:pt x="45" y="508"/>
                  <a:pt x="36" y="467"/>
                  <a:pt x="39" y="444"/>
                </a:cubicBezTo>
                <a:cubicBezTo>
                  <a:pt x="41" y="427"/>
                  <a:pt x="48" y="414"/>
                  <a:pt x="59" y="405"/>
                </a:cubicBezTo>
                <a:cubicBezTo>
                  <a:pt x="56" y="402"/>
                  <a:pt x="54" y="400"/>
                  <a:pt x="53" y="397"/>
                </a:cubicBezTo>
                <a:cubicBezTo>
                  <a:pt x="42" y="409"/>
                  <a:pt x="25" y="419"/>
                  <a:pt x="12" y="403"/>
                </a:cubicBezTo>
                <a:cubicBezTo>
                  <a:pt x="0" y="387"/>
                  <a:pt x="6" y="366"/>
                  <a:pt x="13" y="350"/>
                </a:cubicBezTo>
                <a:cubicBezTo>
                  <a:pt x="22" y="331"/>
                  <a:pt x="40" y="306"/>
                  <a:pt x="63" y="306"/>
                </a:cubicBezTo>
                <a:cubicBezTo>
                  <a:pt x="87" y="306"/>
                  <a:pt x="103" y="325"/>
                  <a:pt x="113" y="345"/>
                </a:cubicBezTo>
                <a:cubicBezTo>
                  <a:pt x="100" y="288"/>
                  <a:pt x="130" y="225"/>
                  <a:pt x="178" y="191"/>
                </a:cubicBezTo>
                <a:cubicBezTo>
                  <a:pt x="223" y="160"/>
                  <a:pt x="310" y="143"/>
                  <a:pt x="339" y="203"/>
                </a:cubicBezTo>
                <a:cubicBezTo>
                  <a:pt x="343" y="197"/>
                  <a:pt x="347" y="190"/>
                  <a:pt x="351" y="183"/>
                </a:cubicBezTo>
                <a:cubicBezTo>
                  <a:pt x="337" y="183"/>
                  <a:pt x="334" y="167"/>
                  <a:pt x="341" y="157"/>
                </a:cubicBezTo>
                <a:cubicBezTo>
                  <a:pt x="344" y="152"/>
                  <a:pt x="349" y="148"/>
                  <a:pt x="355" y="148"/>
                </a:cubicBezTo>
                <a:cubicBezTo>
                  <a:pt x="358" y="147"/>
                  <a:pt x="363" y="148"/>
                  <a:pt x="366" y="151"/>
                </a:cubicBezTo>
                <a:cubicBezTo>
                  <a:pt x="372" y="138"/>
                  <a:pt x="377" y="126"/>
                  <a:pt x="382" y="114"/>
                </a:cubicBezTo>
                <a:cubicBezTo>
                  <a:pt x="394" y="84"/>
                  <a:pt x="405" y="51"/>
                  <a:pt x="424" y="25"/>
                </a:cubicBezTo>
                <a:cubicBezTo>
                  <a:pt x="435" y="11"/>
                  <a:pt x="446" y="0"/>
                  <a:pt x="462" y="14"/>
                </a:cubicBezTo>
                <a:cubicBezTo>
                  <a:pt x="494" y="41"/>
                  <a:pt x="515" y="82"/>
                  <a:pt x="529" y="120"/>
                </a:cubicBezTo>
                <a:close/>
                <a:moveTo>
                  <a:pt x="519" y="117"/>
                </a:moveTo>
                <a:cubicBezTo>
                  <a:pt x="521" y="117"/>
                  <a:pt x="479" y="43"/>
                  <a:pt x="473" y="36"/>
                </a:cubicBezTo>
                <a:cubicBezTo>
                  <a:pt x="461" y="22"/>
                  <a:pt x="444" y="10"/>
                  <a:pt x="431" y="29"/>
                </a:cubicBezTo>
                <a:cubicBezTo>
                  <a:pt x="425" y="38"/>
                  <a:pt x="420" y="47"/>
                  <a:pt x="415" y="57"/>
                </a:cubicBezTo>
                <a:cubicBezTo>
                  <a:pt x="405" y="78"/>
                  <a:pt x="396" y="99"/>
                  <a:pt x="387" y="121"/>
                </a:cubicBezTo>
                <a:cubicBezTo>
                  <a:pt x="367" y="170"/>
                  <a:pt x="343" y="220"/>
                  <a:pt x="307" y="259"/>
                </a:cubicBezTo>
                <a:cubicBezTo>
                  <a:pt x="310" y="259"/>
                  <a:pt x="314" y="260"/>
                  <a:pt x="317" y="261"/>
                </a:cubicBezTo>
                <a:cubicBezTo>
                  <a:pt x="318" y="261"/>
                  <a:pt x="320" y="262"/>
                  <a:pt x="321" y="263"/>
                </a:cubicBezTo>
                <a:cubicBezTo>
                  <a:pt x="333" y="240"/>
                  <a:pt x="350" y="221"/>
                  <a:pt x="371" y="206"/>
                </a:cubicBezTo>
                <a:cubicBezTo>
                  <a:pt x="398" y="186"/>
                  <a:pt x="427" y="164"/>
                  <a:pt x="455" y="147"/>
                </a:cubicBezTo>
                <a:cubicBezTo>
                  <a:pt x="473" y="136"/>
                  <a:pt x="497" y="118"/>
                  <a:pt x="519" y="117"/>
                </a:cubicBezTo>
                <a:close/>
                <a:moveTo>
                  <a:pt x="432" y="307"/>
                </a:moveTo>
                <a:cubicBezTo>
                  <a:pt x="438" y="265"/>
                  <a:pt x="430" y="225"/>
                  <a:pt x="409" y="188"/>
                </a:cubicBezTo>
                <a:cubicBezTo>
                  <a:pt x="401" y="193"/>
                  <a:pt x="394" y="198"/>
                  <a:pt x="386" y="203"/>
                </a:cubicBezTo>
                <a:cubicBezTo>
                  <a:pt x="419" y="252"/>
                  <a:pt x="425" y="355"/>
                  <a:pt x="363" y="383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63" y="387"/>
                  <a:pt x="365" y="390"/>
                  <a:pt x="366" y="394"/>
                </a:cubicBezTo>
                <a:cubicBezTo>
                  <a:pt x="366" y="394"/>
                  <a:pt x="366" y="394"/>
                  <a:pt x="366" y="394"/>
                </a:cubicBezTo>
                <a:cubicBezTo>
                  <a:pt x="403" y="399"/>
                  <a:pt x="428" y="333"/>
                  <a:pt x="432" y="307"/>
                </a:cubicBezTo>
                <a:close/>
                <a:moveTo>
                  <a:pt x="360" y="379"/>
                </a:moveTo>
                <a:cubicBezTo>
                  <a:pt x="420" y="343"/>
                  <a:pt x="408" y="260"/>
                  <a:pt x="382" y="206"/>
                </a:cubicBezTo>
                <a:cubicBezTo>
                  <a:pt x="375" y="212"/>
                  <a:pt x="368" y="217"/>
                  <a:pt x="361" y="223"/>
                </a:cubicBezTo>
                <a:cubicBezTo>
                  <a:pt x="402" y="265"/>
                  <a:pt x="391" y="331"/>
                  <a:pt x="357" y="375"/>
                </a:cubicBezTo>
                <a:cubicBezTo>
                  <a:pt x="358" y="376"/>
                  <a:pt x="359" y="378"/>
                  <a:pt x="360" y="379"/>
                </a:cubicBezTo>
                <a:cubicBezTo>
                  <a:pt x="360" y="379"/>
                  <a:pt x="360" y="379"/>
                  <a:pt x="360" y="379"/>
                </a:cubicBezTo>
                <a:close/>
                <a:moveTo>
                  <a:pt x="363" y="157"/>
                </a:moveTo>
                <a:cubicBezTo>
                  <a:pt x="361" y="155"/>
                  <a:pt x="358" y="154"/>
                  <a:pt x="355" y="155"/>
                </a:cubicBezTo>
                <a:cubicBezTo>
                  <a:pt x="351" y="156"/>
                  <a:pt x="349" y="158"/>
                  <a:pt x="347" y="162"/>
                </a:cubicBezTo>
                <a:cubicBezTo>
                  <a:pt x="345" y="165"/>
                  <a:pt x="343" y="169"/>
                  <a:pt x="344" y="172"/>
                </a:cubicBezTo>
                <a:cubicBezTo>
                  <a:pt x="346" y="176"/>
                  <a:pt x="349" y="177"/>
                  <a:pt x="352" y="179"/>
                </a:cubicBezTo>
                <a:cubicBezTo>
                  <a:pt x="352" y="179"/>
                  <a:pt x="352" y="179"/>
                  <a:pt x="353" y="179"/>
                </a:cubicBezTo>
                <a:cubicBezTo>
                  <a:pt x="356" y="172"/>
                  <a:pt x="360" y="164"/>
                  <a:pt x="363" y="157"/>
                </a:cubicBezTo>
                <a:close/>
                <a:moveTo>
                  <a:pt x="316" y="402"/>
                </a:moveTo>
                <a:cubicBezTo>
                  <a:pt x="368" y="365"/>
                  <a:pt x="407" y="282"/>
                  <a:pt x="355" y="229"/>
                </a:cubicBezTo>
                <a:cubicBezTo>
                  <a:pt x="344" y="240"/>
                  <a:pt x="334" y="253"/>
                  <a:pt x="326" y="268"/>
                </a:cubicBezTo>
                <a:cubicBezTo>
                  <a:pt x="330" y="271"/>
                  <a:pt x="332" y="276"/>
                  <a:pt x="329" y="280"/>
                </a:cubicBezTo>
                <a:cubicBezTo>
                  <a:pt x="328" y="282"/>
                  <a:pt x="326" y="282"/>
                  <a:pt x="324" y="281"/>
                </a:cubicBezTo>
                <a:cubicBezTo>
                  <a:pt x="322" y="279"/>
                  <a:pt x="322" y="275"/>
                  <a:pt x="320" y="272"/>
                </a:cubicBezTo>
                <a:cubicBezTo>
                  <a:pt x="318" y="270"/>
                  <a:pt x="315" y="268"/>
                  <a:pt x="312" y="267"/>
                </a:cubicBezTo>
                <a:cubicBezTo>
                  <a:pt x="305" y="266"/>
                  <a:pt x="298" y="266"/>
                  <a:pt x="292" y="267"/>
                </a:cubicBezTo>
                <a:cubicBezTo>
                  <a:pt x="289" y="267"/>
                  <a:pt x="287" y="263"/>
                  <a:pt x="290" y="262"/>
                </a:cubicBezTo>
                <a:cubicBezTo>
                  <a:pt x="293" y="260"/>
                  <a:pt x="297" y="259"/>
                  <a:pt x="301" y="259"/>
                </a:cubicBezTo>
                <a:cubicBezTo>
                  <a:pt x="301" y="258"/>
                  <a:pt x="301" y="258"/>
                  <a:pt x="301" y="257"/>
                </a:cubicBezTo>
                <a:cubicBezTo>
                  <a:pt x="314" y="242"/>
                  <a:pt x="325" y="226"/>
                  <a:pt x="336" y="209"/>
                </a:cubicBezTo>
                <a:cubicBezTo>
                  <a:pt x="335" y="209"/>
                  <a:pt x="335" y="209"/>
                  <a:pt x="335" y="209"/>
                </a:cubicBezTo>
                <a:cubicBezTo>
                  <a:pt x="314" y="177"/>
                  <a:pt x="284" y="166"/>
                  <a:pt x="253" y="170"/>
                </a:cubicBezTo>
                <a:cubicBezTo>
                  <a:pt x="260" y="175"/>
                  <a:pt x="262" y="184"/>
                  <a:pt x="259" y="194"/>
                </a:cubicBezTo>
                <a:cubicBezTo>
                  <a:pt x="255" y="205"/>
                  <a:pt x="241" y="208"/>
                  <a:pt x="230" y="208"/>
                </a:cubicBezTo>
                <a:cubicBezTo>
                  <a:pt x="246" y="237"/>
                  <a:pt x="240" y="287"/>
                  <a:pt x="204" y="290"/>
                </a:cubicBezTo>
                <a:cubicBezTo>
                  <a:pt x="217" y="298"/>
                  <a:pt x="228" y="315"/>
                  <a:pt x="228" y="329"/>
                </a:cubicBezTo>
                <a:cubicBezTo>
                  <a:pt x="228" y="351"/>
                  <a:pt x="217" y="366"/>
                  <a:pt x="199" y="374"/>
                </a:cubicBezTo>
                <a:cubicBezTo>
                  <a:pt x="223" y="382"/>
                  <a:pt x="248" y="401"/>
                  <a:pt x="235" y="426"/>
                </a:cubicBezTo>
                <a:cubicBezTo>
                  <a:pt x="263" y="427"/>
                  <a:pt x="291" y="419"/>
                  <a:pt x="316" y="402"/>
                </a:cubicBezTo>
                <a:close/>
                <a:moveTo>
                  <a:pt x="323" y="510"/>
                </a:moveTo>
                <a:cubicBezTo>
                  <a:pt x="346" y="476"/>
                  <a:pt x="376" y="421"/>
                  <a:pt x="353" y="380"/>
                </a:cubicBezTo>
                <a:cubicBezTo>
                  <a:pt x="346" y="389"/>
                  <a:pt x="337" y="397"/>
                  <a:pt x="327" y="404"/>
                </a:cubicBezTo>
                <a:cubicBezTo>
                  <a:pt x="314" y="413"/>
                  <a:pt x="299" y="421"/>
                  <a:pt x="283" y="426"/>
                </a:cubicBezTo>
                <a:cubicBezTo>
                  <a:pt x="284" y="439"/>
                  <a:pt x="273" y="450"/>
                  <a:pt x="261" y="451"/>
                </a:cubicBezTo>
                <a:cubicBezTo>
                  <a:pt x="249" y="452"/>
                  <a:pt x="242" y="444"/>
                  <a:pt x="243" y="434"/>
                </a:cubicBezTo>
                <a:cubicBezTo>
                  <a:pt x="231" y="435"/>
                  <a:pt x="220" y="434"/>
                  <a:pt x="208" y="432"/>
                </a:cubicBezTo>
                <a:cubicBezTo>
                  <a:pt x="200" y="462"/>
                  <a:pt x="177" y="481"/>
                  <a:pt x="149" y="493"/>
                </a:cubicBezTo>
                <a:cubicBezTo>
                  <a:pt x="144" y="495"/>
                  <a:pt x="138" y="497"/>
                  <a:pt x="132" y="498"/>
                </a:cubicBezTo>
                <a:cubicBezTo>
                  <a:pt x="122" y="500"/>
                  <a:pt x="132" y="528"/>
                  <a:pt x="134" y="533"/>
                </a:cubicBezTo>
                <a:cubicBezTo>
                  <a:pt x="145" y="559"/>
                  <a:pt x="162" y="584"/>
                  <a:pt x="186" y="600"/>
                </a:cubicBezTo>
                <a:cubicBezTo>
                  <a:pt x="224" y="623"/>
                  <a:pt x="249" y="599"/>
                  <a:pt x="273" y="572"/>
                </a:cubicBezTo>
                <a:cubicBezTo>
                  <a:pt x="291" y="552"/>
                  <a:pt x="308" y="532"/>
                  <a:pt x="323" y="510"/>
                </a:cubicBezTo>
                <a:close/>
                <a:moveTo>
                  <a:pt x="262" y="444"/>
                </a:moveTo>
                <a:cubicBezTo>
                  <a:pt x="270" y="442"/>
                  <a:pt x="275" y="436"/>
                  <a:pt x="276" y="428"/>
                </a:cubicBezTo>
                <a:cubicBezTo>
                  <a:pt x="267" y="431"/>
                  <a:pt x="258" y="432"/>
                  <a:pt x="248" y="433"/>
                </a:cubicBezTo>
                <a:cubicBezTo>
                  <a:pt x="249" y="441"/>
                  <a:pt x="253" y="446"/>
                  <a:pt x="262" y="444"/>
                </a:cubicBezTo>
                <a:close/>
                <a:moveTo>
                  <a:pt x="246" y="197"/>
                </a:moveTo>
                <a:cubicBezTo>
                  <a:pt x="256" y="186"/>
                  <a:pt x="256" y="177"/>
                  <a:pt x="245" y="171"/>
                </a:cubicBezTo>
                <a:cubicBezTo>
                  <a:pt x="163" y="186"/>
                  <a:pt x="78" y="296"/>
                  <a:pt x="132" y="373"/>
                </a:cubicBezTo>
                <a:cubicBezTo>
                  <a:pt x="155" y="406"/>
                  <a:pt x="190" y="423"/>
                  <a:pt x="227" y="426"/>
                </a:cubicBezTo>
                <a:cubicBezTo>
                  <a:pt x="241" y="397"/>
                  <a:pt x="209" y="380"/>
                  <a:pt x="186" y="378"/>
                </a:cubicBezTo>
                <a:cubicBezTo>
                  <a:pt x="182" y="378"/>
                  <a:pt x="180" y="372"/>
                  <a:pt x="185" y="371"/>
                </a:cubicBezTo>
                <a:cubicBezTo>
                  <a:pt x="231" y="360"/>
                  <a:pt x="229" y="307"/>
                  <a:pt x="189" y="290"/>
                </a:cubicBezTo>
                <a:cubicBezTo>
                  <a:pt x="189" y="290"/>
                  <a:pt x="188" y="289"/>
                  <a:pt x="189" y="289"/>
                </a:cubicBezTo>
                <a:cubicBezTo>
                  <a:pt x="189" y="289"/>
                  <a:pt x="189" y="289"/>
                  <a:pt x="189" y="289"/>
                </a:cubicBezTo>
                <a:cubicBezTo>
                  <a:pt x="186" y="288"/>
                  <a:pt x="187" y="284"/>
                  <a:pt x="190" y="284"/>
                </a:cubicBezTo>
                <a:cubicBezTo>
                  <a:pt x="210" y="283"/>
                  <a:pt x="227" y="277"/>
                  <a:pt x="231" y="255"/>
                </a:cubicBezTo>
                <a:cubicBezTo>
                  <a:pt x="235" y="238"/>
                  <a:pt x="232" y="220"/>
                  <a:pt x="219" y="206"/>
                </a:cubicBezTo>
                <a:cubicBezTo>
                  <a:pt x="217" y="204"/>
                  <a:pt x="218" y="199"/>
                  <a:pt x="222" y="199"/>
                </a:cubicBezTo>
                <a:cubicBezTo>
                  <a:pt x="229" y="200"/>
                  <a:pt x="240" y="201"/>
                  <a:pt x="246" y="197"/>
                </a:cubicBezTo>
                <a:close/>
                <a:moveTo>
                  <a:pt x="190" y="454"/>
                </a:moveTo>
                <a:cubicBezTo>
                  <a:pt x="195" y="447"/>
                  <a:pt x="199" y="440"/>
                  <a:pt x="202" y="431"/>
                </a:cubicBezTo>
                <a:cubicBezTo>
                  <a:pt x="182" y="427"/>
                  <a:pt x="163" y="418"/>
                  <a:pt x="147" y="404"/>
                </a:cubicBezTo>
                <a:cubicBezTo>
                  <a:pt x="116" y="390"/>
                  <a:pt x="70" y="387"/>
                  <a:pt x="53" y="420"/>
                </a:cubicBezTo>
                <a:cubicBezTo>
                  <a:pt x="43" y="439"/>
                  <a:pt x="39" y="493"/>
                  <a:pt x="69" y="497"/>
                </a:cubicBezTo>
                <a:cubicBezTo>
                  <a:pt x="91" y="500"/>
                  <a:pt x="91" y="459"/>
                  <a:pt x="92" y="447"/>
                </a:cubicBezTo>
                <a:cubicBezTo>
                  <a:pt x="92" y="442"/>
                  <a:pt x="98" y="442"/>
                  <a:pt x="99" y="447"/>
                </a:cubicBezTo>
                <a:cubicBezTo>
                  <a:pt x="102" y="478"/>
                  <a:pt x="138" y="459"/>
                  <a:pt x="135" y="436"/>
                </a:cubicBezTo>
                <a:cubicBezTo>
                  <a:pt x="135" y="431"/>
                  <a:pt x="142" y="431"/>
                  <a:pt x="142" y="436"/>
                </a:cubicBezTo>
                <a:cubicBezTo>
                  <a:pt x="142" y="436"/>
                  <a:pt x="142" y="437"/>
                  <a:pt x="142" y="438"/>
                </a:cubicBezTo>
                <a:cubicBezTo>
                  <a:pt x="146" y="445"/>
                  <a:pt x="152" y="452"/>
                  <a:pt x="161" y="455"/>
                </a:cubicBezTo>
                <a:cubicBezTo>
                  <a:pt x="171" y="458"/>
                  <a:pt x="178" y="455"/>
                  <a:pt x="187" y="453"/>
                </a:cubicBezTo>
                <a:cubicBezTo>
                  <a:pt x="188" y="453"/>
                  <a:pt x="190" y="454"/>
                  <a:pt x="190" y="454"/>
                </a:cubicBezTo>
                <a:close/>
                <a:moveTo>
                  <a:pt x="184" y="607"/>
                </a:moveTo>
                <a:cubicBezTo>
                  <a:pt x="180" y="605"/>
                  <a:pt x="177" y="602"/>
                  <a:pt x="173" y="599"/>
                </a:cubicBezTo>
                <a:cubicBezTo>
                  <a:pt x="170" y="597"/>
                  <a:pt x="168" y="595"/>
                  <a:pt x="165" y="592"/>
                </a:cubicBezTo>
                <a:cubicBezTo>
                  <a:pt x="165" y="592"/>
                  <a:pt x="165" y="592"/>
                  <a:pt x="165" y="592"/>
                </a:cubicBezTo>
                <a:cubicBezTo>
                  <a:pt x="161" y="594"/>
                  <a:pt x="158" y="597"/>
                  <a:pt x="158" y="602"/>
                </a:cubicBezTo>
                <a:cubicBezTo>
                  <a:pt x="158" y="606"/>
                  <a:pt x="160" y="610"/>
                  <a:pt x="163" y="613"/>
                </a:cubicBezTo>
                <a:cubicBezTo>
                  <a:pt x="166" y="616"/>
                  <a:pt x="170" y="619"/>
                  <a:pt x="174" y="618"/>
                </a:cubicBezTo>
                <a:cubicBezTo>
                  <a:pt x="179" y="616"/>
                  <a:pt x="181" y="611"/>
                  <a:pt x="184" y="607"/>
                </a:cubicBezTo>
                <a:close/>
                <a:moveTo>
                  <a:pt x="133" y="560"/>
                </a:moveTo>
                <a:cubicBezTo>
                  <a:pt x="135" y="559"/>
                  <a:pt x="136" y="557"/>
                  <a:pt x="137" y="556"/>
                </a:cubicBezTo>
                <a:cubicBezTo>
                  <a:pt x="132" y="548"/>
                  <a:pt x="129" y="539"/>
                  <a:pt x="126" y="530"/>
                </a:cubicBezTo>
                <a:cubicBezTo>
                  <a:pt x="120" y="531"/>
                  <a:pt x="113" y="531"/>
                  <a:pt x="111" y="537"/>
                </a:cubicBezTo>
                <a:cubicBezTo>
                  <a:pt x="109" y="542"/>
                  <a:pt x="111" y="548"/>
                  <a:pt x="114" y="552"/>
                </a:cubicBezTo>
                <a:cubicBezTo>
                  <a:pt x="116" y="557"/>
                  <a:pt x="120" y="561"/>
                  <a:pt x="126" y="562"/>
                </a:cubicBezTo>
                <a:cubicBezTo>
                  <a:pt x="129" y="562"/>
                  <a:pt x="131" y="561"/>
                  <a:pt x="133" y="560"/>
                </a:cubicBezTo>
                <a:close/>
                <a:moveTo>
                  <a:pt x="135" y="391"/>
                </a:moveTo>
                <a:cubicBezTo>
                  <a:pt x="134" y="389"/>
                  <a:pt x="132" y="387"/>
                  <a:pt x="130" y="385"/>
                </a:cubicBezTo>
                <a:cubicBezTo>
                  <a:pt x="122" y="373"/>
                  <a:pt x="117" y="360"/>
                  <a:pt x="113" y="347"/>
                </a:cubicBezTo>
                <a:cubicBezTo>
                  <a:pt x="113" y="348"/>
                  <a:pt x="112" y="348"/>
                  <a:pt x="112" y="347"/>
                </a:cubicBezTo>
                <a:cubicBezTo>
                  <a:pt x="102" y="333"/>
                  <a:pt x="87" y="313"/>
                  <a:pt x="67" y="314"/>
                </a:cubicBezTo>
                <a:cubicBezTo>
                  <a:pt x="49" y="315"/>
                  <a:pt x="34" y="329"/>
                  <a:pt x="25" y="344"/>
                </a:cubicBezTo>
                <a:cubicBezTo>
                  <a:pt x="19" y="355"/>
                  <a:pt x="13" y="369"/>
                  <a:pt x="14" y="381"/>
                </a:cubicBezTo>
                <a:cubicBezTo>
                  <a:pt x="14" y="388"/>
                  <a:pt x="15" y="397"/>
                  <a:pt x="22" y="400"/>
                </a:cubicBezTo>
                <a:cubicBezTo>
                  <a:pt x="39" y="407"/>
                  <a:pt x="48" y="394"/>
                  <a:pt x="55" y="383"/>
                </a:cubicBezTo>
                <a:cubicBezTo>
                  <a:pt x="57" y="379"/>
                  <a:pt x="63" y="383"/>
                  <a:pt x="61" y="387"/>
                </a:cubicBezTo>
                <a:cubicBezTo>
                  <a:pt x="62" y="391"/>
                  <a:pt x="63" y="396"/>
                  <a:pt x="64" y="400"/>
                </a:cubicBezTo>
                <a:cubicBezTo>
                  <a:pt x="83" y="386"/>
                  <a:pt x="111" y="383"/>
                  <a:pt x="135" y="3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79"/>
          <p:cNvSpPr>
            <a:spLocks noEditPoints="1"/>
          </p:cNvSpPr>
          <p:nvPr/>
        </p:nvSpPr>
        <p:spPr bwMode="auto">
          <a:xfrm flipH="1">
            <a:off x="9336653" y="3041638"/>
            <a:ext cx="1520977" cy="1798884"/>
          </a:xfrm>
          <a:custGeom>
            <a:avLst/>
            <a:gdLst>
              <a:gd name="T0" fmla="*/ 415 w 530"/>
              <a:gd name="T1" fmla="*/ 184 h 626"/>
              <a:gd name="T2" fmla="*/ 357 w 530"/>
              <a:gd name="T3" fmla="*/ 467 h 626"/>
              <a:gd name="T4" fmla="*/ 175 w 530"/>
              <a:gd name="T5" fmla="*/ 625 h 626"/>
              <a:gd name="T6" fmla="*/ 140 w 530"/>
              <a:gd name="T7" fmla="*/ 562 h 626"/>
              <a:gd name="T8" fmla="*/ 107 w 530"/>
              <a:gd name="T9" fmla="*/ 555 h 626"/>
              <a:gd name="T10" fmla="*/ 121 w 530"/>
              <a:gd name="T11" fmla="*/ 496 h 626"/>
              <a:gd name="T12" fmla="*/ 141 w 530"/>
              <a:gd name="T13" fmla="*/ 448 h 626"/>
              <a:gd name="T14" fmla="*/ 39 w 530"/>
              <a:gd name="T15" fmla="*/ 444 h 626"/>
              <a:gd name="T16" fmla="*/ 12 w 530"/>
              <a:gd name="T17" fmla="*/ 403 h 626"/>
              <a:gd name="T18" fmla="*/ 113 w 530"/>
              <a:gd name="T19" fmla="*/ 345 h 626"/>
              <a:gd name="T20" fmla="*/ 351 w 530"/>
              <a:gd name="T21" fmla="*/ 183 h 626"/>
              <a:gd name="T22" fmla="*/ 366 w 530"/>
              <a:gd name="T23" fmla="*/ 151 h 626"/>
              <a:gd name="T24" fmla="*/ 462 w 530"/>
              <a:gd name="T25" fmla="*/ 14 h 626"/>
              <a:gd name="T26" fmla="*/ 473 w 530"/>
              <a:gd name="T27" fmla="*/ 36 h 626"/>
              <a:gd name="T28" fmla="*/ 387 w 530"/>
              <a:gd name="T29" fmla="*/ 121 h 626"/>
              <a:gd name="T30" fmla="*/ 321 w 530"/>
              <a:gd name="T31" fmla="*/ 263 h 626"/>
              <a:gd name="T32" fmla="*/ 519 w 530"/>
              <a:gd name="T33" fmla="*/ 117 h 626"/>
              <a:gd name="T34" fmla="*/ 386 w 530"/>
              <a:gd name="T35" fmla="*/ 203 h 626"/>
              <a:gd name="T36" fmla="*/ 366 w 530"/>
              <a:gd name="T37" fmla="*/ 394 h 626"/>
              <a:gd name="T38" fmla="*/ 360 w 530"/>
              <a:gd name="T39" fmla="*/ 379 h 626"/>
              <a:gd name="T40" fmla="*/ 357 w 530"/>
              <a:gd name="T41" fmla="*/ 375 h 626"/>
              <a:gd name="T42" fmla="*/ 363 w 530"/>
              <a:gd name="T43" fmla="*/ 157 h 626"/>
              <a:gd name="T44" fmla="*/ 344 w 530"/>
              <a:gd name="T45" fmla="*/ 172 h 626"/>
              <a:gd name="T46" fmla="*/ 363 w 530"/>
              <a:gd name="T47" fmla="*/ 157 h 626"/>
              <a:gd name="T48" fmla="*/ 326 w 530"/>
              <a:gd name="T49" fmla="*/ 268 h 626"/>
              <a:gd name="T50" fmla="*/ 320 w 530"/>
              <a:gd name="T51" fmla="*/ 272 h 626"/>
              <a:gd name="T52" fmla="*/ 290 w 530"/>
              <a:gd name="T53" fmla="*/ 262 h 626"/>
              <a:gd name="T54" fmla="*/ 336 w 530"/>
              <a:gd name="T55" fmla="*/ 209 h 626"/>
              <a:gd name="T56" fmla="*/ 259 w 530"/>
              <a:gd name="T57" fmla="*/ 194 h 626"/>
              <a:gd name="T58" fmla="*/ 228 w 530"/>
              <a:gd name="T59" fmla="*/ 329 h 626"/>
              <a:gd name="T60" fmla="*/ 316 w 530"/>
              <a:gd name="T61" fmla="*/ 402 h 626"/>
              <a:gd name="T62" fmla="*/ 327 w 530"/>
              <a:gd name="T63" fmla="*/ 404 h 626"/>
              <a:gd name="T64" fmla="*/ 243 w 530"/>
              <a:gd name="T65" fmla="*/ 434 h 626"/>
              <a:gd name="T66" fmla="*/ 132 w 530"/>
              <a:gd name="T67" fmla="*/ 498 h 626"/>
              <a:gd name="T68" fmla="*/ 273 w 530"/>
              <a:gd name="T69" fmla="*/ 572 h 626"/>
              <a:gd name="T70" fmla="*/ 276 w 530"/>
              <a:gd name="T71" fmla="*/ 428 h 626"/>
              <a:gd name="T72" fmla="*/ 246 w 530"/>
              <a:gd name="T73" fmla="*/ 197 h 626"/>
              <a:gd name="T74" fmla="*/ 227 w 530"/>
              <a:gd name="T75" fmla="*/ 426 h 626"/>
              <a:gd name="T76" fmla="*/ 189 w 530"/>
              <a:gd name="T77" fmla="*/ 290 h 626"/>
              <a:gd name="T78" fmla="*/ 190 w 530"/>
              <a:gd name="T79" fmla="*/ 284 h 626"/>
              <a:gd name="T80" fmla="*/ 222 w 530"/>
              <a:gd name="T81" fmla="*/ 199 h 626"/>
              <a:gd name="T82" fmla="*/ 202 w 530"/>
              <a:gd name="T83" fmla="*/ 431 h 626"/>
              <a:gd name="T84" fmla="*/ 69 w 530"/>
              <a:gd name="T85" fmla="*/ 497 h 626"/>
              <a:gd name="T86" fmla="*/ 135 w 530"/>
              <a:gd name="T87" fmla="*/ 436 h 626"/>
              <a:gd name="T88" fmla="*/ 161 w 530"/>
              <a:gd name="T89" fmla="*/ 455 h 626"/>
              <a:gd name="T90" fmla="*/ 184 w 530"/>
              <a:gd name="T91" fmla="*/ 607 h 626"/>
              <a:gd name="T92" fmla="*/ 165 w 530"/>
              <a:gd name="T93" fmla="*/ 592 h 626"/>
              <a:gd name="T94" fmla="*/ 174 w 530"/>
              <a:gd name="T95" fmla="*/ 618 h 626"/>
              <a:gd name="T96" fmla="*/ 137 w 530"/>
              <a:gd name="T97" fmla="*/ 556 h 626"/>
              <a:gd name="T98" fmla="*/ 114 w 530"/>
              <a:gd name="T99" fmla="*/ 552 h 626"/>
              <a:gd name="T100" fmla="*/ 135 w 530"/>
              <a:gd name="T101" fmla="*/ 391 h 626"/>
              <a:gd name="T102" fmla="*/ 112 w 530"/>
              <a:gd name="T103" fmla="*/ 347 h 626"/>
              <a:gd name="T104" fmla="*/ 14 w 530"/>
              <a:gd name="T105" fmla="*/ 381 h 626"/>
              <a:gd name="T106" fmla="*/ 61 w 530"/>
              <a:gd name="T107" fmla="*/ 387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30" h="626">
                <a:moveTo>
                  <a:pt x="529" y="120"/>
                </a:moveTo>
                <a:cubicBezTo>
                  <a:pt x="530" y="122"/>
                  <a:pt x="528" y="124"/>
                  <a:pt x="526" y="124"/>
                </a:cubicBezTo>
                <a:cubicBezTo>
                  <a:pt x="486" y="125"/>
                  <a:pt x="447" y="164"/>
                  <a:pt x="415" y="184"/>
                </a:cubicBezTo>
                <a:cubicBezTo>
                  <a:pt x="442" y="234"/>
                  <a:pt x="450" y="293"/>
                  <a:pt x="428" y="347"/>
                </a:cubicBezTo>
                <a:cubicBezTo>
                  <a:pt x="421" y="363"/>
                  <a:pt x="391" y="408"/>
                  <a:pt x="366" y="397"/>
                </a:cubicBezTo>
                <a:cubicBezTo>
                  <a:pt x="371" y="421"/>
                  <a:pt x="366" y="449"/>
                  <a:pt x="357" y="467"/>
                </a:cubicBezTo>
                <a:cubicBezTo>
                  <a:pt x="336" y="514"/>
                  <a:pt x="300" y="559"/>
                  <a:pt x="263" y="595"/>
                </a:cubicBezTo>
                <a:cubicBezTo>
                  <a:pt x="239" y="618"/>
                  <a:pt x="215" y="625"/>
                  <a:pt x="189" y="611"/>
                </a:cubicBezTo>
                <a:cubicBezTo>
                  <a:pt x="187" y="617"/>
                  <a:pt x="181" y="624"/>
                  <a:pt x="175" y="625"/>
                </a:cubicBezTo>
                <a:cubicBezTo>
                  <a:pt x="168" y="626"/>
                  <a:pt x="162" y="623"/>
                  <a:pt x="158" y="618"/>
                </a:cubicBezTo>
                <a:cubicBezTo>
                  <a:pt x="150" y="609"/>
                  <a:pt x="148" y="592"/>
                  <a:pt x="162" y="589"/>
                </a:cubicBezTo>
                <a:cubicBezTo>
                  <a:pt x="154" y="581"/>
                  <a:pt x="146" y="572"/>
                  <a:pt x="140" y="562"/>
                </a:cubicBezTo>
                <a:cubicBezTo>
                  <a:pt x="139" y="564"/>
                  <a:pt x="137" y="565"/>
                  <a:pt x="136" y="566"/>
                </a:cubicBezTo>
                <a:cubicBezTo>
                  <a:pt x="133" y="568"/>
                  <a:pt x="129" y="569"/>
                  <a:pt x="125" y="569"/>
                </a:cubicBezTo>
                <a:cubicBezTo>
                  <a:pt x="117" y="568"/>
                  <a:pt x="111" y="562"/>
                  <a:pt x="107" y="555"/>
                </a:cubicBezTo>
                <a:cubicBezTo>
                  <a:pt x="104" y="549"/>
                  <a:pt x="101" y="540"/>
                  <a:pt x="105" y="534"/>
                </a:cubicBezTo>
                <a:cubicBezTo>
                  <a:pt x="108" y="526"/>
                  <a:pt x="117" y="524"/>
                  <a:pt x="124" y="525"/>
                </a:cubicBezTo>
                <a:cubicBezTo>
                  <a:pt x="122" y="516"/>
                  <a:pt x="121" y="506"/>
                  <a:pt x="121" y="496"/>
                </a:cubicBezTo>
                <a:cubicBezTo>
                  <a:pt x="121" y="495"/>
                  <a:pt x="122" y="494"/>
                  <a:pt x="123" y="493"/>
                </a:cubicBezTo>
                <a:cubicBezTo>
                  <a:pt x="145" y="489"/>
                  <a:pt x="167" y="479"/>
                  <a:pt x="183" y="463"/>
                </a:cubicBezTo>
                <a:cubicBezTo>
                  <a:pt x="168" y="469"/>
                  <a:pt x="149" y="461"/>
                  <a:pt x="141" y="448"/>
                </a:cubicBezTo>
                <a:cubicBezTo>
                  <a:pt x="135" y="467"/>
                  <a:pt x="110" y="477"/>
                  <a:pt x="98" y="463"/>
                </a:cubicBezTo>
                <a:cubicBezTo>
                  <a:pt x="97" y="481"/>
                  <a:pt x="92" y="503"/>
                  <a:pt x="76" y="505"/>
                </a:cubicBezTo>
                <a:cubicBezTo>
                  <a:pt x="45" y="508"/>
                  <a:pt x="36" y="467"/>
                  <a:pt x="39" y="444"/>
                </a:cubicBezTo>
                <a:cubicBezTo>
                  <a:pt x="41" y="427"/>
                  <a:pt x="48" y="414"/>
                  <a:pt x="59" y="405"/>
                </a:cubicBezTo>
                <a:cubicBezTo>
                  <a:pt x="56" y="402"/>
                  <a:pt x="54" y="400"/>
                  <a:pt x="53" y="397"/>
                </a:cubicBezTo>
                <a:cubicBezTo>
                  <a:pt x="42" y="409"/>
                  <a:pt x="25" y="419"/>
                  <a:pt x="12" y="403"/>
                </a:cubicBezTo>
                <a:cubicBezTo>
                  <a:pt x="0" y="387"/>
                  <a:pt x="6" y="366"/>
                  <a:pt x="13" y="350"/>
                </a:cubicBezTo>
                <a:cubicBezTo>
                  <a:pt x="22" y="331"/>
                  <a:pt x="40" y="306"/>
                  <a:pt x="63" y="306"/>
                </a:cubicBezTo>
                <a:cubicBezTo>
                  <a:pt x="87" y="306"/>
                  <a:pt x="103" y="325"/>
                  <a:pt x="113" y="345"/>
                </a:cubicBezTo>
                <a:cubicBezTo>
                  <a:pt x="100" y="288"/>
                  <a:pt x="130" y="225"/>
                  <a:pt x="178" y="191"/>
                </a:cubicBezTo>
                <a:cubicBezTo>
                  <a:pt x="223" y="160"/>
                  <a:pt x="310" y="143"/>
                  <a:pt x="339" y="203"/>
                </a:cubicBezTo>
                <a:cubicBezTo>
                  <a:pt x="343" y="197"/>
                  <a:pt x="347" y="190"/>
                  <a:pt x="351" y="183"/>
                </a:cubicBezTo>
                <a:cubicBezTo>
                  <a:pt x="337" y="183"/>
                  <a:pt x="334" y="167"/>
                  <a:pt x="341" y="157"/>
                </a:cubicBezTo>
                <a:cubicBezTo>
                  <a:pt x="344" y="152"/>
                  <a:pt x="349" y="148"/>
                  <a:pt x="355" y="148"/>
                </a:cubicBezTo>
                <a:cubicBezTo>
                  <a:pt x="358" y="147"/>
                  <a:pt x="363" y="148"/>
                  <a:pt x="366" y="151"/>
                </a:cubicBezTo>
                <a:cubicBezTo>
                  <a:pt x="372" y="138"/>
                  <a:pt x="377" y="126"/>
                  <a:pt x="382" y="114"/>
                </a:cubicBezTo>
                <a:cubicBezTo>
                  <a:pt x="394" y="84"/>
                  <a:pt x="405" y="51"/>
                  <a:pt x="424" y="25"/>
                </a:cubicBezTo>
                <a:cubicBezTo>
                  <a:pt x="435" y="11"/>
                  <a:pt x="446" y="0"/>
                  <a:pt x="462" y="14"/>
                </a:cubicBezTo>
                <a:cubicBezTo>
                  <a:pt x="494" y="41"/>
                  <a:pt x="515" y="82"/>
                  <a:pt x="529" y="120"/>
                </a:cubicBezTo>
                <a:close/>
                <a:moveTo>
                  <a:pt x="519" y="117"/>
                </a:moveTo>
                <a:cubicBezTo>
                  <a:pt x="521" y="117"/>
                  <a:pt x="479" y="43"/>
                  <a:pt x="473" y="36"/>
                </a:cubicBezTo>
                <a:cubicBezTo>
                  <a:pt x="461" y="22"/>
                  <a:pt x="444" y="10"/>
                  <a:pt x="431" y="29"/>
                </a:cubicBezTo>
                <a:cubicBezTo>
                  <a:pt x="425" y="38"/>
                  <a:pt x="420" y="47"/>
                  <a:pt x="415" y="57"/>
                </a:cubicBezTo>
                <a:cubicBezTo>
                  <a:pt x="405" y="78"/>
                  <a:pt x="396" y="99"/>
                  <a:pt x="387" y="121"/>
                </a:cubicBezTo>
                <a:cubicBezTo>
                  <a:pt x="367" y="170"/>
                  <a:pt x="343" y="220"/>
                  <a:pt x="307" y="259"/>
                </a:cubicBezTo>
                <a:cubicBezTo>
                  <a:pt x="310" y="259"/>
                  <a:pt x="314" y="260"/>
                  <a:pt x="317" y="261"/>
                </a:cubicBezTo>
                <a:cubicBezTo>
                  <a:pt x="318" y="261"/>
                  <a:pt x="320" y="262"/>
                  <a:pt x="321" y="263"/>
                </a:cubicBezTo>
                <a:cubicBezTo>
                  <a:pt x="333" y="240"/>
                  <a:pt x="350" y="221"/>
                  <a:pt x="371" y="206"/>
                </a:cubicBezTo>
                <a:cubicBezTo>
                  <a:pt x="398" y="186"/>
                  <a:pt x="427" y="164"/>
                  <a:pt x="455" y="147"/>
                </a:cubicBezTo>
                <a:cubicBezTo>
                  <a:pt x="473" y="136"/>
                  <a:pt x="497" y="118"/>
                  <a:pt x="519" y="117"/>
                </a:cubicBezTo>
                <a:close/>
                <a:moveTo>
                  <a:pt x="432" y="307"/>
                </a:moveTo>
                <a:cubicBezTo>
                  <a:pt x="438" y="265"/>
                  <a:pt x="430" y="225"/>
                  <a:pt x="409" y="188"/>
                </a:cubicBezTo>
                <a:cubicBezTo>
                  <a:pt x="401" y="193"/>
                  <a:pt x="394" y="198"/>
                  <a:pt x="386" y="203"/>
                </a:cubicBezTo>
                <a:cubicBezTo>
                  <a:pt x="419" y="252"/>
                  <a:pt x="425" y="355"/>
                  <a:pt x="363" y="383"/>
                </a:cubicBezTo>
                <a:cubicBezTo>
                  <a:pt x="362" y="383"/>
                  <a:pt x="362" y="383"/>
                  <a:pt x="362" y="383"/>
                </a:cubicBezTo>
                <a:cubicBezTo>
                  <a:pt x="363" y="387"/>
                  <a:pt x="365" y="390"/>
                  <a:pt x="366" y="394"/>
                </a:cubicBezTo>
                <a:cubicBezTo>
                  <a:pt x="366" y="394"/>
                  <a:pt x="366" y="394"/>
                  <a:pt x="366" y="394"/>
                </a:cubicBezTo>
                <a:cubicBezTo>
                  <a:pt x="403" y="399"/>
                  <a:pt x="428" y="333"/>
                  <a:pt x="432" y="307"/>
                </a:cubicBezTo>
                <a:close/>
                <a:moveTo>
                  <a:pt x="360" y="379"/>
                </a:moveTo>
                <a:cubicBezTo>
                  <a:pt x="420" y="343"/>
                  <a:pt x="408" y="260"/>
                  <a:pt x="382" y="206"/>
                </a:cubicBezTo>
                <a:cubicBezTo>
                  <a:pt x="375" y="212"/>
                  <a:pt x="368" y="217"/>
                  <a:pt x="361" y="223"/>
                </a:cubicBezTo>
                <a:cubicBezTo>
                  <a:pt x="402" y="265"/>
                  <a:pt x="391" y="331"/>
                  <a:pt x="357" y="375"/>
                </a:cubicBezTo>
                <a:cubicBezTo>
                  <a:pt x="358" y="376"/>
                  <a:pt x="359" y="378"/>
                  <a:pt x="360" y="379"/>
                </a:cubicBezTo>
                <a:cubicBezTo>
                  <a:pt x="360" y="379"/>
                  <a:pt x="360" y="379"/>
                  <a:pt x="360" y="379"/>
                </a:cubicBezTo>
                <a:close/>
                <a:moveTo>
                  <a:pt x="363" y="157"/>
                </a:moveTo>
                <a:cubicBezTo>
                  <a:pt x="361" y="155"/>
                  <a:pt x="358" y="154"/>
                  <a:pt x="355" y="155"/>
                </a:cubicBezTo>
                <a:cubicBezTo>
                  <a:pt x="351" y="156"/>
                  <a:pt x="349" y="158"/>
                  <a:pt x="347" y="162"/>
                </a:cubicBezTo>
                <a:cubicBezTo>
                  <a:pt x="345" y="165"/>
                  <a:pt x="343" y="169"/>
                  <a:pt x="344" y="172"/>
                </a:cubicBezTo>
                <a:cubicBezTo>
                  <a:pt x="346" y="176"/>
                  <a:pt x="349" y="177"/>
                  <a:pt x="352" y="179"/>
                </a:cubicBezTo>
                <a:cubicBezTo>
                  <a:pt x="352" y="179"/>
                  <a:pt x="352" y="179"/>
                  <a:pt x="353" y="179"/>
                </a:cubicBezTo>
                <a:cubicBezTo>
                  <a:pt x="356" y="172"/>
                  <a:pt x="360" y="164"/>
                  <a:pt x="363" y="157"/>
                </a:cubicBezTo>
                <a:close/>
                <a:moveTo>
                  <a:pt x="316" y="402"/>
                </a:moveTo>
                <a:cubicBezTo>
                  <a:pt x="368" y="365"/>
                  <a:pt x="407" y="282"/>
                  <a:pt x="355" y="229"/>
                </a:cubicBezTo>
                <a:cubicBezTo>
                  <a:pt x="344" y="240"/>
                  <a:pt x="334" y="253"/>
                  <a:pt x="326" y="268"/>
                </a:cubicBezTo>
                <a:cubicBezTo>
                  <a:pt x="330" y="271"/>
                  <a:pt x="332" y="276"/>
                  <a:pt x="329" y="280"/>
                </a:cubicBezTo>
                <a:cubicBezTo>
                  <a:pt x="328" y="282"/>
                  <a:pt x="326" y="282"/>
                  <a:pt x="324" y="281"/>
                </a:cubicBezTo>
                <a:cubicBezTo>
                  <a:pt x="322" y="279"/>
                  <a:pt x="322" y="275"/>
                  <a:pt x="320" y="272"/>
                </a:cubicBezTo>
                <a:cubicBezTo>
                  <a:pt x="318" y="270"/>
                  <a:pt x="315" y="268"/>
                  <a:pt x="312" y="267"/>
                </a:cubicBezTo>
                <a:cubicBezTo>
                  <a:pt x="305" y="266"/>
                  <a:pt x="298" y="266"/>
                  <a:pt x="292" y="267"/>
                </a:cubicBezTo>
                <a:cubicBezTo>
                  <a:pt x="289" y="267"/>
                  <a:pt x="287" y="263"/>
                  <a:pt x="290" y="262"/>
                </a:cubicBezTo>
                <a:cubicBezTo>
                  <a:pt x="293" y="260"/>
                  <a:pt x="297" y="259"/>
                  <a:pt x="301" y="259"/>
                </a:cubicBezTo>
                <a:cubicBezTo>
                  <a:pt x="301" y="258"/>
                  <a:pt x="301" y="258"/>
                  <a:pt x="301" y="257"/>
                </a:cubicBezTo>
                <a:cubicBezTo>
                  <a:pt x="314" y="242"/>
                  <a:pt x="325" y="226"/>
                  <a:pt x="336" y="209"/>
                </a:cubicBezTo>
                <a:cubicBezTo>
                  <a:pt x="335" y="209"/>
                  <a:pt x="335" y="209"/>
                  <a:pt x="335" y="209"/>
                </a:cubicBezTo>
                <a:cubicBezTo>
                  <a:pt x="314" y="177"/>
                  <a:pt x="284" y="166"/>
                  <a:pt x="253" y="170"/>
                </a:cubicBezTo>
                <a:cubicBezTo>
                  <a:pt x="260" y="175"/>
                  <a:pt x="262" y="184"/>
                  <a:pt x="259" y="194"/>
                </a:cubicBezTo>
                <a:cubicBezTo>
                  <a:pt x="255" y="205"/>
                  <a:pt x="241" y="208"/>
                  <a:pt x="230" y="208"/>
                </a:cubicBezTo>
                <a:cubicBezTo>
                  <a:pt x="246" y="237"/>
                  <a:pt x="240" y="287"/>
                  <a:pt x="204" y="290"/>
                </a:cubicBezTo>
                <a:cubicBezTo>
                  <a:pt x="217" y="298"/>
                  <a:pt x="228" y="315"/>
                  <a:pt x="228" y="329"/>
                </a:cubicBezTo>
                <a:cubicBezTo>
                  <a:pt x="228" y="351"/>
                  <a:pt x="217" y="366"/>
                  <a:pt x="199" y="374"/>
                </a:cubicBezTo>
                <a:cubicBezTo>
                  <a:pt x="223" y="382"/>
                  <a:pt x="248" y="401"/>
                  <a:pt x="235" y="426"/>
                </a:cubicBezTo>
                <a:cubicBezTo>
                  <a:pt x="263" y="427"/>
                  <a:pt x="291" y="419"/>
                  <a:pt x="316" y="402"/>
                </a:cubicBezTo>
                <a:close/>
                <a:moveTo>
                  <a:pt x="323" y="510"/>
                </a:moveTo>
                <a:cubicBezTo>
                  <a:pt x="346" y="476"/>
                  <a:pt x="376" y="421"/>
                  <a:pt x="353" y="380"/>
                </a:cubicBezTo>
                <a:cubicBezTo>
                  <a:pt x="346" y="389"/>
                  <a:pt x="337" y="397"/>
                  <a:pt x="327" y="404"/>
                </a:cubicBezTo>
                <a:cubicBezTo>
                  <a:pt x="314" y="413"/>
                  <a:pt x="299" y="421"/>
                  <a:pt x="283" y="426"/>
                </a:cubicBezTo>
                <a:cubicBezTo>
                  <a:pt x="284" y="439"/>
                  <a:pt x="273" y="450"/>
                  <a:pt x="261" y="451"/>
                </a:cubicBezTo>
                <a:cubicBezTo>
                  <a:pt x="249" y="452"/>
                  <a:pt x="242" y="444"/>
                  <a:pt x="243" y="434"/>
                </a:cubicBezTo>
                <a:cubicBezTo>
                  <a:pt x="231" y="435"/>
                  <a:pt x="220" y="434"/>
                  <a:pt x="208" y="432"/>
                </a:cubicBezTo>
                <a:cubicBezTo>
                  <a:pt x="200" y="462"/>
                  <a:pt x="177" y="481"/>
                  <a:pt x="149" y="493"/>
                </a:cubicBezTo>
                <a:cubicBezTo>
                  <a:pt x="144" y="495"/>
                  <a:pt x="138" y="497"/>
                  <a:pt x="132" y="498"/>
                </a:cubicBezTo>
                <a:cubicBezTo>
                  <a:pt x="122" y="500"/>
                  <a:pt x="132" y="528"/>
                  <a:pt x="134" y="533"/>
                </a:cubicBezTo>
                <a:cubicBezTo>
                  <a:pt x="145" y="559"/>
                  <a:pt x="162" y="584"/>
                  <a:pt x="186" y="600"/>
                </a:cubicBezTo>
                <a:cubicBezTo>
                  <a:pt x="224" y="623"/>
                  <a:pt x="249" y="599"/>
                  <a:pt x="273" y="572"/>
                </a:cubicBezTo>
                <a:cubicBezTo>
                  <a:pt x="291" y="552"/>
                  <a:pt x="308" y="532"/>
                  <a:pt x="323" y="510"/>
                </a:cubicBezTo>
                <a:close/>
                <a:moveTo>
                  <a:pt x="262" y="444"/>
                </a:moveTo>
                <a:cubicBezTo>
                  <a:pt x="270" y="442"/>
                  <a:pt x="275" y="436"/>
                  <a:pt x="276" y="428"/>
                </a:cubicBezTo>
                <a:cubicBezTo>
                  <a:pt x="267" y="431"/>
                  <a:pt x="258" y="432"/>
                  <a:pt x="248" y="433"/>
                </a:cubicBezTo>
                <a:cubicBezTo>
                  <a:pt x="249" y="441"/>
                  <a:pt x="253" y="446"/>
                  <a:pt x="262" y="444"/>
                </a:cubicBezTo>
                <a:close/>
                <a:moveTo>
                  <a:pt x="246" y="197"/>
                </a:moveTo>
                <a:cubicBezTo>
                  <a:pt x="256" y="186"/>
                  <a:pt x="256" y="177"/>
                  <a:pt x="245" y="171"/>
                </a:cubicBezTo>
                <a:cubicBezTo>
                  <a:pt x="163" y="186"/>
                  <a:pt x="78" y="296"/>
                  <a:pt x="132" y="373"/>
                </a:cubicBezTo>
                <a:cubicBezTo>
                  <a:pt x="155" y="406"/>
                  <a:pt x="190" y="423"/>
                  <a:pt x="227" y="426"/>
                </a:cubicBezTo>
                <a:cubicBezTo>
                  <a:pt x="241" y="397"/>
                  <a:pt x="209" y="380"/>
                  <a:pt x="186" y="378"/>
                </a:cubicBezTo>
                <a:cubicBezTo>
                  <a:pt x="182" y="378"/>
                  <a:pt x="180" y="372"/>
                  <a:pt x="185" y="371"/>
                </a:cubicBezTo>
                <a:cubicBezTo>
                  <a:pt x="231" y="360"/>
                  <a:pt x="229" y="307"/>
                  <a:pt x="189" y="290"/>
                </a:cubicBezTo>
                <a:cubicBezTo>
                  <a:pt x="189" y="290"/>
                  <a:pt x="188" y="289"/>
                  <a:pt x="189" y="289"/>
                </a:cubicBezTo>
                <a:cubicBezTo>
                  <a:pt x="189" y="289"/>
                  <a:pt x="189" y="289"/>
                  <a:pt x="189" y="289"/>
                </a:cubicBezTo>
                <a:cubicBezTo>
                  <a:pt x="186" y="288"/>
                  <a:pt x="187" y="284"/>
                  <a:pt x="190" y="284"/>
                </a:cubicBezTo>
                <a:cubicBezTo>
                  <a:pt x="210" y="283"/>
                  <a:pt x="227" y="277"/>
                  <a:pt x="231" y="255"/>
                </a:cubicBezTo>
                <a:cubicBezTo>
                  <a:pt x="235" y="238"/>
                  <a:pt x="232" y="220"/>
                  <a:pt x="219" y="206"/>
                </a:cubicBezTo>
                <a:cubicBezTo>
                  <a:pt x="217" y="204"/>
                  <a:pt x="218" y="199"/>
                  <a:pt x="222" y="199"/>
                </a:cubicBezTo>
                <a:cubicBezTo>
                  <a:pt x="229" y="200"/>
                  <a:pt x="240" y="201"/>
                  <a:pt x="246" y="197"/>
                </a:cubicBezTo>
                <a:close/>
                <a:moveTo>
                  <a:pt x="190" y="454"/>
                </a:moveTo>
                <a:cubicBezTo>
                  <a:pt x="195" y="447"/>
                  <a:pt x="199" y="440"/>
                  <a:pt x="202" y="431"/>
                </a:cubicBezTo>
                <a:cubicBezTo>
                  <a:pt x="182" y="427"/>
                  <a:pt x="163" y="418"/>
                  <a:pt x="147" y="404"/>
                </a:cubicBezTo>
                <a:cubicBezTo>
                  <a:pt x="116" y="390"/>
                  <a:pt x="70" y="387"/>
                  <a:pt x="53" y="420"/>
                </a:cubicBezTo>
                <a:cubicBezTo>
                  <a:pt x="43" y="439"/>
                  <a:pt x="39" y="493"/>
                  <a:pt x="69" y="497"/>
                </a:cubicBezTo>
                <a:cubicBezTo>
                  <a:pt x="91" y="500"/>
                  <a:pt x="91" y="459"/>
                  <a:pt x="92" y="447"/>
                </a:cubicBezTo>
                <a:cubicBezTo>
                  <a:pt x="92" y="442"/>
                  <a:pt x="98" y="442"/>
                  <a:pt x="99" y="447"/>
                </a:cubicBezTo>
                <a:cubicBezTo>
                  <a:pt x="102" y="478"/>
                  <a:pt x="138" y="459"/>
                  <a:pt x="135" y="436"/>
                </a:cubicBezTo>
                <a:cubicBezTo>
                  <a:pt x="135" y="431"/>
                  <a:pt x="142" y="431"/>
                  <a:pt x="142" y="436"/>
                </a:cubicBezTo>
                <a:cubicBezTo>
                  <a:pt x="142" y="436"/>
                  <a:pt x="142" y="437"/>
                  <a:pt x="142" y="438"/>
                </a:cubicBezTo>
                <a:cubicBezTo>
                  <a:pt x="146" y="445"/>
                  <a:pt x="152" y="452"/>
                  <a:pt x="161" y="455"/>
                </a:cubicBezTo>
                <a:cubicBezTo>
                  <a:pt x="171" y="458"/>
                  <a:pt x="178" y="455"/>
                  <a:pt x="187" y="453"/>
                </a:cubicBezTo>
                <a:cubicBezTo>
                  <a:pt x="188" y="453"/>
                  <a:pt x="190" y="454"/>
                  <a:pt x="190" y="454"/>
                </a:cubicBezTo>
                <a:close/>
                <a:moveTo>
                  <a:pt x="184" y="607"/>
                </a:moveTo>
                <a:cubicBezTo>
                  <a:pt x="180" y="605"/>
                  <a:pt x="177" y="602"/>
                  <a:pt x="173" y="599"/>
                </a:cubicBezTo>
                <a:cubicBezTo>
                  <a:pt x="170" y="597"/>
                  <a:pt x="168" y="595"/>
                  <a:pt x="165" y="592"/>
                </a:cubicBezTo>
                <a:cubicBezTo>
                  <a:pt x="165" y="592"/>
                  <a:pt x="165" y="592"/>
                  <a:pt x="165" y="592"/>
                </a:cubicBezTo>
                <a:cubicBezTo>
                  <a:pt x="161" y="594"/>
                  <a:pt x="158" y="597"/>
                  <a:pt x="158" y="602"/>
                </a:cubicBezTo>
                <a:cubicBezTo>
                  <a:pt x="158" y="606"/>
                  <a:pt x="160" y="610"/>
                  <a:pt x="163" y="613"/>
                </a:cubicBezTo>
                <a:cubicBezTo>
                  <a:pt x="166" y="616"/>
                  <a:pt x="170" y="619"/>
                  <a:pt x="174" y="618"/>
                </a:cubicBezTo>
                <a:cubicBezTo>
                  <a:pt x="179" y="616"/>
                  <a:pt x="181" y="611"/>
                  <a:pt x="184" y="607"/>
                </a:cubicBezTo>
                <a:close/>
                <a:moveTo>
                  <a:pt x="133" y="560"/>
                </a:moveTo>
                <a:cubicBezTo>
                  <a:pt x="135" y="559"/>
                  <a:pt x="136" y="557"/>
                  <a:pt x="137" y="556"/>
                </a:cubicBezTo>
                <a:cubicBezTo>
                  <a:pt x="132" y="548"/>
                  <a:pt x="129" y="539"/>
                  <a:pt x="126" y="530"/>
                </a:cubicBezTo>
                <a:cubicBezTo>
                  <a:pt x="120" y="531"/>
                  <a:pt x="113" y="531"/>
                  <a:pt x="111" y="537"/>
                </a:cubicBezTo>
                <a:cubicBezTo>
                  <a:pt x="109" y="542"/>
                  <a:pt x="111" y="548"/>
                  <a:pt x="114" y="552"/>
                </a:cubicBezTo>
                <a:cubicBezTo>
                  <a:pt x="116" y="557"/>
                  <a:pt x="120" y="561"/>
                  <a:pt x="126" y="562"/>
                </a:cubicBezTo>
                <a:cubicBezTo>
                  <a:pt x="129" y="562"/>
                  <a:pt x="131" y="561"/>
                  <a:pt x="133" y="560"/>
                </a:cubicBezTo>
                <a:close/>
                <a:moveTo>
                  <a:pt x="135" y="391"/>
                </a:moveTo>
                <a:cubicBezTo>
                  <a:pt x="134" y="389"/>
                  <a:pt x="132" y="387"/>
                  <a:pt x="130" y="385"/>
                </a:cubicBezTo>
                <a:cubicBezTo>
                  <a:pt x="122" y="373"/>
                  <a:pt x="117" y="360"/>
                  <a:pt x="113" y="347"/>
                </a:cubicBezTo>
                <a:cubicBezTo>
                  <a:pt x="113" y="348"/>
                  <a:pt x="112" y="348"/>
                  <a:pt x="112" y="347"/>
                </a:cubicBezTo>
                <a:cubicBezTo>
                  <a:pt x="102" y="333"/>
                  <a:pt x="87" y="313"/>
                  <a:pt x="67" y="314"/>
                </a:cubicBezTo>
                <a:cubicBezTo>
                  <a:pt x="49" y="315"/>
                  <a:pt x="34" y="329"/>
                  <a:pt x="25" y="344"/>
                </a:cubicBezTo>
                <a:cubicBezTo>
                  <a:pt x="19" y="355"/>
                  <a:pt x="13" y="369"/>
                  <a:pt x="14" y="381"/>
                </a:cubicBezTo>
                <a:cubicBezTo>
                  <a:pt x="14" y="388"/>
                  <a:pt x="15" y="397"/>
                  <a:pt x="22" y="400"/>
                </a:cubicBezTo>
                <a:cubicBezTo>
                  <a:pt x="39" y="407"/>
                  <a:pt x="48" y="394"/>
                  <a:pt x="55" y="383"/>
                </a:cubicBezTo>
                <a:cubicBezTo>
                  <a:pt x="57" y="379"/>
                  <a:pt x="63" y="383"/>
                  <a:pt x="61" y="387"/>
                </a:cubicBezTo>
                <a:cubicBezTo>
                  <a:pt x="62" y="391"/>
                  <a:pt x="63" y="396"/>
                  <a:pt x="64" y="400"/>
                </a:cubicBezTo>
                <a:cubicBezTo>
                  <a:pt x="83" y="386"/>
                  <a:pt x="111" y="383"/>
                  <a:pt x="135" y="3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9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146</Words>
  <Application>Microsoft Office PowerPoint</Application>
  <PresentationFormat>宽屏</PresentationFormat>
  <Paragraphs>46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方正卡通简体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小小知青</dc:creator>
  <cp:lastModifiedBy>止此耳</cp:lastModifiedBy>
  <cp:revision>89</cp:revision>
  <dcterms:created xsi:type="dcterms:W3CDTF">2016-08-23T09:06:58Z</dcterms:created>
  <dcterms:modified xsi:type="dcterms:W3CDTF">2018-12-26T13:38:15Z</dcterms:modified>
</cp:coreProperties>
</file>