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1670" y="-9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C2902-164E-E61A-0F9A-62E5FD725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08407B-211C-67FD-6952-AE2E98BD1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668A3-1328-5705-BBC9-957F9671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7DC-512D-43CF-8DD3-B06FB389DA6B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DEBC4-1032-B6FF-82E4-2A5ECFA3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63A9D-CC99-6953-3D7D-59636EAD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A6E3-613F-49B3-8580-4028D8CC8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900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76DD9-094C-D5C0-68C0-55A68496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A9B7BF-0F64-02B3-477F-A2B8AF189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1F419A-6A48-E3B9-99E3-A989E149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7DC-512D-43CF-8DD3-B06FB389DA6B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F68DA-3D78-7507-6E43-91EC4A74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08E16-84F8-CC6B-A95C-0D1CFE99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A6E3-613F-49B3-8580-4028D8CC8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68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6E4E45-2EFF-9022-641B-938F5B445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93B901-4F6B-2537-BC3B-754C10D3B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EC78E-E15F-96F1-F325-88A8DEA8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7DC-512D-43CF-8DD3-B06FB389DA6B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F49D0-CA0B-FD71-C779-6D67B6D1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8F0F1-96C0-D803-0149-7142796A3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A6E3-613F-49B3-8580-4028D8CC8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5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89397-2996-3B86-C33C-726D2252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F486E-10F3-13A5-7C10-7B3AE9018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61D33C-BAB9-930E-CA4C-936E41BB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7DC-512D-43CF-8DD3-B06FB389DA6B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3617D-AA8A-3BD9-B01E-5035BC06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49906C-0083-99BC-31BE-CCD21C8A2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A6E3-613F-49B3-8580-4028D8CC8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99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2D042-89C3-EFAE-1D86-A5AE282C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9E34B8-AAD8-7168-4F1A-8E26F037D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12E62A-A5C1-2CD2-76A3-951DE44C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7DC-512D-43CF-8DD3-B06FB389DA6B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577A17-55E2-59D5-4A13-296E3F30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285759-DF2D-E420-C7FC-DE9D375D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A6E3-613F-49B3-8580-4028D8CC8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96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E0277-4B1D-2D4E-E3A7-DA31031F8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4B526-0B1E-A070-A8AB-248B35D49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A2AE8A-6890-5D52-A562-DAD7F9CE5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D0AE50-C20D-97C8-BACD-44DCE580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7DC-512D-43CF-8DD3-B06FB389DA6B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9F7FA9-6725-2053-8B95-98C2CDD5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DBBED7-1F36-FEE4-8F5D-6AFD132E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A6E3-613F-49B3-8580-4028D8CC8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7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A0AD7-C4F9-E42D-5E40-7E97BF6B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9BA0C6-6286-BE00-F719-C638ADD1C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7E77F8-643A-229E-6AA6-51E119817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61DA16-999C-3D8F-1C58-86E44C3D9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504D1E-5684-00D7-CFEB-46871C6A0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EF96EF-8C3C-F596-C3D5-A866EA2B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7DC-512D-43CF-8DD3-B06FB389DA6B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DEFC65-4A64-A310-874B-02934073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EFC4CE-9F72-DC9B-533D-7BD352CB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A6E3-613F-49B3-8580-4028D8CC8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65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F9B34-8A2B-E6FF-DA37-A373FDDB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16F164-C370-D3D1-1D93-D3200BF0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7DC-512D-43CF-8DD3-B06FB389DA6B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D86E6A-3F37-E076-7FEE-A06DDBF5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53F7C6-0B60-64D1-5898-05B1DEEAC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A6E3-613F-49B3-8580-4028D8CC8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21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377BA5-A1F3-4692-F15D-9FE6B2B6F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7DC-512D-43CF-8DD3-B06FB389DA6B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784729-A1D1-A772-68ED-76C8455B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C754AB-AFCC-5D54-AACE-B94AA7F1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A6E3-613F-49B3-8580-4028D8CC8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63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4BCBE-62B7-3AF1-A95F-8F82FD826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97B33-AB81-7DBA-D495-7BFA2942B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96E5FC-3ED4-E549-917E-D58F30D65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9E2552-547D-5417-2FCB-0C781090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7DC-512D-43CF-8DD3-B06FB389DA6B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3740E5-B72B-5C16-63CE-FB531090E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292164-5EAD-2ED0-6B8C-ED1EEA95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A6E3-613F-49B3-8580-4028D8CC8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2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A04D7-7083-C208-1616-6146D28D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C9B7017-10D9-D7E7-B2CA-C38645789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694A8-BC89-0D95-FB97-B62ADA0A1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9A9D3B-18FD-E9EF-4405-2D77B87F2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27DC-512D-43CF-8DD3-B06FB389DA6B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3549B9-8B33-07EB-C63A-FB0ADC09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A8111A-5FFC-6587-28CF-D86A3E06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A6E3-613F-49B3-8580-4028D8CC8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0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9FF676-1355-F3D0-8C39-24E2FD03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1FFBD6-55B1-43B0-F514-530CA0945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E3129A-3B55-CCA2-A182-415C81A9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9327DC-512D-43CF-8DD3-B06FB389DA6B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6232-ED50-827D-D48C-9DA3B0E1B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2DA683-9ADC-D3AF-5615-3597BC4CC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34A6E3-613F-49B3-8580-4028D8CC8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1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705D49-8F03-A13D-94F7-BFD3E84017AE}"/>
              </a:ext>
            </a:extLst>
          </p:cNvPr>
          <p:cNvSpPr/>
          <p:nvPr/>
        </p:nvSpPr>
        <p:spPr>
          <a:xfrm>
            <a:off x="2496000" y="1629000"/>
            <a:ext cx="7200000" cy="36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점성학 강의】 동·서양의 차이로 보는 북두칠성·남두육성·북극성 : 네이버 블로그">
            <a:extLst>
              <a:ext uri="{FF2B5EF4-FFF2-40B4-BE49-F238E27FC236}">
                <a16:creationId xmlns:a16="http://schemas.microsoft.com/office/drawing/2014/main" id="{FE8A0F14-E3A4-7C3D-660E-65DF7142A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63879">
            <a:off x="4161503" y="2243714"/>
            <a:ext cx="3692013" cy="207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ECC55E6-EBD2-2597-44C2-BDDB02A3D220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4992624" y="4175760"/>
            <a:ext cx="1103376" cy="1053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10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D8749-7590-602F-2C70-136233831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7E1E82-1385-FB02-92BE-7AE0B5ED9D68}"/>
              </a:ext>
            </a:extLst>
          </p:cNvPr>
          <p:cNvSpPr/>
          <p:nvPr/>
        </p:nvSpPr>
        <p:spPr>
          <a:xfrm>
            <a:off x="2496000" y="1629000"/>
            <a:ext cx="7200000" cy="36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FA66C7F-3CD7-CFF8-DC23-418DA8B7F13C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6096000" y="3383280"/>
            <a:ext cx="1030224" cy="1845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별이 빛나는 하늘에 카시오페이아 별자리 로열티 무료 사진, 그림, 이미지 그리고 스톡포토그래피. Image 133872078">
            <a:extLst>
              <a:ext uri="{FF2B5EF4-FFF2-40B4-BE49-F238E27FC236}">
                <a16:creationId xmlns:a16="http://schemas.microsoft.com/office/drawing/2014/main" id="{00270171-53B9-EB85-7375-C741CEB29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15">
            <a:off x="4170430" y="1878589"/>
            <a:ext cx="3816874" cy="268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84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9B166-4BBA-971B-9606-599519651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65E328D-AF20-8F84-FB2F-EB4470AF17C4}"/>
              </a:ext>
            </a:extLst>
          </p:cNvPr>
          <p:cNvSpPr/>
          <p:nvPr/>
        </p:nvSpPr>
        <p:spPr>
          <a:xfrm>
            <a:off x="2496000" y="1629000"/>
            <a:ext cx="7200000" cy="36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653DF10-5DA8-FB5D-BEEA-7B35149E3ACA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6096000" y="4431792"/>
            <a:ext cx="731520" cy="7972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오리온자리 별 명칭">
            <a:extLst>
              <a:ext uri="{FF2B5EF4-FFF2-40B4-BE49-F238E27FC236}">
                <a16:creationId xmlns:a16="http://schemas.microsoft.com/office/drawing/2014/main" id="{F626D6C4-60B1-E665-FFE6-687DD6E01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000625" y="1728788"/>
            <a:ext cx="219075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0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Grace Kim</dc:creator>
  <cp:lastModifiedBy>Grace Kim</cp:lastModifiedBy>
  <cp:revision>1</cp:revision>
  <dcterms:created xsi:type="dcterms:W3CDTF">2025-03-28T16:43:25Z</dcterms:created>
  <dcterms:modified xsi:type="dcterms:W3CDTF">2025-03-29T13:12:43Z</dcterms:modified>
</cp:coreProperties>
</file>