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9" r:id="rId2"/>
    <p:sldId id="261" r:id="rId3"/>
    <p:sldId id="262" r:id="rId4"/>
    <p:sldId id="263" r:id="rId5"/>
  </p:sldIdLst>
  <p:sldSz cx="215995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03" userDrawn="1">
          <p15:clr>
            <a:srgbClr val="A4A3A4"/>
          </p15:clr>
        </p15:guide>
        <p15:guide id="2" pos="68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16ECB1-8E30-47DD-9BD3-5664B480F5D6}" v="149" dt="2025-04-02T11:05:00.962"/>
    <p1510:client id="{410AB478-A58D-4001-9BF1-20DADEA338D7}" v="8" dt="2025-04-02T04:56:18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26" autoAdjust="0"/>
  </p:normalViewPr>
  <p:slideViewPr>
    <p:cSldViewPr snapToGrid="0" showGuides="1">
      <p:cViewPr>
        <p:scale>
          <a:sx n="33" d="100"/>
          <a:sy n="33" d="100"/>
        </p:scale>
        <p:origin x="917" y="466"/>
      </p:cViewPr>
      <p:guideLst>
        <p:guide orient="horz" pos="6803"/>
        <p:guide pos="68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ce Kim" userId="620f565bd6c63822" providerId="LiveId" clId="{0F16ECB1-8E30-47DD-9BD3-5664B480F5D6}"/>
    <pc:docChg chg="undo redo custSel addSld delSld modSld">
      <pc:chgData name="Grace Kim" userId="620f565bd6c63822" providerId="LiveId" clId="{0F16ECB1-8E30-47DD-9BD3-5664B480F5D6}" dt="2025-04-02T11:48:19.905" v="745" actId="688"/>
      <pc:docMkLst>
        <pc:docMk/>
      </pc:docMkLst>
      <pc:sldChg chg="del">
        <pc:chgData name="Grace Kim" userId="620f565bd6c63822" providerId="LiveId" clId="{0F16ECB1-8E30-47DD-9BD3-5664B480F5D6}" dt="2025-04-02T09:59:32.945" v="675" actId="47"/>
        <pc:sldMkLst>
          <pc:docMk/>
          <pc:sldMk cId="944104245" sldId="256"/>
        </pc:sldMkLst>
      </pc:sldChg>
      <pc:sldChg chg="del">
        <pc:chgData name="Grace Kim" userId="620f565bd6c63822" providerId="LiveId" clId="{0F16ECB1-8E30-47DD-9BD3-5664B480F5D6}" dt="2025-04-02T09:59:33.248" v="676" actId="47"/>
        <pc:sldMkLst>
          <pc:docMk/>
          <pc:sldMk cId="3082847574" sldId="257"/>
        </pc:sldMkLst>
      </pc:sldChg>
      <pc:sldChg chg="del">
        <pc:chgData name="Grace Kim" userId="620f565bd6c63822" providerId="LiveId" clId="{0F16ECB1-8E30-47DD-9BD3-5664B480F5D6}" dt="2025-04-02T09:59:33.672" v="677" actId="47"/>
        <pc:sldMkLst>
          <pc:docMk/>
          <pc:sldMk cId="300105676" sldId="258"/>
        </pc:sldMkLst>
      </pc:sldChg>
      <pc:sldChg chg="addSp delSp modSp mod">
        <pc:chgData name="Grace Kim" userId="620f565bd6c63822" providerId="LiveId" clId="{0F16ECB1-8E30-47DD-9BD3-5664B480F5D6}" dt="2025-04-02T09:16:20.197" v="423" actId="1076"/>
        <pc:sldMkLst>
          <pc:docMk/>
          <pc:sldMk cId="4011054522" sldId="259"/>
        </pc:sldMkLst>
        <pc:spChg chg="add del mod">
          <ac:chgData name="Grace Kim" userId="620f565bd6c63822" providerId="LiveId" clId="{0F16ECB1-8E30-47DD-9BD3-5664B480F5D6}" dt="2025-04-02T08:10:41.592" v="29" actId="478"/>
          <ac:spMkLst>
            <pc:docMk/>
            <pc:sldMk cId="4011054522" sldId="259"/>
            <ac:spMk id="7" creationId="{BDA4C40A-28CC-8A4C-F5DF-D72A34960AA8}"/>
          </ac:spMkLst>
        </pc:spChg>
        <pc:spChg chg="add del mod">
          <ac:chgData name="Grace Kim" userId="620f565bd6c63822" providerId="LiveId" clId="{0F16ECB1-8E30-47DD-9BD3-5664B480F5D6}" dt="2025-04-02T08:10:41.592" v="29" actId="478"/>
          <ac:spMkLst>
            <pc:docMk/>
            <pc:sldMk cId="4011054522" sldId="259"/>
            <ac:spMk id="8" creationId="{82A3B886-5E20-6FB8-48CB-2D8A94C725D3}"/>
          </ac:spMkLst>
        </pc:spChg>
        <pc:spChg chg="add mod">
          <ac:chgData name="Grace Kim" userId="620f565bd6c63822" providerId="LiveId" clId="{0F16ECB1-8E30-47DD-9BD3-5664B480F5D6}" dt="2025-04-02T08:10:30.490" v="19"/>
          <ac:spMkLst>
            <pc:docMk/>
            <pc:sldMk cId="4011054522" sldId="259"/>
            <ac:spMk id="9" creationId="{E13878BD-CE05-D600-DC94-DEB8C5DF0662}"/>
          </ac:spMkLst>
        </pc:spChg>
        <pc:spChg chg="add del mod">
          <ac:chgData name="Grace Kim" userId="620f565bd6c63822" providerId="LiveId" clId="{0F16ECB1-8E30-47DD-9BD3-5664B480F5D6}" dt="2025-04-02T08:10:41.592" v="29" actId="478"/>
          <ac:spMkLst>
            <pc:docMk/>
            <pc:sldMk cId="4011054522" sldId="259"/>
            <ac:spMk id="10" creationId="{F4961392-449D-0F6D-D141-2D2E78C80B93}"/>
          </ac:spMkLst>
        </pc:spChg>
        <pc:spChg chg="mod">
          <ac:chgData name="Grace Kim" userId="620f565bd6c63822" providerId="LiveId" clId="{0F16ECB1-8E30-47DD-9BD3-5664B480F5D6}" dt="2025-04-02T08:17:13.432" v="146" actId="1036"/>
          <ac:spMkLst>
            <pc:docMk/>
            <pc:sldMk cId="4011054522" sldId="259"/>
            <ac:spMk id="11" creationId="{AE579677-3EF9-82AE-BB74-CC769D333BB1}"/>
          </ac:spMkLst>
        </pc:spChg>
        <pc:spChg chg="mod">
          <ac:chgData name="Grace Kim" userId="620f565bd6c63822" providerId="LiveId" clId="{0F16ECB1-8E30-47DD-9BD3-5664B480F5D6}" dt="2025-04-02T08:55:42.391" v="364" actId="1076"/>
          <ac:spMkLst>
            <pc:docMk/>
            <pc:sldMk cId="4011054522" sldId="259"/>
            <ac:spMk id="12" creationId="{538FA759-72BA-6770-57B1-6D25B713635F}"/>
          </ac:spMkLst>
        </pc:spChg>
        <pc:spChg chg="mod">
          <ac:chgData name="Grace Kim" userId="620f565bd6c63822" providerId="LiveId" clId="{0F16ECB1-8E30-47DD-9BD3-5664B480F5D6}" dt="2025-04-02T08:59:42.362" v="388" actId="1037"/>
          <ac:spMkLst>
            <pc:docMk/>
            <pc:sldMk cId="4011054522" sldId="259"/>
            <ac:spMk id="13" creationId="{DFA8DAE4-828D-CF9D-FE1E-5FF5FD2D5685}"/>
          </ac:spMkLst>
        </pc:spChg>
        <pc:spChg chg="mod">
          <ac:chgData name="Grace Kim" userId="620f565bd6c63822" providerId="LiveId" clId="{0F16ECB1-8E30-47DD-9BD3-5664B480F5D6}" dt="2025-04-02T08:15:58.520" v="124" actId="1076"/>
          <ac:spMkLst>
            <pc:docMk/>
            <pc:sldMk cId="4011054522" sldId="259"/>
            <ac:spMk id="14" creationId="{0AAF0FB8-2B76-3217-477D-F5874AFF53A1}"/>
          </ac:spMkLst>
        </pc:spChg>
        <pc:spChg chg="mod">
          <ac:chgData name="Grace Kim" userId="620f565bd6c63822" providerId="LiveId" clId="{0F16ECB1-8E30-47DD-9BD3-5664B480F5D6}" dt="2025-04-02T09:16:20.197" v="423" actId="1076"/>
          <ac:spMkLst>
            <pc:docMk/>
            <pc:sldMk cId="4011054522" sldId="259"/>
            <ac:spMk id="15" creationId="{87424080-3E71-7FA1-10E7-AC2EFE30E512}"/>
          </ac:spMkLst>
        </pc:spChg>
        <pc:spChg chg="add del mod">
          <ac:chgData name="Grace Kim" userId="620f565bd6c63822" providerId="LiveId" clId="{0F16ECB1-8E30-47DD-9BD3-5664B480F5D6}" dt="2025-04-02T08:10:41.592" v="29" actId="478"/>
          <ac:spMkLst>
            <pc:docMk/>
            <pc:sldMk cId="4011054522" sldId="259"/>
            <ac:spMk id="16" creationId="{F28EAED2-0D4F-6B13-0426-308EE72A2541}"/>
          </ac:spMkLst>
        </pc:spChg>
        <pc:spChg chg="add del mod">
          <ac:chgData name="Grace Kim" userId="620f565bd6c63822" providerId="LiveId" clId="{0F16ECB1-8E30-47DD-9BD3-5664B480F5D6}" dt="2025-04-02T08:10:41.592" v="29" actId="478"/>
          <ac:spMkLst>
            <pc:docMk/>
            <pc:sldMk cId="4011054522" sldId="259"/>
            <ac:spMk id="17" creationId="{8A015E51-7DA0-7035-79A8-755BAC855232}"/>
          </ac:spMkLst>
        </pc:spChg>
        <pc:spChg chg="add del mod">
          <ac:chgData name="Grace Kim" userId="620f565bd6c63822" providerId="LiveId" clId="{0F16ECB1-8E30-47DD-9BD3-5664B480F5D6}" dt="2025-04-02T08:10:41.592" v="29" actId="478"/>
          <ac:spMkLst>
            <pc:docMk/>
            <pc:sldMk cId="4011054522" sldId="259"/>
            <ac:spMk id="18" creationId="{9DA04333-D290-1FB6-591D-36FA5FD0CF22}"/>
          </ac:spMkLst>
        </pc:spChg>
        <pc:spChg chg="add del mod">
          <ac:chgData name="Grace Kim" userId="620f565bd6c63822" providerId="LiveId" clId="{0F16ECB1-8E30-47DD-9BD3-5664B480F5D6}" dt="2025-04-02T08:10:41.592" v="29" actId="478"/>
          <ac:spMkLst>
            <pc:docMk/>
            <pc:sldMk cId="4011054522" sldId="259"/>
            <ac:spMk id="19" creationId="{2A8191B8-12C6-7ABA-B04E-A985B8A5FC3B}"/>
          </ac:spMkLst>
        </pc:spChg>
        <pc:spChg chg="add del mod">
          <ac:chgData name="Grace Kim" userId="620f565bd6c63822" providerId="LiveId" clId="{0F16ECB1-8E30-47DD-9BD3-5664B480F5D6}" dt="2025-04-02T08:10:41.592" v="29" actId="478"/>
          <ac:spMkLst>
            <pc:docMk/>
            <pc:sldMk cId="4011054522" sldId="259"/>
            <ac:spMk id="20" creationId="{3A9F4332-99E1-B5C1-02C4-358705486572}"/>
          </ac:spMkLst>
        </pc:spChg>
        <pc:spChg chg="add del mod">
          <ac:chgData name="Grace Kim" userId="620f565bd6c63822" providerId="LiveId" clId="{0F16ECB1-8E30-47DD-9BD3-5664B480F5D6}" dt="2025-04-02T08:10:41.592" v="29" actId="478"/>
          <ac:spMkLst>
            <pc:docMk/>
            <pc:sldMk cId="4011054522" sldId="259"/>
            <ac:spMk id="21" creationId="{C5154FCD-CC0D-A6E1-DC74-39F1445A992E}"/>
          </ac:spMkLst>
        </pc:spChg>
        <pc:spChg chg="add del mod">
          <ac:chgData name="Grace Kim" userId="620f565bd6c63822" providerId="LiveId" clId="{0F16ECB1-8E30-47DD-9BD3-5664B480F5D6}" dt="2025-04-02T08:10:41.592" v="29" actId="478"/>
          <ac:spMkLst>
            <pc:docMk/>
            <pc:sldMk cId="4011054522" sldId="259"/>
            <ac:spMk id="22" creationId="{175F5256-3789-E468-E3FA-39E2243EE7EB}"/>
          </ac:spMkLst>
        </pc:spChg>
        <pc:spChg chg="add mod">
          <ac:chgData name="Grace Kim" userId="620f565bd6c63822" providerId="LiveId" clId="{0F16ECB1-8E30-47DD-9BD3-5664B480F5D6}" dt="2025-04-02T08:17:00.655" v="139" actId="1076"/>
          <ac:spMkLst>
            <pc:docMk/>
            <pc:sldMk cId="4011054522" sldId="259"/>
            <ac:spMk id="23" creationId="{CFA61D62-E675-6C45-7CA7-4F99E30D3D44}"/>
          </ac:spMkLst>
        </pc:spChg>
        <pc:spChg chg="add mod">
          <ac:chgData name="Grace Kim" userId="620f565bd6c63822" providerId="LiveId" clId="{0F16ECB1-8E30-47DD-9BD3-5664B480F5D6}" dt="2025-04-02T08:17:05.877" v="141" actId="1076"/>
          <ac:spMkLst>
            <pc:docMk/>
            <pc:sldMk cId="4011054522" sldId="259"/>
            <ac:spMk id="24" creationId="{3B4DB46C-84E7-F64F-3BB8-7EB3064E10F7}"/>
          </ac:spMkLst>
        </pc:spChg>
        <pc:spChg chg="add mod">
          <ac:chgData name="Grace Kim" userId="620f565bd6c63822" providerId="LiveId" clId="{0F16ECB1-8E30-47DD-9BD3-5664B480F5D6}" dt="2025-04-02T08:45:32.987" v="332" actId="1076"/>
          <ac:spMkLst>
            <pc:docMk/>
            <pc:sldMk cId="4011054522" sldId="259"/>
            <ac:spMk id="25" creationId="{3F672D0E-2C35-517B-B4A7-87904B7A8060}"/>
          </ac:spMkLst>
        </pc:spChg>
        <pc:spChg chg="add mod">
          <ac:chgData name="Grace Kim" userId="620f565bd6c63822" providerId="LiveId" clId="{0F16ECB1-8E30-47DD-9BD3-5664B480F5D6}" dt="2025-04-02T08:17:42.957" v="149" actId="1076"/>
          <ac:spMkLst>
            <pc:docMk/>
            <pc:sldMk cId="4011054522" sldId="259"/>
            <ac:spMk id="26" creationId="{35705B66-9E1E-7853-2EA1-BDEE7D92605E}"/>
          </ac:spMkLst>
        </pc:spChg>
        <pc:spChg chg="add mod">
          <ac:chgData name="Grace Kim" userId="620f565bd6c63822" providerId="LiveId" clId="{0F16ECB1-8E30-47DD-9BD3-5664B480F5D6}" dt="2025-04-02T08:18:26.526" v="158" actId="1038"/>
          <ac:spMkLst>
            <pc:docMk/>
            <pc:sldMk cId="4011054522" sldId="259"/>
            <ac:spMk id="27" creationId="{10717DDF-BF29-2A6E-9041-9F40308B1681}"/>
          </ac:spMkLst>
        </pc:spChg>
        <pc:spChg chg="add mod">
          <ac:chgData name="Grace Kim" userId="620f565bd6c63822" providerId="LiveId" clId="{0F16ECB1-8E30-47DD-9BD3-5664B480F5D6}" dt="2025-04-02T08:35:14.999" v="309" actId="1036"/>
          <ac:spMkLst>
            <pc:docMk/>
            <pc:sldMk cId="4011054522" sldId="259"/>
            <ac:spMk id="28" creationId="{C981C7FF-4452-A6F9-71E8-305CCB45A963}"/>
          </ac:spMkLst>
        </pc:spChg>
        <pc:spChg chg="add mod">
          <ac:chgData name="Grace Kim" userId="620f565bd6c63822" providerId="LiveId" clId="{0F16ECB1-8E30-47DD-9BD3-5664B480F5D6}" dt="2025-04-02T08:34:28.646" v="305" actId="1035"/>
          <ac:spMkLst>
            <pc:docMk/>
            <pc:sldMk cId="4011054522" sldId="259"/>
            <ac:spMk id="29" creationId="{7E8BCDFE-4351-DEC2-114C-C7C234386E29}"/>
          </ac:spMkLst>
        </pc:spChg>
        <pc:spChg chg="add mod">
          <ac:chgData name="Grace Kim" userId="620f565bd6c63822" providerId="LiveId" clId="{0F16ECB1-8E30-47DD-9BD3-5664B480F5D6}" dt="2025-04-02T08:51:21.161" v="348" actId="1036"/>
          <ac:spMkLst>
            <pc:docMk/>
            <pc:sldMk cId="4011054522" sldId="259"/>
            <ac:spMk id="30" creationId="{27456688-7414-D0CD-9EFD-4DBE082B1705}"/>
          </ac:spMkLst>
        </pc:spChg>
        <pc:spChg chg="add mod">
          <ac:chgData name="Grace Kim" userId="620f565bd6c63822" providerId="LiveId" clId="{0F16ECB1-8E30-47DD-9BD3-5664B480F5D6}" dt="2025-04-02T08:18:57.318" v="182" actId="1036"/>
          <ac:spMkLst>
            <pc:docMk/>
            <pc:sldMk cId="4011054522" sldId="259"/>
            <ac:spMk id="31" creationId="{634AE2E2-ACF5-C5C9-66E5-B8375D18F35D}"/>
          </ac:spMkLst>
        </pc:spChg>
        <pc:spChg chg="add mod">
          <ac:chgData name="Grace Kim" userId="620f565bd6c63822" providerId="LiveId" clId="{0F16ECB1-8E30-47DD-9BD3-5664B480F5D6}" dt="2025-04-02T08:19:46.903" v="187" actId="1037"/>
          <ac:spMkLst>
            <pc:docMk/>
            <pc:sldMk cId="4011054522" sldId="259"/>
            <ac:spMk id="32" creationId="{78073707-C3CA-0887-AB3D-C453D33D8677}"/>
          </ac:spMkLst>
        </pc:spChg>
        <pc:spChg chg="add mod">
          <ac:chgData name="Grace Kim" userId="620f565bd6c63822" providerId="LiveId" clId="{0F16ECB1-8E30-47DD-9BD3-5664B480F5D6}" dt="2025-04-02T08:51:59.877" v="360" actId="1038"/>
          <ac:spMkLst>
            <pc:docMk/>
            <pc:sldMk cId="4011054522" sldId="259"/>
            <ac:spMk id="33" creationId="{1C35E4A8-517A-27AD-1963-913989CB354C}"/>
          </ac:spMkLst>
        </pc:spChg>
        <pc:spChg chg="add mod">
          <ac:chgData name="Grace Kim" userId="620f565bd6c63822" providerId="LiveId" clId="{0F16ECB1-8E30-47DD-9BD3-5664B480F5D6}" dt="2025-04-02T08:20:29.033" v="191" actId="1076"/>
          <ac:spMkLst>
            <pc:docMk/>
            <pc:sldMk cId="4011054522" sldId="259"/>
            <ac:spMk id="34" creationId="{C4B342A4-A5DC-8C1C-1FE3-5D5F2F64ACB6}"/>
          </ac:spMkLst>
        </pc:spChg>
        <pc:spChg chg="add mod">
          <ac:chgData name="Grace Kim" userId="620f565bd6c63822" providerId="LiveId" clId="{0F16ECB1-8E30-47DD-9BD3-5664B480F5D6}" dt="2025-04-02T08:56:57.477" v="385" actId="1035"/>
          <ac:spMkLst>
            <pc:docMk/>
            <pc:sldMk cId="4011054522" sldId="259"/>
            <ac:spMk id="35" creationId="{9C37C0C9-1421-DA81-320D-12A07C02ACD6}"/>
          </ac:spMkLst>
        </pc:spChg>
        <pc:spChg chg="add mod">
          <ac:chgData name="Grace Kim" userId="620f565bd6c63822" providerId="LiveId" clId="{0F16ECB1-8E30-47DD-9BD3-5664B480F5D6}" dt="2025-04-02T08:20:41.329" v="195" actId="1076"/>
          <ac:spMkLst>
            <pc:docMk/>
            <pc:sldMk cId="4011054522" sldId="259"/>
            <ac:spMk id="36" creationId="{6C386CDB-9513-7123-F7BD-DA2C0D1BDEA4}"/>
          </ac:spMkLst>
        </pc:spChg>
        <pc:spChg chg="add mod">
          <ac:chgData name="Grace Kim" userId="620f565bd6c63822" providerId="LiveId" clId="{0F16ECB1-8E30-47DD-9BD3-5664B480F5D6}" dt="2025-04-02T08:55:56.443" v="371" actId="1038"/>
          <ac:spMkLst>
            <pc:docMk/>
            <pc:sldMk cId="4011054522" sldId="259"/>
            <ac:spMk id="37" creationId="{A232EFA2-1810-DCB0-CF3A-B246261D6DD6}"/>
          </ac:spMkLst>
        </pc:spChg>
        <pc:spChg chg="add mod">
          <ac:chgData name="Grace Kim" userId="620f565bd6c63822" providerId="LiveId" clId="{0F16ECB1-8E30-47DD-9BD3-5664B480F5D6}" dt="2025-04-02T09:06:48.700" v="405" actId="1038"/>
          <ac:spMkLst>
            <pc:docMk/>
            <pc:sldMk cId="4011054522" sldId="259"/>
            <ac:spMk id="38" creationId="{7DD73C86-24DB-B1EC-D5E3-B523BD2A262B}"/>
          </ac:spMkLst>
        </pc:spChg>
        <pc:spChg chg="add mod">
          <ac:chgData name="Grace Kim" userId="620f565bd6c63822" providerId="LiveId" clId="{0F16ECB1-8E30-47DD-9BD3-5664B480F5D6}" dt="2025-04-02T08:29:29.290" v="227" actId="1035"/>
          <ac:spMkLst>
            <pc:docMk/>
            <pc:sldMk cId="4011054522" sldId="259"/>
            <ac:spMk id="39" creationId="{498F949E-A9EF-C60C-A18F-A521B3C4F6FD}"/>
          </ac:spMkLst>
        </pc:spChg>
        <pc:spChg chg="add mod">
          <ac:chgData name="Grace Kim" userId="620f565bd6c63822" providerId="LiveId" clId="{0F16ECB1-8E30-47DD-9BD3-5664B480F5D6}" dt="2025-04-02T09:07:56.590" v="411" actId="1036"/>
          <ac:spMkLst>
            <pc:docMk/>
            <pc:sldMk cId="4011054522" sldId="259"/>
            <ac:spMk id="40" creationId="{D55F29D5-383D-B7CA-1FD6-6B66DF6EA96F}"/>
          </ac:spMkLst>
        </pc:spChg>
        <pc:spChg chg="add mod">
          <ac:chgData name="Grace Kim" userId="620f565bd6c63822" providerId="LiveId" clId="{0F16ECB1-8E30-47DD-9BD3-5664B480F5D6}" dt="2025-04-02T08:29:38.968" v="234" actId="1037"/>
          <ac:spMkLst>
            <pc:docMk/>
            <pc:sldMk cId="4011054522" sldId="259"/>
            <ac:spMk id="41" creationId="{F7D27316-882F-F48F-2CE4-59DEB11764B8}"/>
          </ac:spMkLst>
        </pc:spChg>
        <pc:spChg chg="add mod">
          <ac:chgData name="Grace Kim" userId="620f565bd6c63822" providerId="LiveId" clId="{0F16ECB1-8E30-47DD-9BD3-5664B480F5D6}" dt="2025-04-02T08:28:58.444" v="218" actId="1037"/>
          <ac:spMkLst>
            <pc:docMk/>
            <pc:sldMk cId="4011054522" sldId="259"/>
            <ac:spMk id="42" creationId="{A7A49078-D8A0-8538-8F00-374A3FAE01DE}"/>
          </ac:spMkLst>
        </pc:spChg>
        <pc:spChg chg="add mod">
          <ac:chgData name="Grace Kim" userId="620f565bd6c63822" providerId="LiveId" clId="{0F16ECB1-8E30-47DD-9BD3-5664B480F5D6}" dt="2025-04-02T08:29:08.075" v="223" actId="1037"/>
          <ac:spMkLst>
            <pc:docMk/>
            <pc:sldMk cId="4011054522" sldId="259"/>
            <ac:spMk id="43" creationId="{008D23C2-79AA-4DBB-91EB-E7F12A8F9DFC}"/>
          </ac:spMkLst>
        </pc:spChg>
        <pc:spChg chg="add mod">
          <ac:chgData name="Grace Kim" userId="620f565bd6c63822" providerId="LiveId" clId="{0F16ECB1-8E30-47DD-9BD3-5664B480F5D6}" dt="2025-04-02T08:33:46.775" v="280" actId="1037"/>
          <ac:spMkLst>
            <pc:docMk/>
            <pc:sldMk cId="4011054522" sldId="259"/>
            <ac:spMk id="44" creationId="{C963EDAE-DB1E-CC43-0842-A05F9DA1F530}"/>
          </ac:spMkLst>
        </pc:spChg>
        <pc:spChg chg="add mod">
          <ac:chgData name="Grace Kim" userId="620f565bd6c63822" providerId="LiveId" clId="{0F16ECB1-8E30-47DD-9BD3-5664B480F5D6}" dt="2025-04-02T08:33:53.690" v="284" actId="1035"/>
          <ac:spMkLst>
            <pc:docMk/>
            <pc:sldMk cId="4011054522" sldId="259"/>
            <ac:spMk id="45" creationId="{A26272BF-8E67-A24B-7402-86BE88F7D72B}"/>
          </ac:spMkLst>
        </pc:spChg>
        <pc:spChg chg="add mod">
          <ac:chgData name="Grace Kim" userId="620f565bd6c63822" providerId="LiveId" clId="{0F16ECB1-8E30-47DD-9BD3-5664B480F5D6}" dt="2025-04-02T08:34:05.548" v="292" actId="1038"/>
          <ac:spMkLst>
            <pc:docMk/>
            <pc:sldMk cId="4011054522" sldId="259"/>
            <ac:spMk id="46" creationId="{FB6E30F4-EAF2-E49E-E375-3B494A1B7ED0}"/>
          </ac:spMkLst>
        </pc:spChg>
        <pc:spChg chg="add mod">
          <ac:chgData name="Grace Kim" userId="620f565bd6c63822" providerId="LiveId" clId="{0F16ECB1-8E30-47DD-9BD3-5664B480F5D6}" dt="2025-04-02T08:18:19.094" v="151" actId="1076"/>
          <ac:spMkLst>
            <pc:docMk/>
            <pc:sldMk cId="4011054522" sldId="259"/>
            <ac:spMk id="47" creationId="{E13EE28E-53C1-AD96-2EE6-E351E7FA4930}"/>
          </ac:spMkLst>
        </pc:spChg>
        <pc:spChg chg="add mod">
          <ac:chgData name="Grace Kim" userId="620f565bd6c63822" providerId="LiveId" clId="{0F16ECB1-8E30-47DD-9BD3-5664B480F5D6}" dt="2025-04-02T08:29:49.103" v="243" actId="1035"/>
          <ac:spMkLst>
            <pc:docMk/>
            <pc:sldMk cId="4011054522" sldId="259"/>
            <ac:spMk id="48" creationId="{7BC97A07-7EFC-36BD-9862-4BB477B691F9}"/>
          </ac:spMkLst>
        </pc:spChg>
        <pc:spChg chg="add mod">
          <ac:chgData name="Grace Kim" userId="620f565bd6c63822" providerId="LiveId" clId="{0F16ECB1-8E30-47DD-9BD3-5664B480F5D6}" dt="2025-04-02T08:29:59.838" v="247" actId="1036"/>
          <ac:spMkLst>
            <pc:docMk/>
            <pc:sldMk cId="4011054522" sldId="259"/>
            <ac:spMk id="49" creationId="{908B66DE-0763-D76B-06CF-78BD225AF2A8}"/>
          </ac:spMkLst>
        </pc:spChg>
        <pc:spChg chg="add mod">
          <ac:chgData name="Grace Kim" userId="620f565bd6c63822" providerId="LiveId" clId="{0F16ECB1-8E30-47DD-9BD3-5664B480F5D6}" dt="2025-04-02T08:56:59.775" v="386" actId="1076"/>
          <ac:spMkLst>
            <pc:docMk/>
            <pc:sldMk cId="4011054522" sldId="259"/>
            <ac:spMk id="50" creationId="{70D60E07-5893-3957-7C31-0A7A3F259857}"/>
          </ac:spMkLst>
        </pc:spChg>
        <pc:spChg chg="add mod">
          <ac:chgData name="Grace Kim" userId="620f565bd6c63822" providerId="LiveId" clId="{0F16ECB1-8E30-47DD-9BD3-5664B480F5D6}" dt="2025-04-02T08:31:14.298" v="274" actId="1036"/>
          <ac:spMkLst>
            <pc:docMk/>
            <pc:sldMk cId="4011054522" sldId="259"/>
            <ac:spMk id="51" creationId="{F779C2FE-DF1A-67C2-A009-00B50EA62DCE}"/>
          </ac:spMkLst>
        </pc:spChg>
        <pc:spChg chg="add mod">
          <ac:chgData name="Grace Kim" userId="620f565bd6c63822" providerId="LiveId" clId="{0F16ECB1-8E30-47DD-9BD3-5664B480F5D6}" dt="2025-04-02T08:34:00.548" v="290" actId="1036"/>
          <ac:spMkLst>
            <pc:docMk/>
            <pc:sldMk cId="4011054522" sldId="259"/>
            <ac:spMk id="52" creationId="{D03806A4-5507-B523-0870-2A23B47F9ED9}"/>
          </ac:spMkLst>
        </pc:spChg>
        <pc:spChg chg="add mod">
          <ac:chgData name="Grace Kim" userId="620f565bd6c63822" providerId="LiveId" clId="{0F16ECB1-8E30-47DD-9BD3-5664B480F5D6}" dt="2025-04-02T08:35:27.904" v="320" actId="1036"/>
          <ac:spMkLst>
            <pc:docMk/>
            <pc:sldMk cId="4011054522" sldId="259"/>
            <ac:spMk id="53" creationId="{1948D7D2-C2BC-66F7-007A-4FD2787268A8}"/>
          </ac:spMkLst>
        </pc:spChg>
        <pc:spChg chg="add mod">
          <ac:chgData name="Grace Kim" userId="620f565bd6c63822" providerId="LiveId" clId="{0F16ECB1-8E30-47DD-9BD3-5664B480F5D6}" dt="2025-04-02T08:48:14.767" v="335" actId="1036"/>
          <ac:spMkLst>
            <pc:docMk/>
            <pc:sldMk cId="4011054522" sldId="259"/>
            <ac:spMk id="54" creationId="{33226616-033F-E3E3-BAC0-56D30C13E993}"/>
          </ac:spMkLst>
        </pc:spChg>
        <pc:spChg chg="add mod">
          <ac:chgData name="Grace Kim" userId="620f565bd6c63822" providerId="LiveId" clId="{0F16ECB1-8E30-47DD-9BD3-5664B480F5D6}" dt="2025-04-02T08:50:33.121" v="344" actId="1036"/>
          <ac:spMkLst>
            <pc:docMk/>
            <pc:sldMk cId="4011054522" sldId="259"/>
            <ac:spMk id="55" creationId="{B536F425-AF6D-8ABE-0664-62555C719D36}"/>
          </ac:spMkLst>
        </pc:spChg>
        <pc:spChg chg="add mod">
          <ac:chgData name="Grace Kim" userId="620f565bd6c63822" providerId="LiveId" clId="{0F16ECB1-8E30-47DD-9BD3-5664B480F5D6}" dt="2025-04-02T08:55:38.040" v="363" actId="1076"/>
          <ac:spMkLst>
            <pc:docMk/>
            <pc:sldMk cId="4011054522" sldId="259"/>
            <ac:spMk id="56" creationId="{8D02688F-12BC-533A-0575-4F4749E439B7}"/>
          </ac:spMkLst>
        </pc:spChg>
        <pc:spChg chg="add mod">
          <ac:chgData name="Grace Kim" userId="620f565bd6c63822" providerId="LiveId" clId="{0F16ECB1-8E30-47DD-9BD3-5664B480F5D6}" dt="2025-04-02T09:07:50.061" v="408" actId="1035"/>
          <ac:spMkLst>
            <pc:docMk/>
            <pc:sldMk cId="4011054522" sldId="259"/>
            <ac:spMk id="57" creationId="{35CDB6C0-911F-F4F6-8F52-7713BAEEB8BF}"/>
          </ac:spMkLst>
        </pc:spChg>
        <pc:spChg chg="add mod">
          <ac:chgData name="Grace Kim" userId="620f565bd6c63822" providerId="LiveId" clId="{0F16ECB1-8E30-47DD-9BD3-5664B480F5D6}" dt="2025-04-02T09:06:26.980" v="392" actId="1036"/>
          <ac:spMkLst>
            <pc:docMk/>
            <pc:sldMk cId="4011054522" sldId="259"/>
            <ac:spMk id="58" creationId="{57E67396-3DBE-6626-BBC1-76AFBA8CB56F}"/>
          </ac:spMkLst>
        </pc:spChg>
        <pc:spChg chg="add mod">
          <ac:chgData name="Grace Kim" userId="620f565bd6c63822" providerId="LiveId" clId="{0F16ECB1-8E30-47DD-9BD3-5664B480F5D6}" dt="2025-04-02T08:51:50.157" v="356" actId="1036"/>
          <ac:spMkLst>
            <pc:docMk/>
            <pc:sldMk cId="4011054522" sldId="259"/>
            <ac:spMk id="59" creationId="{FD48DB81-697B-E730-332E-8786D6850419}"/>
          </ac:spMkLst>
        </pc:spChg>
        <pc:spChg chg="add del mod">
          <ac:chgData name="Grace Kim" userId="620f565bd6c63822" providerId="LiveId" clId="{0F16ECB1-8E30-47DD-9BD3-5664B480F5D6}" dt="2025-04-02T08:12:12.983" v="111" actId="478"/>
          <ac:spMkLst>
            <pc:docMk/>
            <pc:sldMk cId="4011054522" sldId="259"/>
            <ac:spMk id="60" creationId="{2A517088-9107-B6F1-EB27-B824DDE543FB}"/>
          </ac:spMkLst>
        </pc:spChg>
        <pc:spChg chg="add mod">
          <ac:chgData name="Grace Kim" userId="620f565bd6c63822" providerId="LiveId" clId="{0F16ECB1-8E30-47DD-9BD3-5664B480F5D6}" dt="2025-04-02T08:16:05.970" v="131" actId="1035"/>
          <ac:spMkLst>
            <pc:docMk/>
            <pc:sldMk cId="4011054522" sldId="259"/>
            <ac:spMk id="61" creationId="{55E1B608-DF5D-62E5-4E9D-1E8F602E2405}"/>
          </ac:spMkLst>
        </pc:spChg>
        <pc:spChg chg="add mod">
          <ac:chgData name="Grace Kim" userId="620f565bd6c63822" providerId="LiveId" clId="{0F16ECB1-8E30-47DD-9BD3-5664B480F5D6}" dt="2025-04-02T08:16:11.512" v="132" actId="1076"/>
          <ac:spMkLst>
            <pc:docMk/>
            <pc:sldMk cId="4011054522" sldId="259"/>
            <ac:spMk id="62" creationId="{40424CCE-7CF0-524B-2A3F-C49F36FAC1DD}"/>
          </ac:spMkLst>
        </pc:spChg>
        <pc:spChg chg="add mod">
          <ac:chgData name="Grace Kim" userId="620f565bd6c63822" providerId="LiveId" clId="{0F16ECB1-8E30-47DD-9BD3-5664B480F5D6}" dt="2025-04-02T08:16:18.215" v="133" actId="1076"/>
          <ac:spMkLst>
            <pc:docMk/>
            <pc:sldMk cId="4011054522" sldId="259"/>
            <ac:spMk id="63" creationId="{B301CA1E-4BD9-25F7-F1B0-5D420A74CFDC}"/>
          </ac:spMkLst>
        </pc:spChg>
        <pc:spChg chg="add mod">
          <ac:chgData name="Grace Kim" userId="620f565bd6c63822" providerId="LiveId" clId="{0F16ECB1-8E30-47DD-9BD3-5664B480F5D6}" dt="2025-04-02T08:16:23.835" v="136" actId="1035"/>
          <ac:spMkLst>
            <pc:docMk/>
            <pc:sldMk cId="4011054522" sldId="259"/>
            <ac:spMk id="64" creationId="{0D7436B5-B2DB-D233-925E-22E3F44B8580}"/>
          </ac:spMkLst>
        </pc:spChg>
        <pc:picChg chg="add del mod">
          <ac:chgData name="Grace Kim" userId="620f565bd6c63822" providerId="LiveId" clId="{0F16ECB1-8E30-47DD-9BD3-5664B480F5D6}" dt="2025-04-02T08:02:32.712" v="5" actId="478"/>
          <ac:picMkLst>
            <pc:docMk/>
            <pc:sldMk cId="4011054522" sldId="259"/>
            <ac:picMk id="4" creationId="{E55F5C18-48DB-ACE0-ED43-C14906F2E1CA}"/>
          </ac:picMkLst>
        </pc:picChg>
        <pc:picChg chg="add mod ord">
          <ac:chgData name="Grace Kim" userId="620f565bd6c63822" providerId="LiveId" clId="{0F16ECB1-8E30-47DD-9BD3-5664B480F5D6}" dt="2025-04-02T08:10:07.906" v="14" actId="34135"/>
          <ac:picMkLst>
            <pc:docMk/>
            <pc:sldMk cId="4011054522" sldId="259"/>
            <ac:picMk id="6" creationId="{68086146-67E8-F4A1-626F-29EE0A52ADC6}"/>
          </ac:picMkLst>
        </pc:picChg>
      </pc:sldChg>
      <pc:sldChg chg="addSp delSp modSp add del mod">
        <pc:chgData name="Grace Kim" userId="620f565bd6c63822" providerId="LiveId" clId="{0F16ECB1-8E30-47DD-9BD3-5664B480F5D6}" dt="2025-04-02T09:16:33.095" v="425" actId="47"/>
        <pc:sldMkLst>
          <pc:docMk/>
          <pc:sldMk cId="1547444734" sldId="260"/>
        </pc:sldMkLst>
        <pc:spChg chg="mod">
          <ac:chgData name="Grace Kim" userId="620f565bd6c63822" providerId="LiveId" clId="{0F16ECB1-8E30-47DD-9BD3-5664B480F5D6}" dt="2025-04-02T09:12:20.660" v="415" actId="164"/>
          <ac:spMkLst>
            <pc:docMk/>
            <pc:sldMk cId="1547444734" sldId="260"/>
            <ac:spMk id="11" creationId="{0CE18626-3461-2737-98CA-EC96836CE394}"/>
          </ac:spMkLst>
        </pc:spChg>
        <pc:spChg chg="mod">
          <ac:chgData name="Grace Kim" userId="620f565bd6c63822" providerId="LiveId" clId="{0F16ECB1-8E30-47DD-9BD3-5664B480F5D6}" dt="2025-04-02T09:12:20.660" v="415" actId="164"/>
          <ac:spMkLst>
            <pc:docMk/>
            <pc:sldMk cId="1547444734" sldId="260"/>
            <ac:spMk id="12" creationId="{DC0BBE64-B765-6858-CCD4-860B0928EFC1}"/>
          </ac:spMkLst>
        </pc:spChg>
        <pc:spChg chg="mod">
          <ac:chgData name="Grace Kim" userId="620f565bd6c63822" providerId="LiveId" clId="{0F16ECB1-8E30-47DD-9BD3-5664B480F5D6}" dt="2025-04-02T09:12:44.800" v="420" actId="164"/>
          <ac:spMkLst>
            <pc:docMk/>
            <pc:sldMk cId="1547444734" sldId="260"/>
            <ac:spMk id="13" creationId="{454AF2BB-DB22-3434-AA42-39134955832E}"/>
          </ac:spMkLst>
        </pc:spChg>
        <pc:spChg chg="mod">
          <ac:chgData name="Grace Kim" userId="620f565bd6c63822" providerId="LiveId" clId="{0F16ECB1-8E30-47DD-9BD3-5664B480F5D6}" dt="2025-04-02T09:12:20.660" v="415" actId="164"/>
          <ac:spMkLst>
            <pc:docMk/>
            <pc:sldMk cId="1547444734" sldId="260"/>
            <ac:spMk id="14" creationId="{8A3ECE78-AE57-E5D2-DFA0-902C976257B8}"/>
          </ac:spMkLst>
        </pc:spChg>
        <pc:spChg chg="mod">
          <ac:chgData name="Grace Kim" userId="620f565bd6c63822" providerId="LiveId" clId="{0F16ECB1-8E30-47DD-9BD3-5664B480F5D6}" dt="2025-04-02T09:12:20.660" v="415" actId="164"/>
          <ac:spMkLst>
            <pc:docMk/>
            <pc:sldMk cId="1547444734" sldId="260"/>
            <ac:spMk id="23" creationId="{75F8B931-F5CE-6C73-9510-BF527A2487D1}"/>
          </ac:spMkLst>
        </pc:spChg>
        <pc:spChg chg="mod">
          <ac:chgData name="Grace Kim" userId="620f565bd6c63822" providerId="LiveId" clId="{0F16ECB1-8E30-47DD-9BD3-5664B480F5D6}" dt="2025-04-02T09:12:20.660" v="415" actId="164"/>
          <ac:spMkLst>
            <pc:docMk/>
            <pc:sldMk cId="1547444734" sldId="260"/>
            <ac:spMk id="24" creationId="{A0047EFC-450F-7AFB-798F-A46423B25920}"/>
          </ac:spMkLst>
        </pc:spChg>
        <pc:spChg chg="mod">
          <ac:chgData name="Grace Kim" userId="620f565bd6c63822" providerId="LiveId" clId="{0F16ECB1-8E30-47DD-9BD3-5664B480F5D6}" dt="2025-04-02T09:12:44.800" v="420" actId="164"/>
          <ac:spMkLst>
            <pc:docMk/>
            <pc:sldMk cId="1547444734" sldId="260"/>
            <ac:spMk id="25" creationId="{6A5CAB5C-DD44-65E9-A10A-4850D177CACD}"/>
          </ac:spMkLst>
        </pc:spChg>
        <pc:spChg chg="mod">
          <ac:chgData name="Grace Kim" userId="620f565bd6c63822" providerId="LiveId" clId="{0F16ECB1-8E30-47DD-9BD3-5664B480F5D6}" dt="2025-04-02T09:12:20.660" v="415" actId="164"/>
          <ac:spMkLst>
            <pc:docMk/>
            <pc:sldMk cId="1547444734" sldId="260"/>
            <ac:spMk id="26" creationId="{821DEC93-F93B-76A1-5208-7A64B3EE382B}"/>
          </ac:spMkLst>
        </pc:spChg>
        <pc:spChg chg="mod">
          <ac:chgData name="Grace Kim" userId="620f565bd6c63822" providerId="LiveId" clId="{0F16ECB1-8E30-47DD-9BD3-5664B480F5D6}" dt="2025-04-02T09:12:56.592" v="421" actId="164"/>
          <ac:spMkLst>
            <pc:docMk/>
            <pc:sldMk cId="1547444734" sldId="260"/>
            <ac:spMk id="27" creationId="{1B107742-4F33-CF1C-37AA-5C7425DD753D}"/>
          </ac:spMkLst>
        </pc:spChg>
        <pc:spChg chg="mod">
          <ac:chgData name="Grace Kim" userId="620f565bd6c63822" providerId="LiveId" clId="{0F16ECB1-8E30-47DD-9BD3-5664B480F5D6}" dt="2025-04-02T09:12:56.592" v="421" actId="164"/>
          <ac:spMkLst>
            <pc:docMk/>
            <pc:sldMk cId="1547444734" sldId="260"/>
            <ac:spMk id="28" creationId="{57C35E53-FD16-5D38-25B6-5E76E2FFC0A8}"/>
          </ac:spMkLst>
        </pc:spChg>
        <pc:spChg chg="mod">
          <ac:chgData name="Grace Kim" userId="620f565bd6c63822" providerId="LiveId" clId="{0F16ECB1-8E30-47DD-9BD3-5664B480F5D6}" dt="2025-04-02T09:12:56.592" v="421" actId="164"/>
          <ac:spMkLst>
            <pc:docMk/>
            <pc:sldMk cId="1547444734" sldId="260"/>
            <ac:spMk id="29" creationId="{ED747D14-FFDC-7971-A0E3-755FD02BC112}"/>
          </ac:spMkLst>
        </pc:spChg>
        <pc:spChg chg="mod">
          <ac:chgData name="Grace Kim" userId="620f565bd6c63822" providerId="LiveId" clId="{0F16ECB1-8E30-47DD-9BD3-5664B480F5D6}" dt="2025-04-02T09:13:00.642" v="422" actId="164"/>
          <ac:spMkLst>
            <pc:docMk/>
            <pc:sldMk cId="1547444734" sldId="260"/>
            <ac:spMk id="30" creationId="{DE841282-78A1-4D0E-ECAC-A2D162DE1E30}"/>
          </ac:spMkLst>
        </pc:spChg>
        <pc:spChg chg="mod">
          <ac:chgData name="Grace Kim" userId="620f565bd6c63822" providerId="LiveId" clId="{0F16ECB1-8E30-47DD-9BD3-5664B480F5D6}" dt="2025-04-02T09:12:56.592" v="421" actId="164"/>
          <ac:spMkLst>
            <pc:docMk/>
            <pc:sldMk cId="1547444734" sldId="260"/>
            <ac:spMk id="31" creationId="{181DA9AE-F1FB-D319-93BB-378212D6CAE2}"/>
          </ac:spMkLst>
        </pc:spChg>
        <pc:spChg chg="mod">
          <ac:chgData name="Grace Kim" userId="620f565bd6c63822" providerId="LiveId" clId="{0F16ECB1-8E30-47DD-9BD3-5664B480F5D6}" dt="2025-04-02T09:12:56.592" v="421" actId="164"/>
          <ac:spMkLst>
            <pc:docMk/>
            <pc:sldMk cId="1547444734" sldId="260"/>
            <ac:spMk id="32" creationId="{42BE7B94-89AE-1C87-6E99-B2D1356CE233}"/>
          </ac:spMkLst>
        </pc:spChg>
        <pc:spChg chg="mod">
          <ac:chgData name="Grace Kim" userId="620f565bd6c63822" providerId="LiveId" clId="{0F16ECB1-8E30-47DD-9BD3-5664B480F5D6}" dt="2025-04-02T09:13:00.642" v="422" actId="164"/>
          <ac:spMkLst>
            <pc:docMk/>
            <pc:sldMk cId="1547444734" sldId="260"/>
            <ac:spMk id="33" creationId="{FC5D84AE-2926-8DAA-2B20-834C8DD0DECC}"/>
          </ac:spMkLst>
        </pc:spChg>
        <pc:spChg chg="mod">
          <ac:chgData name="Grace Kim" userId="620f565bd6c63822" providerId="LiveId" clId="{0F16ECB1-8E30-47DD-9BD3-5664B480F5D6}" dt="2025-04-02T09:12:24.209" v="416" actId="164"/>
          <ac:spMkLst>
            <pc:docMk/>
            <pc:sldMk cId="1547444734" sldId="260"/>
            <ac:spMk id="34" creationId="{E2A3FD57-85FE-1B24-62B2-EDFD6B9975D6}"/>
          </ac:spMkLst>
        </pc:spChg>
        <pc:spChg chg="mod">
          <ac:chgData name="Grace Kim" userId="620f565bd6c63822" providerId="LiveId" clId="{0F16ECB1-8E30-47DD-9BD3-5664B480F5D6}" dt="2025-04-02T09:12:24.209" v="416" actId="164"/>
          <ac:spMkLst>
            <pc:docMk/>
            <pc:sldMk cId="1547444734" sldId="260"/>
            <ac:spMk id="35" creationId="{85917C3B-A6DD-A8DC-5D87-6C5B7CC2C005}"/>
          </ac:spMkLst>
        </pc:spChg>
        <pc:spChg chg="mod">
          <ac:chgData name="Grace Kim" userId="620f565bd6c63822" providerId="LiveId" clId="{0F16ECB1-8E30-47DD-9BD3-5664B480F5D6}" dt="2025-04-02T09:12:24.209" v="416" actId="164"/>
          <ac:spMkLst>
            <pc:docMk/>
            <pc:sldMk cId="1547444734" sldId="260"/>
            <ac:spMk id="36" creationId="{4CD18188-DA7A-CC25-D250-BF9BD365DD90}"/>
          </ac:spMkLst>
        </pc:spChg>
        <pc:spChg chg="mod">
          <ac:chgData name="Grace Kim" userId="620f565bd6c63822" providerId="LiveId" clId="{0F16ECB1-8E30-47DD-9BD3-5664B480F5D6}" dt="2025-04-02T09:12:24.209" v="416" actId="164"/>
          <ac:spMkLst>
            <pc:docMk/>
            <pc:sldMk cId="1547444734" sldId="260"/>
            <ac:spMk id="37" creationId="{140F3B6E-FBA4-7C1D-8ED7-C552EDEDDBFA}"/>
          </ac:spMkLst>
        </pc:spChg>
        <pc:spChg chg="mod">
          <ac:chgData name="Grace Kim" userId="620f565bd6c63822" providerId="LiveId" clId="{0F16ECB1-8E30-47DD-9BD3-5664B480F5D6}" dt="2025-04-02T09:12:44.800" v="420" actId="164"/>
          <ac:spMkLst>
            <pc:docMk/>
            <pc:sldMk cId="1547444734" sldId="260"/>
            <ac:spMk id="38" creationId="{0E6BB242-05C2-B999-7A3C-619DB799521E}"/>
          </ac:spMkLst>
        </pc:spChg>
        <pc:spChg chg="mod">
          <ac:chgData name="Grace Kim" userId="620f565bd6c63822" providerId="LiveId" clId="{0F16ECB1-8E30-47DD-9BD3-5664B480F5D6}" dt="2025-04-02T09:12:40.915" v="419" actId="164"/>
          <ac:spMkLst>
            <pc:docMk/>
            <pc:sldMk cId="1547444734" sldId="260"/>
            <ac:spMk id="39" creationId="{BF32520C-A6C9-9FE0-21A3-99E97D3E682F}"/>
          </ac:spMkLst>
        </pc:spChg>
        <pc:spChg chg="mod">
          <ac:chgData name="Grace Kim" userId="620f565bd6c63822" providerId="LiveId" clId="{0F16ECB1-8E30-47DD-9BD3-5664B480F5D6}" dt="2025-04-02T09:12:44.800" v="420" actId="164"/>
          <ac:spMkLst>
            <pc:docMk/>
            <pc:sldMk cId="1547444734" sldId="260"/>
            <ac:spMk id="40" creationId="{49874927-D803-788C-9B14-3925C12EB422}"/>
          </ac:spMkLst>
        </pc:spChg>
        <pc:spChg chg="mod">
          <ac:chgData name="Grace Kim" userId="620f565bd6c63822" providerId="LiveId" clId="{0F16ECB1-8E30-47DD-9BD3-5664B480F5D6}" dt="2025-04-02T09:12:40.915" v="419" actId="164"/>
          <ac:spMkLst>
            <pc:docMk/>
            <pc:sldMk cId="1547444734" sldId="260"/>
            <ac:spMk id="41" creationId="{BCD70A90-0B72-2A23-74A1-CEDA0A966AB3}"/>
          </ac:spMkLst>
        </pc:spChg>
        <pc:spChg chg="mod">
          <ac:chgData name="Grace Kim" userId="620f565bd6c63822" providerId="LiveId" clId="{0F16ECB1-8E30-47DD-9BD3-5664B480F5D6}" dt="2025-04-02T09:12:40.915" v="419" actId="164"/>
          <ac:spMkLst>
            <pc:docMk/>
            <pc:sldMk cId="1547444734" sldId="260"/>
            <ac:spMk id="42" creationId="{870A71A5-54B7-856A-1BF5-1DE1B5C1B537}"/>
          </ac:spMkLst>
        </pc:spChg>
        <pc:spChg chg="mod">
          <ac:chgData name="Grace Kim" userId="620f565bd6c63822" providerId="LiveId" clId="{0F16ECB1-8E30-47DD-9BD3-5664B480F5D6}" dt="2025-04-02T09:12:40.915" v="419" actId="164"/>
          <ac:spMkLst>
            <pc:docMk/>
            <pc:sldMk cId="1547444734" sldId="260"/>
            <ac:spMk id="43" creationId="{46B558D7-9BDD-3BF6-7D6E-91438F852579}"/>
          </ac:spMkLst>
        </pc:spChg>
        <pc:spChg chg="mod">
          <ac:chgData name="Grace Kim" userId="620f565bd6c63822" providerId="LiveId" clId="{0F16ECB1-8E30-47DD-9BD3-5664B480F5D6}" dt="2025-04-02T09:13:00.642" v="422" actId="164"/>
          <ac:spMkLst>
            <pc:docMk/>
            <pc:sldMk cId="1547444734" sldId="260"/>
            <ac:spMk id="44" creationId="{07B8216C-898E-76DF-9530-FB62E28A1262}"/>
          </ac:spMkLst>
        </pc:spChg>
        <pc:spChg chg="mod">
          <ac:chgData name="Grace Kim" userId="620f565bd6c63822" providerId="LiveId" clId="{0F16ECB1-8E30-47DD-9BD3-5664B480F5D6}" dt="2025-04-02T09:13:00.642" v="422" actId="164"/>
          <ac:spMkLst>
            <pc:docMk/>
            <pc:sldMk cId="1547444734" sldId="260"/>
            <ac:spMk id="45" creationId="{83793070-C653-4DAB-75B0-9C675358C8E2}"/>
          </ac:spMkLst>
        </pc:spChg>
        <pc:spChg chg="mod">
          <ac:chgData name="Grace Kim" userId="620f565bd6c63822" providerId="LiveId" clId="{0F16ECB1-8E30-47DD-9BD3-5664B480F5D6}" dt="2025-04-02T09:13:00.642" v="422" actId="164"/>
          <ac:spMkLst>
            <pc:docMk/>
            <pc:sldMk cId="1547444734" sldId="260"/>
            <ac:spMk id="46" creationId="{7A0F7087-8552-32C7-1A5D-3377C81A6906}"/>
          </ac:spMkLst>
        </pc:spChg>
        <pc:spChg chg="mod">
          <ac:chgData name="Grace Kim" userId="620f565bd6c63822" providerId="LiveId" clId="{0F16ECB1-8E30-47DD-9BD3-5664B480F5D6}" dt="2025-04-02T09:12:56.592" v="421" actId="164"/>
          <ac:spMkLst>
            <pc:docMk/>
            <pc:sldMk cId="1547444734" sldId="260"/>
            <ac:spMk id="47" creationId="{37C2730E-1BAB-ED05-99BC-33BFCCEAE9BA}"/>
          </ac:spMkLst>
        </pc:spChg>
        <pc:spChg chg="mod">
          <ac:chgData name="Grace Kim" userId="620f565bd6c63822" providerId="LiveId" clId="{0F16ECB1-8E30-47DD-9BD3-5664B480F5D6}" dt="2025-04-02T09:12:40.915" v="419" actId="164"/>
          <ac:spMkLst>
            <pc:docMk/>
            <pc:sldMk cId="1547444734" sldId="260"/>
            <ac:spMk id="48" creationId="{7C401548-6105-5C4D-3BE2-36030BE81619}"/>
          </ac:spMkLst>
        </pc:spChg>
        <pc:spChg chg="mod">
          <ac:chgData name="Grace Kim" userId="620f565bd6c63822" providerId="LiveId" clId="{0F16ECB1-8E30-47DD-9BD3-5664B480F5D6}" dt="2025-04-02T09:12:40.915" v="419" actId="164"/>
          <ac:spMkLst>
            <pc:docMk/>
            <pc:sldMk cId="1547444734" sldId="260"/>
            <ac:spMk id="49" creationId="{285D2F95-AEEE-9829-F055-855542AD0E62}"/>
          </ac:spMkLst>
        </pc:spChg>
        <pc:spChg chg="mod">
          <ac:chgData name="Grace Kim" userId="620f565bd6c63822" providerId="LiveId" clId="{0F16ECB1-8E30-47DD-9BD3-5664B480F5D6}" dt="2025-04-02T09:12:24.209" v="416" actId="164"/>
          <ac:spMkLst>
            <pc:docMk/>
            <pc:sldMk cId="1547444734" sldId="260"/>
            <ac:spMk id="50" creationId="{686DE049-97F8-C599-DC69-59E7E945AFB7}"/>
          </ac:spMkLst>
        </pc:spChg>
        <pc:spChg chg="mod">
          <ac:chgData name="Grace Kim" userId="620f565bd6c63822" providerId="LiveId" clId="{0F16ECB1-8E30-47DD-9BD3-5664B480F5D6}" dt="2025-04-02T09:12:40.915" v="419" actId="164"/>
          <ac:spMkLst>
            <pc:docMk/>
            <pc:sldMk cId="1547444734" sldId="260"/>
            <ac:spMk id="51" creationId="{10BAD9AC-56D0-6D40-1265-C69AA224F34E}"/>
          </ac:spMkLst>
        </pc:spChg>
        <pc:spChg chg="mod">
          <ac:chgData name="Grace Kim" userId="620f565bd6c63822" providerId="LiveId" clId="{0F16ECB1-8E30-47DD-9BD3-5664B480F5D6}" dt="2025-04-02T09:13:00.642" v="422" actId="164"/>
          <ac:spMkLst>
            <pc:docMk/>
            <pc:sldMk cId="1547444734" sldId="260"/>
            <ac:spMk id="52" creationId="{5653B961-AFC8-D8C2-E9F4-8FF9271E69C9}"/>
          </ac:spMkLst>
        </pc:spChg>
        <pc:spChg chg="mod">
          <ac:chgData name="Grace Kim" userId="620f565bd6c63822" providerId="LiveId" clId="{0F16ECB1-8E30-47DD-9BD3-5664B480F5D6}" dt="2025-04-02T09:12:56.592" v="421" actId="164"/>
          <ac:spMkLst>
            <pc:docMk/>
            <pc:sldMk cId="1547444734" sldId="260"/>
            <ac:spMk id="53" creationId="{19E33612-8A31-9844-1A4A-BD24DB346F5B}"/>
          </ac:spMkLst>
        </pc:spChg>
        <pc:spChg chg="mod">
          <ac:chgData name="Grace Kim" userId="620f565bd6c63822" providerId="LiveId" clId="{0F16ECB1-8E30-47DD-9BD3-5664B480F5D6}" dt="2025-04-02T09:13:00.642" v="422" actId="164"/>
          <ac:spMkLst>
            <pc:docMk/>
            <pc:sldMk cId="1547444734" sldId="260"/>
            <ac:spMk id="54" creationId="{FDB2EFC9-3BE1-37E7-1152-02A92B046E37}"/>
          </ac:spMkLst>
        </pc:spChg>
        <pc:spChg chg="mod">
          <ac:chgData name="Grace Kim" userId="620f565bd6c63822" providerId="LiveId" clId="{0F16ECB1-8E30-47DD-9BD3-5664B480F5D6}" dt="2025-04-02T09:12:44.800" v="420" actId="164"/>
          <ac:spMkLst>
            <pc:docMk/>
            <pc:sldMk cId="1547444734" sldId="260"/>
            <ac:spMk id="55" creationId="{CFEA9451-DD29-DBF3-A047-E311EB6EDBD6}"/>
          </ac:spMkLst>
        </pc:spChg>
        <pc:spChg chg="mod">
          <ac:chgData name="Grace Kim" userId="620f565bd6c63822" providerId="LiveId" clId="{0F16ECB1-8E30-47DD-9BD3-5664B480F5D6}" dt="2025-04-02T09:12:20.660" v="415" actId="164"/>
          <ac:spMkLst>
            <pc:docMk/>
            <pc:sldMk cId="1547444734" sldId="260"/>
            <ac:spMk id="56" creationId="{C696ECF6-4B90-BDEB-41F3-773B7C0EA078}"/>
          </ac:spMkLst>
        </pc:spChg>
        <pc:spChg chg="mod">
          <ac:chgData name="Grace Kim" userId="620f565bd6c63822" providerId="LiveId" clId="{0F16ECB1-8E30-47DD-9BD3-5664B480F5D6}" dt="2025-04-02T09:12:40.915" v="419" actId="164"/>
          <ac:spMkLst>
            <pc:docMk/>
            <pc:sldMk cId="1547444734" sldId="260"/>
            <ac:spMk id="57" creationId="{ACD6F4FF-3CF3-D17D-18F3-4C54CDFF1292}"/>
          </ac:spMkLst>
        </pc:spChg>
        <pc:spChg chg="mod">
          <ac:chgData name="Grace Kim" userId="620f565bd6c63822" providerId="LiveId" clId="{0F16ECB1-8E30-47DD-9BD3-5664B480F5D6}" dt="2025-04-02T09:12:40.915" v="419" actId="164"/>
          <ac:spMkLst>
            <pc:docMk/>
            <pc:sldMk cId="1547444734" sldId="260"/>
            <ac:spMk id="58" creationId="{DAAEBF85-EE9E-2B3A-F0E4-958EEAFDF8F8}"/>
          </ac:spMkLst>
        </pc:spChg>
        <pc:spChg chg="mod">
          <ac:chgData name="Grace Kim" userId="620f565bd6c63822" providerId="LiveId" clId="{0F16ECB1-8E30-47DD-9BD3-5664B480F5D6}" dt="2025-04-02T09:12:40.915" v="419" actId="164"/>
          <ac:spMkLst>
            <pc:docMk/>
            <pc:sldMk cId="1547444734" sldId="260"/>
            <ac:spMk id="59" creationId="{9FCF633D-7FF1-80B0-DB46-4767ED305FB8}"/>
          </ac:spMkLst>
        </pc:spChg>
        <pc:spChg chg="mod">
          <ac:chgData name="Grace Kim" userId="620f565bd6c63822" providerId="LiveId" clId="{0F16ECB1-8E30-47DD-9BD3-5664B480F5D6}" dt="2025-04-02T09:12:20.660" v="415" actId="164"/>
          <ac:spMkLst>
            <pc:docMk/>
            <pc:sldMk cId="1547444734" sldId="260"/>
            <ac:spMk id="61" creationId="{71D586DB-56EF-E38C-7C9A-CBA3F9FF9CE4}"/>
          </ac:spMkLst>
        </pc:spChg>
        <pc:spChg chg="mod">
          <ac:chgData name="Grace Kim" userId="620f565bd6c63822" providerId="LiveId" clId="{0F16ECB1-8E30-47DD-9BD3-5664B480F5D6}" dt="2025-04-02T09:13:00.642" v="422" actId="164"/>
          <ac:spMkLst>
            <pc:docMk/>
            <pc:sldMk cId="1547444734" sldId="260"/>
            <ac:spMk id="64" creationId="{EC508BE1-F1F0-CBBC-D2BA-AB4C56952200}"/>
          </ac:spMkLst>
        </pc:spChg>
        <pc:grpChg chg="add mod">
          <ac:chgData name="Grace Kim" userId="620f565bd6c63822" providerId="LiveId" clId="{0F16ECB1-8E30-47DD-9BD3-5664B480F5D6}" dt="2025-04-02T09:12:20.660" v="415" actId="164"/>
          <ac:grpSpMkLst>
            <pc:docMk/>
            <pc:sldMk cId="1547444734" sldId="260"/>
            <ac:grpSpMk id="4" creationId="{11AC9C2D-8D82-54D8-0630-ADBAAD6407F3}"/>
          </ac:grpSpMkLst>
        </pc:grpChg>
        <pc:grpChg chg="add mod">
          <ac:chgData name="Grace Kim" userId="620f565bd6c63822" providerId="LiveId" clId="{0F16ECB1-8E30-47DD-9BD3-5664B480F5D6}" dt="2025-04-02T09:12:24.209" v="416" actId="164"/>
          <ac:grpSpMkLst>
            <pc:docMk/>
            <pc:sldMk cId="1547444734" sldId="260"/>
            <ac:grpSpMk id="5" creationId="{0C83CA41-0E5C-2B40-81D3-B10E41F18463}"/>
          </ac:grpSpMkLst>
        </pc:grpChg>
        <pc:grpChg chg="add mod">
          <ac:chgData name="Grace Kim" userId="620f565bd6c63822" providerId="LiveId" clId="{0F16ECB1-8E30-47DD-9BD3-5664B480F5D6}" dt="2025-04-02T09:12:44.800" v="420" actId="164"/>
          <ac:grpSpMkLst>
            <pc:docMk/>
            <pc:sldMk cId="1547444734" sldId="260"/>
            <ac:grpSpMk id="9" creationId="{A63B06E8-BCA1-6487-E1D4-7A3C4E45D0CB}"/>
          </ac:grpSpMkLst>
        </pc:grpChg>
        <pc:grpChg chg="add mod">
          <ac:chgData name="Grace Kim" userId="620f565bd6c63822" providerId="LiveId" clId="{0F16ECB1-8E30-47DD-9BD3-5664B480F5D6}" dt="2025-04-02T09:12:56.592" v="421" actId="164"/>
          <ac:grpSpMkLst>
            <pc:docMk/>
            <pc:sldMk cId="1547444734" sldId="260"/>
            <ac:grpSpMk id="10" creationId="{1308746E-F900-11EB-2483-FCB668429816}"/>
          </ac:grpSpMkLst>
        </pc:grpChg>
        <pc:grpChg chg="add mod">
          <ac:chgData name="Grace Kim" userId="620f565bd6c63822" providerId="LiveId" clId="{0F16ECB1-8E30-47DD-9BD3-5664B480F5D6}" dt="2025-04-02T09:13:00.642" v="422" actId="164"/>
          <ac:grpSpMkLst>
            <pc:docMk/>
            <pc:sldMk cId="1547444734" sldId="260"/>
            <ac:grpSpMk id="16" creationId="{A2FD9723-2EF3-9E9D-5F9D-90FF61FB833E}"/>
          </ac:grpSpMkLst>
        </pc:grpChg>
        <pc:picChg chg="del mod">
          <ac:chgData name="Grace Kim" userId="620f565bd6c63822" providerId="LiveId" clId="{0F16ECB1-8E30-47DD-9BD3-5664B480F5D6}" dt="2025-04-02T09:12:08.657" v="414" actId="478"/>
          <ac:picMkLst>
            <pc:docMk/>
            <pc:sldMk cId="1547444734" sldId="260"/>
            <ac:picMk id="6" creationId="{D1E434C8-28D7-2FE7-3ADB-ABF54FD3E464}"/>
          </ac:picMkLst>
        </pc:picChg>
      </pc:sldChg>
      <pc:sldChg chg="addSp delSp modSp add mod">
        <pc:chgData name="Grace Kim" userId="620f565bd6c63822" providerId="LiveId" clId="{0F16ECB1-8E30-47DD-9BD3-5664B480F5D6}" dt="2025-04-02T09:45:15.508" v="501" actId="21"/>
        <pc:sldMkLst>
          <pc:docMk/>
          <pc:sldMk cId="1580481925" sldId="261"/>
        </pc:sldMkLst>
        <pc:spChg chg="mod">
          <ac:chgData name="Grace Kim" userId="620f565bd6c63822" providerId="LiveId" clId="{0F16ECB1-8E30-47DD-9BD3-5664B480F5D6}" dt="2025-04-02T09:16:51.773" v="429" actId="164"/>
          <ac:spMkLst>
            <pc:docMk/>
            <pc:sldMk cId="1580481925" sldId="261"/>
            <ac:spMk id="11" creationId="{893EF480-4C2A-E086-9268-093B340589CC}"/>
          </ac:spMkLst>
        </pc:spChg>
        <pc:spChg chg="mod">
          <ac:chgData name="Grace Kim" userId="620f565bd6c63822" providerId="LiveId" clId="{0F16ECB1-8E30-47DD-9BD3-5664B480F5D6}" dt="2025-04-02T09:16:51.773" v="429" actId="164"/>
          <ac:spMkLst>
            <pc:docMk/>
            <pc:sldMk cId="1580481925" sldId="261"/>
            <ac:spMk id="12" creationId="{07314D19-D343-47F8-0DAF-8B6EE7599414}"/>
          </ac:spMkLst>
        </pc:spChg>
        <pc:spChg chg="mod">
          <ac:chgData name="Grace Kim" userId="620f565bd6c63822" providerId="LiveId" clId="{0F16ECB1-8E30-47DD-9BD3-5664B480F5D6}" dt="2025-04-02T09:17:13.875" v="434" actId="164"/>
          <ac:spMkLst>
            <pc:docMk/>
            <pc:sldMk cId="1580481925" sldId="261"/>
            <ac:spMk id="13" creationId="{AE42DBDF-CF7A-BAFD-C990-F205D1A6992A}"/>
          </ac:spMkLst>
        </pc:spChg>
        <pc:spChg chg="mod">
          <ac:chgData name="Grace Kim" userId="620f565bd6c63822" providerId="LiveId" clId="{0F16ECB1-8E30-47DD-9BD3-5664B480F5D6}" dt="2025-04-02T09:16:51.773" v="429" actId="164"/>
          <ac:spMkLst>
            <pc:docMk/>
            <pc:sldMk cId="1580481925" sldId="261"/>
            <ac:spMk id="14" creationId="{33B1A5A0-907B-4049-DE82-1604AD29B0CA}"/>
          </ac:spMkLst>
        </pc:spChg>
        <pc:spChg chg="add del mod">
          <ac:chgData name="Grace Kim" userId="620f565bd6c63822" providerId="LiveId" clId="{0F16ECB1-8E30-47DD-9BD3-5664B480F5D6}" dt="2025-04-02T09:45:15.508" v="501" actId="21"/>
          <ac:spMkLst>
            <pc:docMk/>
            <pc:sldMk cId="1580481925" sldId="261"/>
            <ac:spMk id="16" creationId="{68DADBC8-48CF-088B-8F9F-A190556A23DA}"/>
          </ac:spMkLst>
        </pc:spChg>
        <pc:spChg chg="mod">
          <ac:chgData name="Grace Kim" userId="620f565bd6c63822" providerId="LiveId" clId="{0F16ECB1-8E30-47DD-9BD3-5664B480F5D6}" dt="2025-04-02T09:16:51.773" v="429" actId="164"/>
          <ac:spMkLst>
            <pc:docMk/>
            <pc:sldMk cId="1580481925" sldId="261"/>
            <ac:spMk id="23" creationId="{6259B554-DC29-05A6-CDDB-70624CBE9FEB}"/>
          </ac:spMkLst>
        </pc:spChg>
        <pc:spChg chg="mod">
          <ac:chgData name="Grace Kim" userId="620f565bd6c63822" providerId="LiveId" clId="{0F16ECB1-8E30-47DD-9BD3-5664B480F5D6}" dt="2025-04-02T09:16:51.773" v="429" actId="164"/>
          <ac:spMkLst>
            <pc:docMk/>
            <pc:sldMk cId="1580481925" sldId="261"/>
            <ac:spMk id="24" creationId="{B45415FA-FF98-126B-2A73-02865D376534}"/>
          </ac:spMkLst>
        </pc:spChg>
        <pc:spChg chg="mod">
          <ac:chgData name="Grace Kim" userId="620f565bd6c63822" providerId="LiveId" clId="{0F16ECB1-8E30-47DD-9BD3-5664B480F5D6}" dt="2025-04-02T09:17:13.875" v="434" actId="164"/>
          <ac:spMkLst>
            <pc:docMk/>
            <pc:sldMk cId="1580481925" sldId="261"/>
            <ac:spMk id="25" creationId="{87AF9B76-BB96-8201-6A4D-EA19B234AE64}"/>
          </ac:spMkLst>
        </pc:spChg>
        <pc:spChg chg="mod">
          <ac:chgData name="Grace Kim" userId="620f565bd6c63822" providerId="LiveId" clId="{0F16ECB1-8E30-47DD-9BD3-5664B480F5D6}" dt="2025-04-02T09:16:51.773" v="429" actId="164"/>
          <ac:spMkLst>
            <pc:docMk/>
            <pc:sldMk cId="1580481925" sldId="261"/>
            <ac:spMk id="26" creationId="{5351B9F6-597B-CC1F-EBB6-8F166DE430B8}"/>
          </ac:spMkLst>
        </pc:spChg>
        <pc:spChg chg="mod">
          <ac:chgData name="Grace Kim" userId="620f565bd6c63822" providerId="LiveId" clId="{0F16ECB1-8E30-47DD-9BD3-5664B480F5D6}" dt="2025-04-02T09:17:06.845" v="432" actId="164"/>
          <ac:spMkLst>
            <pc:docMk/>
            <pc:sldMk cId="1580481925" sldId="261"/>
            <ac:spMk id="27" creationId="{9B38DD03-B961-7D41-4B53-1E2E02519DD9}"/>
          </ac:spMkLst>
        </pc:spChg>
        <pc:spChg chg="mod">
          <ac:chgData name="Grace Kim" userId="620f565bd6c63822" providerId="LiveId" clId="{0F16ECB1-8E30-47DD-9BD3-5664B480F5D6}" dt="2025-04-02T09:17:06.845" v="432" actId="164"/>
          <ac:spMkLst>
            <pc:docMk/>
            <pc:sldMk cId="1580481925" sldId="261"/>
            <ac:spMk id="28" creationId="{C4BD8086-99E0-EEF6-A6BF-A5C4A9BDDAC8}"/>
          </ac:spMkLst>
        </pc:spChg>
        <pc:spChg chg="mod">
          <ac:chgData name="Grace Kim" userId="620f565bd6c63822" providerId="LiveId" clId="{0F16ECB1-8E30-47DD-9BD3-5664B480F5D6}" dt="2025-04-02T09:17:06.845" v="432" actId="164"/>
          <ac:spMkLst>
            <pc:docMk/>
            <pc:sldMk cId="1580481925" sldId="261"/>
            <ac:spMk id="29" creationId="{0BA82A6A-A11A-4BE8-B508-500AB2EE2E0B}"/>
          </ac:spMkLst>
        </pc:spChg>
        <pc:spChg chg="mod">
          <ac:chgData name="Grace Kim" userId="620f565bd6c63822" providerId="LiveId" clId="{0F16ECB1-8E30-47DD-9BD3-5664B480F5D6}" dt="2025-04-02T09:17:10.536" v="433" actId="164"/>
          <ac:spMkLst>
            <pc:docMk/>
            <pc:sldMk cId="1580481925" sldId="261"/>
            <ac:spMk id="30" creationId="{35900485-AD4A-A33C-1038-8EE4FEF240A2}"/>
          </ac:spMkLst>
        </pc:spChg>
        <pc:spChg chg="mod">
          <ac:chgData name="Grace Kim" userId="620f565bd6c63822" providerId="LiveId" clId="{0F16ECB1-8E30-47DD-9BD3-5664B480F5D6}" dt="2025-04-02T09:17:06.845" v="432" actId="164"/>
          <ac:spMkLst>
            <pc:docMk/>
            <pc:sldMk cId="1580481925" sldId="261"/>
            <ac:spMk id="31" creationId="{41616406-D92F-1F2D-43E9-9B482A058703}"/>
          </ac:spMkLst>
        </pc:spChg>
        <pc:spChg chg="mod">
          <ac:chgData name="Grace Kim" userId="620f565bd6c63822" providerId="LiveId" clId="{0F16ECB1-8E30-47DD-9BD3-5664B480F5D6}" dt="2025-04-02T09:17:06.845" v="432" actId="164"/>
          <ac:spMkLst>
            <pc:docMk/>
            <pc:sldMk cId="1580481925" sldId="261"/>
            <ac:spMk id="32" creationId="{2E6DC4F2-DE49-A4BA-66E9-C5DD3BA72B7B}"/>
          </ac:spMkLst>
        </pc:spChg>
        <pc:spChg chg="mod">
          <ac:chgData name="Grace Kim" userId="620f565bd6c63822" providerId="LiveId" clId="{0F16ECB1-8E30-47DD-9BD3-5664B480F5D6}" dt="2025-04-02T09:17:10.536" v="433" actId="164"/>
          <ac:spMkLst>
            <pc:docMk/>
            <pc:sldMk cId="1580481925" sldId="261"/>
            <ac:spMk id="33" creationId="{688F6822-82DE-3AFA-B664-DF534E26C599}"/>
          </ac:spMkLst>
        </pc:spChg>
        <pc:spChg chg="mod">
          <ac:chgData name="Grace Kim" userId="620f565bd6c63822" providerId="LiveId" clId="{0F16ECB1-8E30-47DD-9BD3-5664B480F5D6}" dt="2025-04-02T09:16:56.752" v="430" actId="164"/>
          <ac:spMkLst>
            <pc:docMk/>
            <pc:sldMk cId="1580481925" sldId="261"/>
            <ac:spMk id="34" creationId="{6821BAB5-3C3D-F541-2DF5-C409D60C7F79}"/>
          </ac:spMkLst>
        </pc:spChg>
        <pc:spChg chg="mod">
          <ac:chgData name="Grace Kim" userId="620f565bd6c63822" providerId="LiveId" clId="{0F16ECB1-8E30-47DD-9BD3-5664B480F5D6}" dt="2025-04-02T09:16:56.752" v="430" actId="164"/>
          <ac:spMkLst>
            <pc:docMk/>
            <pc:sldMk cId="1580481925" sldId="261"/>
            <ac:spMk id="35" creationId="{0C73E4F5-923B-BD64-393F-4BABE313D50F}"/>
          </ac:spMkLst>
        </pc:spChg>
        <pc:spChg chg="mod">
          <ac:chgData name="Grace Kim" userId="620f565bd6c63822" providerId="LiveId" clId="{0F16ECB1-8E30-47DD-9BD3-5664B480F5D6}" dt="2025-04-02T09:16:56.752" v="430" actId="164"/>
          <ac:spMkLst>
            <pc:docMk/>
            <pc:sldMk cId="1580481925" sldId="261"/>
            <ac:spMk id="36" creationId="{A37F978F-F14C-C6FB-7664-9B2F244FA677}"/>
          </ac:spMkLst>
        </pc:spChg>
        <pc:spChg chg="mod">
          <ac:chgData name="Grace Kim" userId="620f565bd6c63822" providerId="LiveId" clId="{0F16ECB1-8E30-47DD-9BD3-5664B480F5D6}" dt="2025-04-02T09:16:56.752" v="430" actId="164"/>
          <ac:spMkLst>
            <pc:docMk/>
            <pc:sldMk cId="1580481925" sldId="261"/>
            <ac:spMk id="37" creationId="{B5E203C4-A388-FD71-3EC9-DFC42C94B5B0}"/>
          </ac:spMkLst>
        </pc:spChg>
        <pc:spChg chg="mod">
          <ac:chgData name="Grace Kim" userId="620f565bd6c63822" providerId="LiveId" clId="{0F16ECB1-8E30-47DD-9BD3-5664B480F5D6}" dt="2025-04-02T09:17:13.875" v="434" actId="164"/>
          <ac:spMkLst>
            <pc:docMk/>
            <pc:sldMk cId="1580481925" sldId="261"/>
            <ac:spMk id="38" creationId="{5760097B-EC41-B3A9-FF4E-DB612765510F}"/>
          </ac:spMkLst>
        </pc:spChg>
        <pc:spChg chg="mod">
          <ac:chgData name="Grace Kim" userId="620f565bd6c63822" providerId="LiveId" clId="{0F16ECB1-8E30-47DD-9BD3-5664B480F5D6}" dt="2025-04-02T09:17:00.763" v="431" actId="164"/>
          <ac:spMkLst>
            <pc:docMk/>
            <pc:sldMk cId="1580481925" sldId="261"/>
            <ac:spMk id="39" creationId="{E9BDEB20-FC02-C776-23D2-F871ED30518C}"/>
          </ac:spMkLst>
        </pc:spChg>
        <pc:spChg chg="mod">
          <ac:chgData name="Grace Kim" userId="620f565bd6c63822" providerId="LiveId" clId="{0F16ECB1-8E30-47DD-9BD3-5664B480F5D6}" dt="2025-04-02T09:17:13.875" v="434" actId="164"/>
          <ac:spMkLst>
            <pc:docMk/>
            <pc:sldMk cId="1580481925" sldId="261"/>
            <ac:spMk id="40" creationId="{36A893E3-04F2-F6E9-1183-D2B598604A9C}"/>
          </ac:spMkLst>
        </pc:spChg>
        <pc:spChg chg="mod">
          <ac:chgData name="Grace Kim" userId="620f565bd6c63822" providerId="LiveId" clId="{0F16ECB1-8E30-47DD-9BD3-5664B480F5D6}" dt="2025-04-02T09:17:00.763" v="431" actId="164"/>
          <ac:spMkLst>
            <pc:docMk/>
            <pc:sldMk cId="1580481925" sldId="261"/>
            <ac:spMk id="41" creationId="{D47043E7-1678-9845-652D-954BA3F0E65D}"/>
          </ac:spMkLst>
        </pc:spChg>
        <pc:spChg chg="mod">
          <ac:chgData name="Grace Kim" userId="620f565bd6c63822" providerId="LiveId" clId="{0F16ECB1-8E30-47DD-9BD3-5664B480F5D6}" dt="2025-04-02T09:17:00.763" v="431" actId="164"/>
          <ac:spMkLst>
            <pc:docMk/>
            <pc:sldMk cId="1580481925" sldId="261"/>
            <ac:spMk id="42" creationId="{69C7A673-8F39-7087-C676-67276086306C}"/>
          </ac:spMkLst>
        </pc:spChg>
        <pc:spChg chg="mod">
          <ac:chgData name="Grace Kim" userId="620f565bd6c63822" providerId="LiveId" clId="{0F16ECB1-8E30-47DD-9BD3-5664B480F5D6}" dt="2025-04-02T09:17:00.763" v="431" actId="164"/>
          <ac:spMkLst>
            <pc:docMk/>
            <pc:sldMk cId="1580481925" sldId="261"/>
            <ac:spMk id="43" creationId="{81A3B38D-3977-C2CF-16A1-ED62DA13D728}"/>
          </ac:spMkLst>
        </pc:spChg>
        <pc:spChg chg="mod">
          <ac:chgData name="Grace Kim" userId="620f565bd6c63822" providerId="LiveId" clId="{0F16ECB1-8E30-47DD-9BD3-5664B480F5D6}" dt="2025-04-02T09:17:10.536" v="433" actId="164"/>
          <ac:spMkLst>
            <pc:docMk/>
            <pc:sldMk cId="1580481925" sldId="261"/>
            <ac:spMk id="44" creationId="{097A6CAB-864D-56A6-2602-CC5D1CF40215}"/>
          </ac:spMkLst>
        </pc:spChg>
        <pc:spChg chg="mod">
          <ac:chgData name="Grace Kim" userId="620f565bd6c63822" providerId="LiveId" clId="{0F16ECB1-8E30-47DD-9BD3-5664B480F5D6}" dt="2025-04-02T09:17:10.536" v="433" actId="164"/>
          <ac:spMkLst>
            <pc:docMk/>
            <pc:sldMk cId="1580481925" sldId="261"/>
            <ac:spMk id="45" creationId="{E9E9BC1E-3C97-0C83-C017-932945463311}"/>
          </ac:spMkLst>
        </pc:spChg>
        <pc:spChg chg="mod">
          <ac:chgData name="Grace Kim" userId="620f565bd6c63822" providerId="LiveId" clId="{0F16ECB1-8E30-47DD-9BD3-5664B480F5D6}" dt="2025-04-02T09:17:10.536" v="433" actId="164"/>
          <ac:spMkLst>
            <pc:docMk/>
            <pc:sldMk cId="1580481925" sldId="261"/>
            <ac:spMk id="46" creationId="{DE47CA63-7AB9-493E-A312-619B509270FD}"/>
          </ac:spMkLst>
        </pc:spChg>
        <pc:spChg chg="mod">
          <ac:chgData name="Grace Kim" userId="620f565bd6c63822" providerId="LiveId" clId="{0F16ECB1-8E30-47DD-9BD3-5664B480F5D6}" dt="2025-04-02T09:17:06.845" v="432" actId="164"/>
          <ac:spMkLst>
            <pc:docMk/>
            <pc:sldMk cId="1580481925" sldId="261"/>
            <ac:spMk id="47" creationId="{AA7B233F-9CE4-2EFD-0B04-4458AE6D0F23}"/>
          </ac:spMkLst>
        </pc:spChg>
        <pc:spChg chg="mod">
          <ac:chgData name="Grace Kim" userId="620f565bd6c63822" providerId="LiveId" clId="{0F16ECB1-8E30-47DD-9BD3-5664B480F5D6}" dt="2025-04-02T09:17:00.763" v="431" actId="164"/>
          <ac:spMkLst>
            <pc:docMk/>
            <pc:sldMk cId="1580481925" sldId="261"/>
            <ac:spMk id="48" creationId="{78763448-3F05-1660-6D50-03CFFE0CFA64}"/>
          </ac:spMkLst>
        </pc:spChg>
        <pc:spChg chg="mod">
          <ac:chgData name="Grace Kim" userId="620f565bd6c63822" providerId="LiveId" clId="{0F16ECB1-8E30-47DD-9BD3-5664B480F5D6}" dt="2025-04-02T09:17:00.763" v="431" actId="164"/>
          <ac:spMkLst>
            <pc:docMk/>
            <pc:sldMk cId="1580481925" sldId="261"/>
            <ac:spMk id="49" creationId="{4821C155-8DEA-BE64-C814-698C11761675}"/>
          </ac:spMkLst>
        </pc:spChg>
        <pc:spChg chg="mod">
          <ac:chgData name="Grace Kim" userId="620f565bd6c63822" providerId="LiveId" clId="{0F16ECB1-8E30-47DD-9BD3-5664B480F5D6}" dt="2025-04-02T09:16:56.752" v="430" actId="164"/>
          <ac:spMkLst>
            <pc:docMk/>
            <pc:sldMk cId="1580481925" sldId="261"/>
            <ac:spMk id="50" creationId="{8FE64D44-86FC-2E18-64B8-3F090B57483A}"/>
          </ac:spMkLst>
        </pc:spChg>
        <pc:spChg chg="mod">
          <ac:chgData name="Grace Kim" userId="620f565bd6c63822" providerId="LiveId" clId="{0F16ECB1-8E30-47DD-9BD3-5664B480F5D6}" dt="2025-04-02T09:17:00.763" v="431" actId="164"/>
          <ac:spMkLst>
            <pc:docMk/>
            <pc:sldMk cId="1580481925" sldId="261"/>
            <ac:spMk id="51" creationId="{1516113E-25C0-4E51-F9BC-C1AE73AB34D6}"/>
          </ac:spMkLst>
        </pc:spChg>
        <pc:spChg chg="mod">
          <ac:chgData name="Grace Kim" userId="620f565bd6c63822" providerId="LiveId" clId="{0F16ECB1-8E30-47DD-9BD3-5664B480F5D6}" dt="2025-04-02T09:17:10.536" v="433" actId="164"/>
          <ac:spMkLst>
            <pc:docMk/>
            <pc:sldMk cId="1580481925" sldId="261"/>
            <ac:spMk id="52" creationId="{ABDE2A2D-0AC2-559A-76E4-5A0409022AF1}"/>
          </ac:spMkLst>
        </pc:spChg>
        <pc:spChg chg="mod">
          <ac:chgData name="Grace Kim" userId="620f565bd6c63822" providerId="LiveId" clId="{0F16ECB1-8E30-47DD-9BD3-5664B480F5D6}" dt="2025-04-02T09:17:06.845" v="432" actId="164"/>
          <ac:spMkLst>
            <pc:docMk/>
            <pc:sldMk cId="1580481925" sldId="261"/>
            <ac:spMk id="53" creationId="{0A1BD999-CD21-1344-1FC6-82A1F8ED3401}"/>
          </ac:spMkLst>
        </pc:spChg>
        <pc:spChg chg="mod">
          <ac:chgData name="Grace Kim" userId="620f565bd6c63822" providerId="LiveId" clId="{0F16ECB1-8E30-47DD-9BD3-5664B480F5D6}" dt="2025-04-02T09:17:10.536" v="433" actId="164"/>
          <ac:spMkLst>
            <pc:docMk/>
            <pc:sldMk cId="1580481925" sldId="261"/>
            <ac:spMk id="54" creationId="{513CBFE0-2821-F2EE-2993-19FAF5537EE1}"/>
          </ac:spMkLst>
        </pc:spChg>
        <pc:spChg chg="mod">
          <ac:chgData name="Grace Kim" userId="620f565bd6c63822" providerId="LiveId" clId="{0F16ECB1-8E30-47DD-9BD3-5664B480F5D6}" dt="2025-04-02T09:17:13.875" v="434" actId="164"/>
          <ac:spMkLst>
            <pc:docMk/>
            <pc:sldMk cId="1580481925" sldId="261"/>
            <ac:spMk id="55" creationId="{F3341C9D-B5F5-B6D3-433C-5CFC1E7252EC}"/>
          </ac:spMkLst>
        </pc:spChg>
        <pc:spChg chg="mod">
          <ac:chgData name="Grace Kim" userId="620f565bd6c63822" providerId="LiveId" clId="{0F16ECB1-8E30-47DD-9BD3-5664B480F5D6}" dt="2025-04-02T09:16:51.773" v="429" actId="164"/>
          <ac:spMkLst>
            <pc:docMk/>
            <pc:sldMk cId="1580481925" sldId="261"/>
            <ac:spMk id="56" creationId="{7B3C8BA2-B354-7723-F187-7F1CF0D0384E}"/>
          </ac:spMkLst>
        </pc:spChg>
        <pc:spChg chg="mod">
          <ac:chgData name="Grace Kim" userId="620f565bd6c63822" providerId="LiveId" clId="{0F16ECB1-8E30-47DD-9BD3-5664B480F5D6}" dt="2025-04-02T09:17:00.763" v="431" actId="164"/>
          <ac:spMkLst>
            <pc:docMk/>
            <pc:sldMk cId="1580481925" sldId="261"/>
            <ac:spMk id="57" creationId="{1BF75E0A-4EC6-09D7-D8B4-159C1D1FE141}"/>
          </ac:spMkLst>
        </pc:spChg>
        <pc:spChg chg="mod">
          <ac:chgData name="Grace Kim" userId="620f565bd6c63822" providerId="LiveId" clId="{0F16ECB1-8E30-47DD-9BD3-5664B480F5D6}" dt="2025-04-02T09:17:00.763" v="431" actId="164"/>
          <ac:spMkLst>
            <pc:docMk/>
            <pc:sldMk cId="1580481925" sldId="261"/>
            <ac:spMk id="58" creationId="{C4C94940-0D18-ECB3-2731-C0303BA41AAD}"/>
          </ac:spMkLst>
        </pc:spChg>
        <pc:spChg chg="mod">
          <ac:chgData name="Grace Kim" userId="620f565bd6c63822" providerId="LiveId" clId="{0F16ECB1-8E30-47DD-9BD3-5664B480F5D6}" dt="2025-04-02T09:17:00.763" v="431" actId="164"/>
          <ac:spMkLst>
            <pc:docMk/>
            <pc:sldMk cId="1580481925" sldId="261"/>
            <ac:spMk id="59" creationId="{614CD03A-F24C-C054-7BD3-D2BD6ADE17FF}"/>
          </ac:spMkLst>
        </pc:spChg>
        <pc:spChg chg="mod">
          <ac:chgData name="Grace Kim" userId="620f565bd6c63822" providerId="LiveId" clId="{0F16ECB1-8E30-47DD-9BD3-5664B480F5D6}" dt="2025-04-02T09:16:51.773" v="429" actId="164"/>
          <ac:spMkLst>
            <pc:docMk/>
            <pc:sldMk cId="1580481925" sldId="261"/>
            <ac:spMk id="61" creationId="{D8ED7A5B-F13F-CFF4-7E60-745FA20B0A0F}"/>
          </ac:spMkLst>
        </pc:spChg>
        <pc:spChg chg="mod">
          <ac:chgData name="Grace Kim" userId="620f565bd6c63822" providerId="LiveId" clId="{0F16ECB1-8E30-47DD-9BD3-5664B480F5D6}" dt="2025-04-02T09:17:10.536" v="433" actId="164"/>
          <ac:spMkLst>
            <pc:docMk/>
            <pc:sldMk cId="1580481925" sldId="261"/>
            <ac:spMk id="64" creationId="{337DAA4C-4FAD-3DF0-4AD9-5D15E3E47221}"/>
          </ac:spMkLst>
        </pc:spChg>
        <pc:grpChg chg="add mod">
          <ac:chgData name="Grace Kim" userId="620f565bd6c63822" providerId="LiveId" clId="{0F16ECB1-8E30-47DD-9BD3-5664B480F5D6}" dt="2025-04-02T09:16:51.773" v="429" actId="164"/>
          <ac:grpSpMkLst>
            <pc:docMk/>
            <pc:sldMk cId="1580481925" sldId="261"/>
            <ac:grpSpMk id="4" creationId="{4A9DEB86-816A-AFB2-A7F3-65447E3B44D5}"/>
          </ac:grpSpMkLst>
        </pc:grpChg>
        <pc:grpChg chg="add mod">
          <ac:chgData name="Grace Kim" userId="620f565bd6c63822" providerId="LiveId" clId="{0F16ECB1-8E30-47DD-9BD3-5664B480F5D6}" dt="2025-04-02T09:16:56.752" v="430" actId="164"/>
          <ac:grpSpMkLst>
            <pc:docMk/>
            <pc:sldMk cId="1580481925" sldId="261"/>
            <ac:grpSpMk id="5" creationId="{AB28D882-9605-6474-EEDD-0E4C1A2AD69B}"/>
          </ac:grpSpMkLst>
        </pc:grpChg>
        <pc:grpChg chg="add mod">
          <ac:chgData name="Grace Kim" userId="620f565bd6c63822" providerId="LiveId" clId="{0F16ECB1-8E30-47DD-9BD3-5664B480F5D6}" dt="2025-04-02T09:17:06.845" v="432" actId="164"/>
          <ac:grpSpMkLst>
            <pc:docMk/>
            <pc:sldMk cId="1580481925" sldId="261"/>
            <ac:grpSpMk id="8" creationId="{C9FB4502-EC50-C418-8B52-935BF45E1C26}"/>
          </ac:grpSpMkLst>
        </pc:grpChg>
        <pc:grpChg chg="add mod">
          <ac:chgData name="Grace Kim" userId="620f565bd6c63822" providerId="LiveId" clId="{0F16ECB1-8E30-47DD-9BD3-5664B480F5D6}" dt="2025-04-02T09:17:10.536" v="433" actId="164"/>
          <ac:grpSpMkLst>
            <pc:docMk/>
            <pc:sldMk cId="1580481925" sldId="261"/>
            <ac:grpSpMk id="9" creationId="{40A6848D-49DA-E8FA-C880-3CC6A7E3916D}"/>
          </ac:grpSpMkLst>
        </pc:grpChg>
        <pc:grpChg chg="add mod">
          <ac:chgData name="Grace Kim" userId="620f565bd6c63822" providerId="LiveId" clId="{0F16ECB1-8E30-47DD-9BD3-5664B480F5D6}" dt="2025-04-02T09:17:13.875" v="434" actId="164"/>
          <ac:grpSpMkLst>
            <pc:docMk/>
            <pc:sldMk cId="1580481925" sldId="261"/>
            <ac:grpSpMk id="10" creationId="{4546C70B-EB5F-6817-AF80-144AF0246B28}"/>
          </ac:grpSpMkLst>
        </pc:grpChg>
        <pc:picChg chg="del">
          <ac:chgData name="Grace Kim" userId="620f565bd6c63822" providerId="LiveId" clId="{0F16ECB1-8E30-47DD-9BD3-5664B480F5D6}" dt="2025-04-02T09:16:36.338" v="426" actId="478"/>
          <ac:picMkLst>
            <pc:docMk/>
            <pc:sldMk cId="1580481925" sldId="261"/>
            <ac:picMk id="6" creationId="{46D1EC55-B68D-C7C6-5F20-78BBE6AD0316}"/>
          </ac:picMkLst>
        </pc:picChg>
      </pc:sldChg>
      <pc:sldChg chg="add del">
        <pc:chgData name="Grace Kim" userId="620f565bd6c63822" providerId="LiveId" clId="{0F16ECB1-8E30-47DD-9BD3-5664B480F5D6}" dt="2025-04-02T09:16:48.525" v="428" actId="47"/>
        <pc:sldMkLst>
          <pc:docMk/>
          <pc:sldMk cId="2130524540" sldId="262"/>
        </pc:sldMkLst>
      </pc:sldChg>
      <pc:sldChg chg="addSp delSp modSp add mod">
        <pc:chgData name="Grace Kim" userId="620f565bd6c63822" providerId="LiveId" clId="{0F16ECB1-8E30-47DD-9BD3-5664B480F5D6}" dt="2025-04-02T11:48:12.693" v="744" actId="688"/>
        <pc:sldMkLst>
          <pc:docMk/>
          <pc:sldMk cId="2810433870" sldId="262"/>
        </pc:sldMkLst>
        <pc:spChg chg="mod">
          <ac:chgData name="Grace Kim" userId="620f565bd6c63822" providerId="LiveId" clId="{0F16ECB1-8E30-47DD-9BD3-5664B480F5D6}" dt="2025-04-02T11:48:12.693" v="744" actId="688"/>
          <ac:spMkLst>
            <pc:docMk/>
            <pc:sldMk cId="2810433870" sldId="262"/>
            <ac:spMk id="2" creationId="{FF4561AD-020B-B355-5E3D-84C13F7F5578}"/>
          </ac:spMkLst>
        </pc:spChg>
        <pc:spChg chg="del mod topLvl">
          <ac:chgData name="Grace Kim" userId="620f565bd6c63822" providerId="LiveId" clId="{0F16ECB1-8E30-47DD-9BD3-5664B480F5D6}" dt="2025-04-02T09:50:19.249" v="536" actId="478"/>
          <ac:spMkLst>
            <pc:docMk/>
            <pc:sldMk cId="2810433870" sldId="262"/>
            <ac:spMk id="11" creationId="{BF1C2B8B-46D8-106B-E1F4-C701788B141F}"/>
          </ac:spMkLst>
        </pc:spChg>
        <pc:spChg chg="del mod topLvl">
          <ac:chgData name="Grace Kim" userId="620f565bd6c63822" providerId="LiveId" clId="{0F16ECB1-8E30-47DD-9BD3-5664B480F5D6}" dt="2025-04-02T09:48:16.060" v="514" actId="478"/>
          <ac:spMkLst>
            <pc:docMk/>
            <pc:sldMk cId="2810433870" sldId="262"/>
            <ac:spMk id="12" creationId="{CAB13617-F6AC-8E45-B78D-6EFC063592F5}"/>
          </ac:spMkLst>
        </pc:spChg>
        <pc:spChg chg="del mod topLvl">
          <ac:chgData name="Grace Kim" userId="620f565bd6c63822" providerId="LiveId" clId="{0F16ECB1-8E30-47DD-9BD3-5664B480F5D6}" dt="2025-04-02T09:48:46.211" v="520" actId="478"/>
          <ac:spMkLst>
            <pc:docMk/>
            <pc:sldMk cId="2810433870" sldId="262"/>
            <ac:spMk id="14" creationId="{508E141D-C064-9BDE-6E43-277D951D3EFD}"/>
          </ac:spMkLst>
        </pc:spChg>
        <pc:spChg chg="mod">
          <ac:chgData name="Grace Kim" userId="620f565bd6c63822" providerId="LiveId" clId="{0F16ECB1-8E30-47DD-9BD3-5664B480F5D6}" dt="2025-04-02T09:41:18.204" v="473" actId="1076"/>
          <ac:spMkLst>
            <pc:docMk/>
            <pc:sldMk cId="2810433870" sldId="262"/>
            <ac:spMk id="15" creationId="{381F8D59-E2C6-3BC0-9EA7-F04BAE157674}"/>
          </ac:spMkLst>
        </pc:spChg>
        <pc:spChg chg="del mod topLvl">
          <ac:chgData name="Grace Kim" userId="620f565bd6c63822" providerId="LiveId" clId="{0F16ECB1-8E30-47DD-9BD3-5664B480F5D6}" dt="2025-04-02T09:50:04.340" v="531" actId="478"/>
          <ac:spMkLst>
            <pc:docMk/>
            <pc:sldMk cId="2810433870" sldId="262"/>
            <ac:spMk id="23" creationId="{DC4093E0-CF74-A6CE-7F7F-F50CFBA420A7}"/>
          </ac:spMkLst>
        </pc:spChg>
        <pc:spChg chg="del mod topLvl">
          <ac:chgData name="Grace Kim" userId="620f565bd6c63822" providerId="LiveId" clId="{0F16ECB1-8E30-47DD-9BD3-5664B480F5D6}" dt="2025-04-02T09:49:18.815" v="525" actId="478"/>
          <ac:spMkLst>
            <pc:docMk/>
            <pc:sldMk cId="2810433870" sldId="262"/>
            <ac:spMk id="24" creationId="{6C5D4AE1-9BCF-06CB-12D1-17317A9B12A7}"/>
          </ac:spMkLst>
        </pc:spChg>
        <pc:spChg chg="del mod topLvl">
          <ac:chgData name="Grace Kim" userId="620f565bd6c63822" providerId="LiveId" clId="{0F16ECB1-8E30-47DD-9BD3-5664B480F5D6}" dt="2025-04-02T09:51:14.280" v="551" actId="478"/>
          <ac:spMkLst>
            <pc:docMk/>
            <pc:sldMk cId="2810433870" sldId="262"/>
            <ac:spMk id="26" creationId="{ECD98C55-27E1-8D8D-631B-94D03B01C30E}"/>
          </ac:spMkLst>
        </pc:spChg>
        <pc:spChg chg="del mod topLvl">
          <ac:chgData name="Grace Kim" userId="620f565bd6c63822" providerId="LiveId" clId="{0F16ECB1-8E30-47DD-9BD3-5664B480F5D6}" dt="2025-04-02T09:55:54.202" v="599" actId="478"/>
          <ac:spMkLst>
            <pc:docMk/>
            <pc:sldMk cId="2810433870" sldId="262"/>
            <ac:spMk id="27" creationId="{6D1FAC73-9819-198F-2176-51E326BA8C73}"/>
          </ac:spMkLst>
        </pc:spChg>
        <pc:spChg chg="del mod topLvl">
          <ac:chgData name="Grace Kim" userId="620f565bd6c63822" providerId="LiveId" clId="{0F16ECB1-8E30-47DD-9BD3-5664B480F5D6}" dt="2025-04-02T09:56:01.114" v="604" actId="478"/>
          <ac:spMkLst>
            <pc:docMk/>
            <pc:sldMk cId="2810433870" sldId="262"/>
            <ac:spMk id="28" creationId="{A0E70AF0-8B43-C458-B307-DB1854E952F1}"/>
          </ac:spMkLst>
        </pc:spChg>
        <pc:spChg chg="del mod topLvl">
          <ac:chgData name="Grace Kim" userId="620f565bd6c63822" providerId="LiveId" clId="{0F16ECB1-8E30-47DD-9BD3-5664B480F5D6}" dt="2025-04-02T09:56:22.650" v="609" actId="478"/>
          <ac:spMkLst>
            <pc:docMk/>
            <pc:sldMk cId="2810433870" sldId="262"/>
            <ac:spMk id="29" creationId="{8F0D780A-51A3-DF80-D48B-6BC9951B560E}"/>
          </ac:spMkLst>
        </pc:spChg>
        <pc:spChg chg="del mod topLvl">
          <ac:chgData name="Grace Kim" userId="620f565bd6c63822" providerId="LiveId" clId="{0F16ECB1-8E30-47DD-9BD3-5664B480F5D6}" dt="2025-04-02T09:58:12.909" v="647" actId="478"/>
          <ac:spMkLst>
            <pc:docMk/>
            <pc:sldMk cId="2810433870" sldId="262"/>
            <ac:spMk id="30" creationId="{1D72361A-715B-3BE3-5278-9F0A0679AE82}"/>
          </ac:spMkLst>
        </pc:spChg>
        <pc:spChg chg="del mod topLvl">
          <ac:chgData name="Grace Kim" userId="620f565bd6c63822" providerId="LiveId" clId="{0F16ECB1-8E30-47DD-9BD3-5664B480F5D6}" dt="2025-04-02T09:56:51.286" v="619" actId="478"/>
          <ac:spMkLst>
            <pc:docMk/>
            <pc:sldMk cId="2810433870" sldId="262"/>
            <ac:spMk id="31" creationId="{D6069E39-8F20-9D6D-4949-2874578A8542}"/>
          </ac:spMkLst>
        </pc:spChg>
        <pc:spChg chg="del mod topLvl">
          <ac:chgData name="Grace Kim" userId="620f565bd6c63822" providerId="LiveId" clId="{0F16ECB1-8E30-47DD-9BD3-5664B480F5D6}" dt="2025-04-02T09:57:07.714" v="624" actId="478"/>
          <ac:spMkLst>
            <pc:docMk/>
            <pc:sldMk cId="2810433870" sldId="262"/>
            <ac:spMk id="32" creationId="{E9473BFD-463D-DC67-219E-BB553FDD9DE3}"/>
          </ac:spMkLst>
        </pc:spChg>
        <pc:spChg chg="del mod topLvl">
          <ac:chgData name="Grace Kim" userId="620f565bd6c63822" providerId="LiveId" clId="{0F16ECB1-8E30-47DD-9BD3-5664B480F5D6}" dt="2025-04-02T09:58:20.270" v="652" actId="478"/>
          <ac:spMkLst>
            <pc:docMk/>
            <pc:sldMk cId="2810433870" sldId="262"/>
            <ac:spMk id="33" creationId="{672FC1F6-996C-67FD-A56E-A98FCF358188}"/>
          </ac:spMkLst>
        </pc:spChg>
        <pc:spChg chg="del mod topLvl">
          <ac:chgData name="Grace Kim" userId="620f565bd6c63822" providerId="LiveId" clId="{0F16ECB1-8E30-47DD-9BD3-5664B480F5D6}" dt="2025-04-02T09:52:33.930" v="566" actId="478"/>
          <ac:spMkLst>
            <pc:docMk/>
            <pc:sldMk cId="2810433870" sldId="262"/>
            <ac:spMk id="34" creationId="{070B4224-1BCB-F0F0-0FB5-84987D204E25}"/>
          </ac:spMkLst>
        </pc:spChg>
        <pc:spChg chg="del mod topLvl">
          <ac:chgData name="Grace Kim" userId="620f565bd6c63822" providerId="LiveId" clId="{0F16ECB1-8E30-47DD-9BD3-5664B480F5D6}" dt="2025-04-02T09:53:12.420" v="580" actId="478"/>
          <ac:spMkLst>
            <pc:docMk/>
            <pc:sldMk cId="2810433870" sldId="262"/>
            <ac:spMk id="35" creationId="{35D642C9-F6A7-2294-B07E-58275E6C6523}"/>
          </ac:spMkLst>
        </pc:spChg>
        <pc:spChg chg="del mod topLvl">
          <ac:chgData name="Grace Kim" userId="620f565bd6c63822" providerId="LiveId" clId="{0F16ECB1-8E30-47DD-9BD3-5664B480F5D6}" dt="2025-04-02T09:53:06.393" v="576" actId="478"/>
          <ac:spMkLst>
            <pc:docMk/>
            <pc:sldMk cId="2810433870" sldId="262"/>
            <ac:spMk id="36" creationId="{DA5F36AE-2EA7-2118-6A4B-83B9F392F58B}"/>
          </ac:spMkLst>
        </pc:spChg>
        <pc:spChg chg="del">
          <ac:chgData name="Grace Kim" userId="620f565bd6c63822" providerId="LiveId" clId="{0F16ECB1-8E30-47DD-9BD3-5664B480F5D6}" dt="2025-04-02T09:51:54.466" v="557" actId="478"/>
          <ac:spMkLst>
            <pc:docMk/>
            <pc:sldMk cId="2810433870" sldId="262"/>
            <ac:spMk id="37" creationId="{C31201FD-AF4A-690F-3056-E0691F3E3BA0}"/>
          </ac:spMkLst>
        </pc:spChg>
        <pc:spChg chg="del">
          <ac:chgData name="Grace Kim" userId="620f565bd6c63822" providerId="LiveId" clId="{0F16ECB1-8E30-47DD-9BD3-5664B480F5D6}" dt="2025-04-02T09:57:37.880" v="631" actId="478"/>
          <ac:spMkLst>
            <pc:docMk/>
            <pc:sldMk cId="2810433870" sldId="262"/>
            <ac:spMk id="44" creationId="{99DA7C20-4358-341D-76F7-7C3B9DF861A7}"/>
          </ac:spMkLst>
        </pc:spChg>
        <pc:spChg chg="del mod topLvl">
          <ac:chgData name="Grace Kim" userId="620f565bd6c63822" providerId="LiveId" clId="{0F16ECB1-8E30-47DD-9BD3-5664B480F5D6}" dt="2025-04-02T09:57:49.035" v="637" actId="478"/>
          <ac:spMkLst>
            <pc:docMk/>
            <pc:sldMk cId="2810433870" sldId="262"/>
            <ac:spMk id="45" creationId="{602CBCBB-E915-FEF5-DE32-0675C830D069}"/>
          </ac:spMkLst>
        </pc:spChg>
        <pc:spChg chg="del mod topLvl">
          <ac:chgData name="Grace Kim" userId="620f565bd6c63822" providerId="LiveId" clId="{0F16ECB1-8E30-47DD-9BD3-5664B480F5D6}" dt="2025-04-02T09:57:54.789" v="642" actId="478"/>
          <ac:spMkLst>
            <pc:docMk/>
            <pc:sldMk cId="2810433870" sldId="262"/>
            <ac:spMk id="46" creationId="{880B4739-E833-2457-53E9-D2578CB8453D}"/>
          </ac:spMkLst>
        </pc:spChg>
        <pc:spChg chg="del">
          <ac:chgData name="Grace Kim" userId="620f565bd6c63822" providerId="LiveId" clId="{0F16ECB1-8E30-47DD-9BD3-5664B480F5D6}" dt="2025-04-02T09:55:36.862" v="593" actId="478"/>
          <ac:spMkLst>
            <pc:docMk/>
            <pc:sldMk cId="2810433870" sldId="262"/>
            <ac:spMk id="47" creationId="{896DB397-0BEB-213C-3223-68BFE69F3038}"/>
          </ac:spMkLst>
        </pc:spChg>
        <pc:spChg chg="del mod topLvl">
          <ac:chgData name="Grace Kim" userId="620f565bd6c63822" providerId="LiveId" clId="{0F16ECB1-8E30-47DD-9BD3-5664B480F5D6}" dt="2025-04-02T09:54:02.203" v="585" actId="478"/>
          <ac:spMkLst>
            <pc:docMk/>
            <pc:sldMk cId="2810433870" sldId="262"/>
            <ac:spMk id="50" creationId="{473E866A-682C-4AF6-312E-B85821B08BAB}"/>
          </ac:spMkLst>
        </pc:spChg>
        <pc:spChg chg="del mod topLvl">
          <ac:chgData name="Grace Kim" userId="620f565bd6c63822" providerId="LiveId" clId="{0F16ECB1-8E30-47DD-9BD3-5664B480F5D6}" dt="2025-04-02T09:58:39.406" v="662" actId="478"/>
          <ac:spMkLst>
            <pc:docMk/>
            <pc:sldMk cId="2810433870" sldId="262"/>
            <ac:spMk id="52" creationId="{BFD20B6E-155E-196B-E0F7-A1932BF2AEA2}"/>
          </ac:spMkLst>
        </pc:spChg>
        <pc:spChg chg="del mod topLvl">
          <ac:chgData name="Grace Kim" userId="620f565bd6c63822" providerId="LiveId" clId="{0F16ECB1-8E30-47DD-9BD3-5664B480F5D6}" dt="2025-04-02T09:56:43.599" v="614" actId="478"/>
          <ac:spMkLst>
            <pc:docMk/>
            <pc:sldMk cId="2810433870" sldId="262"/>
            <ac:spMk id="53" creationId="{48EDC07C-3BE3-9A41-8616-B981D3DFE2B6}"/>
          </ac:spMkLst>
        </pc:spChg>
        <pc:spChg chg="del mod topLvl">
          <ac:chgData name="Grace Kim" userId="620f565bd6c63822" providerId="LiveId" clId="{0F16ECB1-8E30-47DD-9BD3-5664B480F5D6}" dt="2025-04-02T09:58:32.637" v="657" actId="478"/>
          <ac:spMkLst>
            <pc:docMk/>
            <pc:sldMk cId="2810433870" sldId="262"/>
            <ac:spMk id="54" creationId="{33FCF67B-CAAB-D601-A501-DB3AD4932399}"/>
          </ac:spMkLst>
        </pc:spChg>
        <pc:spChg chg="del mod topLvl">
          <ac:chgData name="Grace Kim" userId="620f565bd6c63822" providerId="LiveId" clId="{0F16ECB1-8E30-47DD-9BD3-5664B480F5D6}" dt="2025-04-02T09:50:50.547" v="541" actId="478"/>
          <ac:spMkLst>
            <pc:docMk/>
            <pc:sldMk cId="2810433870" sldId="262"/>
            <ac:spMk id="56" creationId="{E9D8721C-9042-20C9-F411-6821867D836C}"/>
          </ac:spMkLst>
        </pc:spChg>
        <pc:spChg chg="del mod topLvl">
          <ac:chgData name="Grace Kim" userId="620f565bd6c63822" providerId="LiveId" clId="{0F16ECB1-8E30-47DD-9BD3-5664B480F5D6}" dt="2025-04-02T09:51:04.112" v="546" actId="478"/>
          <ac:spMkLst>
            <pc:docMk/>
            <pc:sldMk cId="2810433870" sldId="262"/>
            <ac:spMk id="61" creationId="{2A471F4B-2D1C-409D-35FA-500BCF6EC777}"/>
          </ac:spMkLst>
        </pc:spChg>
        <pc:spChg chg="mod">
          <ac:chgData name="Grace Kim" userId="620f565bd6c63822" providerId="LiveId" clId="{0F16ECB1-8E30-47DD-9BD3-5664B480F5D6}" dt="2025-04-02T09:41:19.979" v="474" actId="1076"/>
          <ac:spMkLst>
            <pc:docMk/>
            <pc:sldMk cId="2810433870" sldId="262"/>
            <ac:spMk id="62" creationId="{091F96CE-8715-2F02-C9AA-93C2AB9BBD09}"/>
          </ac:spMkLst>
        </pc:spChg>
        <pc:spChg chg="mod">
          <ac:chgData name="Grace Kim" userId="620f565bd6c63822" providerId="LiveId" clId="{0F16ECB1-8E30-47DD-9BD3-5664B480F5D6}" dt="2025-04-02T09:37:13.945" v="452" actId="1076"/>
          <ac:spMkLst>
            <pc:docMk/>
            <pc:sldMk cId="2810433870" sldId="262"/>
            <ac:spMk id="63" creationId="{2EA7E141-E59A-0656-71BC-3DCA2AE150F9}"/>
          </ac:spMkLst>
        </pc:spChg>
        <pc:spChg chg="del mod topLvl">
          <ac:chgData name="Grace Kim" userId="620f565bd6c63822" providerId="LiveId" clId="{0F16ECB1-8E30-47DD-9BD3-5664B480F5D6}" dt="2025-04-02T09:58:48.959" v="667" actId="478"/>
          <ac:spMkLst>
            <pc:docMk/>
            <pc:sldMk cId="2810433870" sldId="262"/>
            <ac:spMk id="64" creationId="{79812689-0ECA-E26E-993A-E53AE396A506}"/>
          </ac:spMkLst>
        </pc:spChg>
        <pc:spChg chg="add del mod">
          <ac:chgData name="Grace Kim" userId="620f565bd6c63822" providerId="LiveId" clId="{0F16ECB1-8E30-47DD-9BD3-5664B480F5D6}" dt="2025-04-02T09:46:01.228" v="508" actId="478"/>
          <ac:spMkLst>
            <pc:docMk/>
            <pc:sldMk cId="2810433870" sldId="262"/>
            <ac:spMk id="73" creationId="{68DADBC8-48CF-088B-8F9F-A190556A23DA}"/>
          </ac:spMkLst>
        </pc:spChg>
        <pc:spChg chg="add del mod">
          <ac:chgData name="Grace Kim" userId="620f565bd6c63822" providerId="LiveId" clId="{0F16ECB1-8E30-47DD-9BD3-5664B480F5D6}" dt="2025-04-02T09:59:12.965" v="674" actId="164"/>
          <ac:spMkLst>
            <pc:docMk/>
            <pc:sldMk cId="2810433870" sldId="262"/>
            <ac:spMk id="74" creationId="{50F2E4E4-9540-4732-6ADE-0CFF2DB1B714}"/>
          </ac:spMkLst>
        </pc:spChg>
        <pc:spChg chg="add del mod">
          <ac:chgData name="Grace Kim" userId="620f565bd6c63822" providerId="LiveId" clId="{0F16ECB1-8E30-47DD-9BD3-5664B480F5D6}" dt="2025-04-02T09:48:45.003" v="519" actId="21"/>
          <ac:spMkLst>
            <pc:docMk/>
            <pc:sldMk cId="2810433870" sldId="262"/>
            <ac:spMk id="75" creationId="{8E834AA1-AA2F-0BA4-671B-1FF170A0EB75}"/>
          </ac:spMkLst>
        </pc:spChg>
        <pc:spChg chg="add mod">
          <ac:chgData name="Grace Kim" userId="620f565bd6c63822" providerId="LiveId" clId="{0F16ECB1-8E30-47DD-9BD3-5664B480F5D6}" dt="2025-04-02T09:59:12.965" v="674" actId="164"/>
          <ac:spMkLst>
            <pc:docMk/>
            <pc:sldMk cId="2810433870" sldId="262"/>
            <ac:spMk id="76" creationId="{8E834AA1-AA2F-0BA4-671B-1FF170A0EB75}"/>
          </ac:spMkLst>
        </pc:spChg>
        <pc:spChg chg="add del mod">
          <ac:chgData name="Grace Kim" userId="620f565bd6c63822" providerId="LiveId" clId="{0F16ECB1-8E30-47DD-9BD3-5664B480F5D6}" dt="2025-04-02T09:49:17.477" v="524" actId="21"/>
          <ac:spMkLst>
            <pc:docMk/>
            <pc:sldMk cId="2810433870" sldId="262"/>
            <ac:spMk id="77" creationId="{1F5611E5-2836-CFDC-4F06-3A907193FA04}"/>
          </ac:spMkLst>
        </pc:spChg>
        <pc:spChg chg="add mod">
          <ac:chgData name="Grace Kim" userId="620f565bd6c63822" providerId="LiveId" clId="{0F16ECB1-8E30-47DD-9BD3-5664B480F5D6}" dt="2025-04-02T09:59:12.965" v="674" actId="164"/>
          <ac:spMkLst>
            <pc:docMk/>
            <pc:sldMk cId="2810433870" sldId="262"/>
            <ac:spMk id="78" creationId="{1F5611E5-2836-CFDC-4F06-3A907193FA04}"/>
          </ac:spMkLst>
        </pc:spChg>
        <pc:spChg chg="add mod">
          <ac:chgData name="Grace Kim" userId="620f565bd6c63822" providerId="LiveId" clId="{0F16ECB1-8E30-47DD-9BD3-5664B480F5D6}" dt="2025-04-02T09:59:12.965" v="674" actId="164"/>
          <ac:spMkLst>
            <pc:docMk/>
            <pc:sldMk cId="2810433870" sldId="262"/>
            <ac:spMk id="79" creationId="{7EB4C3F5-05AE-2F1F-8779-B2E345B063FF}"/>
          </ac:spMkLst>
        </pc:spChg>
        <pc:spChg chg="add del mod">
          <ac:chgData name="Grace Kim" userId="620f565bd6c63822" providerId="LiveId" clId="{0F16ECB1-8E30-47DD-9BD3-5664B480F5D6}" dt="2025-04-02T09:50:17.914" v="535" actId="21"/>
          <ac:spMkLst>
            <pc:docMk/>
            <pc:sldMk cId="2810433870" sldId="262"/>
            <ac:spMk id="80" creationId="{C9E88ADE-6E48-A23A-5D6D-212EBD0B0FFC}"/>
          </ac:spMkLst>
        </pc:spChg>
        <pc:spChg chg="add mod">
          <ac:chgData name="Grace Kim" userId="620f565bd6c63822" providerId="LiveId" clId="{0F16ECB1-8E30-47DD-9BD3-5664B480F5D6}" dt="2025-04-02T09:59:12.965" v="674" actId="164"/>
          <ac:spMkLst>
            <pc:docMk/>
            <pc:sldMk cId="2810433870" sldId="262"/>
            <ac:spMk id="81" creationId="{C9E88ADE-6E48-A23A-5D6D-212EBD0B0FFC}"/>
          </ac:spMkLst>
        </pc:spChg>
        <pc:spChg chg="add del mod">
          <ac:chgData name="Grace Kim" userId="620f565bd6c63822" providerId="LiveId" clId="{0F16ECB1-8E30-47DD-9BD3-5664B480F5D6}" dt="2025-04-02T09:50:49.472" v="540" actId="21"/>
          <ac:spMkLst>
            <pc:docMk/>
            <pc:sldMk cId="2810433870" sldId="262"/>
            <ac:spMk id="82" creationId="{6DF18CDE-CDDB-40BC-C86C-BB82EB7EB0A6}"/>
          </ac:spMkLst>
        </pc:spChg>
        <pc:spChg chg="add mod">
          <ac:chgData name="Grace Kim" userId="620f565bd6c63822" providerId="LiveId" clId="{0F16ECB1-8E30-47DD-9BD3-5664B480F5D6}" dt="2025-04-02T09:59:12.965" v="674" actId="164"/>
          <ac:spMkLst>
            <pc:docMk/>
            <pc:sldMk cId="2810433870" sldId="262"/>
            <ac:spMk id="83" creationId="{6DF18CDE-CDDB-40BC-C86C-BB82EB7EB0A6}"/>
          </ac:spMkLst>
        </pc:spChg>
        <pc:spChg chg="add del mod">
          <ac:chgData name="Grace Kim" userId="620f565bd6c63822" providerId="LiveId" clId="{0F16ECB1-8E30-47DD-9BD3-5664B480F5D6}" dt="2025-04-02T09:51:03.204" v="545" actId="21"/>
          <ac:spMkLst>
            <pc:docMk/>
            <pc:sldMk cId="2810433870" sldId="262"/>
            <ac:spMk id="84" creationId="{625589FC-9A4E-B8D6-A6DD-920E7F203358}"/>
          </ac:spMkLst>
        </pc:spChg>
        <pc:spChg chg="add mod">
          <ac:chgData name="Grace Kim" userId="620f565bd6c63822" providerId="LiveId" clId="{0F16ECB1-8E30-47DD-9BD3-5664B480F5D6}" dt="2025-04-02T09:59:12.965" v="674" actId="164"/>
          <ac:spMkLst>
            <pc:docMk/>
            <pc:sldMk cId="2810433870" sldId="262"/>
            <ac:spMk id="85" creationId="{625589FC-9A4E-B8D6-A6DD-920E7F203358}"/>
          </ac:spMkLst>
        </pc:spChg>
        <pc:spChg chg="add del mod">
          <ac:chgData name="Grace Kim" userId="620f565bd6c63822" providerId="LiveId" clId="{0F16ECB1-8E30-47DD-9BD3-5664B480F5D6}" dt="2025-04-02T09:51:13.219" v="550" actId="21"/>
          <ac:spMkLst>
            <pc:docMk/>
            <pc:sldMk cId="2810433870" sldId="262"/>
            <ac:spMk id="86" creationId="{0CFFADFE-D495-A32E-5E4C-85EA45E15139}"/>
          </ac:spMkLst>
        </pc:spChg>
        <pc:spChg chg="add mod">
          <ac:chgData name="Grace Kim" userId="620f565bd6c63822" providerId="LiveId" clId="{0F16ECB1-8E30-47DD-9BD3-5664B480F5D6}" dt="2025-04-02T09:59:12.965" v="674" actId="164"/>
          <ac:spMkLst>
            <pc:docMk/>
            <pc:sldMk cId="2810433870" sldId="262"/>
            <ac:spMk id="87" creationId="{0CFFADFE-D495-A32E-5E4C-85EA45E15139}"/>
          </ac:spMkLst>
        </pc:spChg>
        <pc:spChg chg="add del mod">
          <ac:chgData name="Grace Kim" userId="620f565bd6c63822" providerId="LiveId" clId="{0F16ECB1-8E30-47DD-9BD3-5664B480F5D6}" dt="2025-04-02T09:51:50.331" v="556" actId="21"/>
          <ac:spMkLst>
            <pc:docMk/>
            <pc:sldMk cId="2810433870" sldId="262"/>
            <ac:spMk id="88" creationId="{47C7FB1B-497E-9F04-A846-CFB10F91F63F}"/>
          </ac:spMkLst>
        </pc:spChg>
        <pc:spChg chg="add mod">
          <ac:chgData name="Grace Kim" userId="620f565bd6c63822" providerId="LiveId" clId="{0F16ECB1-8E30-47DD-9BD3-5664B480F5D6}" dt="2025-04-02T09:59:09.425" v="673" actId="164"/>
          <ac:spMkLst>
            <pc:docMk/>
            <pc:sldMk cId="2810433870" sldId="262"/>
            <ac:spMk id="89" creationId="{47C7FB1B-497E-9F04-A846-CFB10F91F63F}"/>
          </ac:spMkLst>
        </pc:spChg>
        <pc:spChg chg="add del mod">
          <ac:chgData name="Grace Kim" userId="620f565bd6c63822" providerId="LiveId" clId="{0F16ECB1-8E30-47DD-9BD3-5664B480F5D6}" dt="2025-04-02T09:52:32.943" v="565" actId="21"/>
          <ac:spMkLst>
            <pc:docMk/>
            <pc:sldMk cId="2810433870" sldId="262"/>
            <ac:spMk id="90" creationId="{5634D646-B96C-7963-ED01-33EC82DD0C0A}"/>
          </ac:spMkLst>
        </pc:spChg>
        <pc:spChg chg="add mod">
          <ac:chgData name="Grace Kim" userId="620f565bd6c63822" providerId="LiveId" clId="{0F16ECB1-8E30-47DD-9BD3-5664B480F5D6}" dt="2025-04-02T09:59:09.425" v="673" actId="164"/>
          <ac:spMkLst>
            <pc:docMk/>
            <pc:sldMk cId="2810433870" sldId="262"/>
            <ac:spMk id="91" creationId="{5634D646-B96C-7963-ED01-33EC82DD0C0A}"/>
          </ac:spMkLst>
        </pc:spChg>
        <pc:spChg chg="add del mod">
          <ac:chgData name="Grace Kim" userId="620f565bd6c63822" providerId="LiveId" clId="{0F16ECB1-8E30-47DD-9BD3-5664B480F5D6}" dt="2025-04-02T09:53:04.914" v="575" actId="21"/>
          <ac:spMkLst>
            <pc:docMk/>
            <pc:sldMk cId="2810433870" sldId="262"/>
            <ac:spMk id="92" creationId="{4A094DE0-D07D-6251-348B-5DF3DD536E6E}"/>
          </ac:spMkLst>
        </pc:spChg>
        <pc:spChg chg="add del mod">
          <ac:chgData name="Grace Kim" userId="620f565bd6c63822" providerId="LiveId" clId="{0F16ECB1-8E30-47DD-9BD3-5664B480F5D6}" dt="2025-04-02T09:52:56.753" v="571" actId="478"/>
          <ac:spMkLst>
            <pc:docMk/>
            <pc:sldMk cId="2810433870" sldId="262"/>
            <ac:spMk id="93" creationId="{51058199-3165-D82D-52C7-167A737B0E18}"/>
          </ac:spMkLst>
        </pc:spChg>
        <pc:spChg chg="add mod">
          <ac:chgData name="Grace Kim" userId="620f565bd6c63822" providerId="LiveId" clId="{0F16ECB1-8E30-47DD-9BD3-5664B480F5D6}" dt="2025-04-02T09:59:09.425" v="673" actId="164"/>
          <ac:spMkLst>
            <pc:docMk/>
            <pc:sldMk cId="2810433870" sldId="262"/>
            <ac:spMk id="94" creationId="{4A094DE0-D07D-6251-348B-5DF3DD536E6E}"/>
          </ac:spMkLst>
        </pc:spChg>
        <pc:spChg chg="add mod">
          <ac:chgData name="Grace Kim" userId="620f565bd6c63822" providerId="LiveId" clId="{0F16ECB1-8E30-47DD-9BD3-5664B480F5D6}" dt="2025-04-02T09:59:09.425" v="673" actId="164"/>
          <ac:spMkLst>
            <pc:docMk/>
            <pc:sldMk cId="2810433870" sldId="262"/>
            <ac:spMk id="95" creationId="{0C1342C7-229C-A1C8-6131-C9622E4E7751}"/>
          </ac:spMkLst>
        </pc:spChg>
        <pc:spChg chg="add mod">
          <ac:chgData name="Grace Kim" userId="620f565bd6c63822" providerId="LiveId" clId="{0F16ECB1-8E30-47DD-9BD3-5664B480F5D6}" dt="2025-04-02T09:59:09.425" v="673" actId="164"/>
          <ac:spMkLst>
            <pc:docMk/>
            <pc:sldMk cId="2810433870" sldId="262"/>
            <ac:spMk id="96" creationId="{266D9350-C86D-C63D-047A-254B90FB61B9}"/>
          </ac:spMkLst>
        </pc:spChg>
        <pc:spChg chg="add del mod">
          <ac:chgData name="Grace Kim" userId="620f565bd6c63822" providerId="LiveId" clId="{0F16ECB1-8E30-47DD-9BD3-5664B480F5D6}" dt="2025-04-02T09:54:32.574" v="589" actId="478"/>
          <ac:spMkLst>
            <pc:docMk/>
            <pc:sldMk cId="2810433870" sldId="262"/>
            <ac:spMk id="97" creationId="{D550AB5F-754D-D6A0-A727-5696E5F6C2C6}"/>
          </ac:spMkLst>
        </pc:spChg>
        <pc:spChg chg="add del mod">
          <ac:chgData name="Grace Kim" userId="620f565bd6c63822" providerId="LiveId" clId="{0F16ECB1-8E30-47DD-9BD3-5664B480F5D6}" dt="2025-04-02T09:55:34.260" v="592" actId="21"/>
          <ac:spMkLst>
            <pc:docMk/>
            <pc:sldMk cId="2810433870" sldId="262"/>
            <ac:spMk id="98" creationId="{C4542304-A8EF-62C7-1556-B41652CCE440}"/>
          </ac:spMkLst>
        </pc:spChg>
        <pc:spChg chg="add mod">
          <ac:chgData name="Grace Kim" userId="620f565bd6c63822" providerId="LiveId" clId="{0F16ECB1-8E30-47DD-9BD3-5664B480F5D6}" dt="2025-04-02T09:58:57.619" v="670" actId="164"/>
          <ac:spMkLst>
            <pc:docMk/>
            <pc:sldMk cId="2810433870" sldId="262"/>
            <ac:spMk id="99" creationId="{C4542304-A8EF-62C7-1556-B41652CCE440}"/>
          </ac:spMkLst>
        </pc:spChg>
        <pc:spChg chg="add del mod">
          <ac:chgData name="Grace Kim" userId="620f565bd6c63822" providerId="LiveId" clId="{0F16ECB1-8E30-47DD-9BD3-5664B480F5D6}" dt="2025-04-02T09:55:52.561" v="598" actId="21"/>
          <ac:spMkLst>
            <pc:docMk/>
            <pc:sldMk cId="2810433870" sldId="262"/>
            <ac:spMk id="100" creationId="{F3A8796D-4054-58C4-EF3D-AEC2F024DD95}"/>
          </ac:spMkLst>
        </pc:spChg>
        <pc:spChg chg="add mod">
          <ac:chgData name="Grace Kim" userId="620f565bd6c63822" providerId="LiveId" clId="{0F16ECB1-8E30-47DD-9BD3-5664B480F5D6}" dt="2025-04-02T09:58:57.619" v="670" actId="164"/>
          <ac:spMkLst>
            <pc:docMk/>
            <pc:sldMk cId="2810433870" sldId="262"/>
            <ac:spMk id="101" creationId="{F3A8796D-4054-58C4-EF3D-AEC2F024DD95}"/>
          </ac:spMkLst>
        </pc:spChg>
        <pc:spChg chg="add del mod">
          <ac:chgData name="Grace Kim" userId="620f565bd6c63822" providerId="LiveId" clId="{0F16ECB1-8E30-47DD-9BD3-5664B480F5D6}" dt="2025-04-02T09:56:00.112" v="603" actId="21"/>
          <ac:spMkLst>
            <pc:docMk/>
            <pc:sldMk cId="2810433870" sldId="262"/>
            <ac:spMk id="102" creationId="{D8A99316-98D7-120A-A387-E786F6B19AF7}"/>
          </ac:spMkLst>
        </pc:spChg>
        <pc:spChg chg="add mod">
          <ac:chgData name="Grace Kim" userId="620f565bd6c63822" providerId="LiveId" clId="{0F16ECB1-8E30-47DD-9BD3-5664B480F5D6}" dt="2025-04-02T09:58:57.619" v="670" actId="164"/>
          <ac:spMkLst>
            <pc:docMk/>
            <pc:sldMk cId="2810433870" sldId="262"/>
            <ac:spMk id="103" creationId="{D8A99316-98D7-120A-A387-E786F6B19AF7}"/>
          </ac:spMkLst>
        </pc:spChg>
        <pc:spChg chg="add del mod">
          <ac:chgData name="Grace Kim" userId="620f565bd6c63822" providerId="LiveId" clId="{0F16ECB1-8E30-47DD-9BD3-5664B480F5D6}" dt="2025-04-02T09:56:21.636" v="608" actId="21"/>
          <ac:spMkLst>
            <pc:docMk/>
            <pc:sldMk cId="2810433870" sldId="262"/>
            <ac:spMk id="104" creationId="{987C9935-B419-2A2A-1374-C35A268B0B1B}"/>
          </ac:spMkLst>
        </pc:spChg>
        <pc:spChg chg="add mod">
          <ac:chgData name="Grace Kim" userId="620f565bd6c63822" providerId="LiveId" clId="{0F16ECB1-8E30-47DD-9BD3-5664B480F5D6}" dt="2025-04-02T09:58:57.619" v="670" actId="164"/>
          <ac:spMkLst>
            <pc:docMk/>
            <pc:sldMk cId="2810433870" sldId="262"/>
            <ac:spMk id="105" creationId="{987C9935-B419-2A2A-1374-C35A268B0B1B}"/>
          </ac:spMkLst>
        </pc:spChg>
        <pc:spChg chg="add del mod">
          <ac:chgData name="Grace Kim" userId="620f565bd6c63822" providerId="LiveId" clId="{0F16ECB1-8E30-47DD-9BD3-5664B480F5D6}" dt="2025-04-02T09:56:42.634" v="613" actId="21"/>
          <ac:spMkLst>
            <pc:docMk/>
            <pc:sldMk cId="2810433870" sldId="262"/>
            <ac:spMk id="106" creationId="{188717F0-67E5-E402-B6D1-D2936B99ED53}"/>
          </ac:spMkLst>
        </pc:spChg>
        <pc:spChg chg="add mod">
          <ac:chgData name="Grace Kim" userId="620f565bd6c63822" providerId="LiveId" clId="{0F16ECB1-8E30-47DD-9BD3-5664B480F5D6}" dt="2025-04-02T09:58:57.619" v="670" actId="164"/>
          <ac:spMkLst>
            <pc:docMk/>
            <pc:sldMk cId="2810433870" sldId="262"/>
            <ac:spMk id="107" creationId="{188717F0-67E5-E402-B6D1-D2936B99ED53}"/>
          </ac:spMkLst>
        </pc:spChg>
        <pc:spChg chg="add del mod">
          <ac:chgData name="Grace Kim" userId="620f565bd6c63822" providerId="LiveId" clId="{0F16ECB1-8E30-47DD-9BD3-5664B480F5D6}" dt="2025-04-02T09:56:50.181" v="618" actId="21"/>
          <ac:spMkLst>
            <pc:docMk/>
            <pc:sldMk cId="2810433870" sldId="262"/>
            <ac:spMk id="108" creationId="{790ED457-3ED6-5448-50D0-41881868B30C}"/>
          </ac:spMkLst>
        </pc:spChg>
        <pc:spChg chg="add mod">
          <ac:chgData name="Grace Kim" userId="620f565bd6c63822" providerId="LiveId" clId="{0F16ECB1-8E30-47DD-9BD3-5664B480F5D6}" dt="2025-04-02T09:58:57.619" v="670" actId="164"/>
          <ac:spMkLst>
            <pc:docMk/>
            <pc:sldMk cId="2810433870" sldId="262"/>
            <ac:spMk id="109" creationId="{790ED457-3ED6-5448-50D0-41881868B30C}"/>
          </ac:spMkLst>
        </pc:spChg>
        <pc:spChg chg="add del mod">
          <ac:chgData name="Grace Kim" userId="620f565bd6c63822" providerId="LiveId" clId="{0F16ECB1-8E30-47DD-9BD3-5664B480F5D6}" dt="2025-04-02T09:57:06.698" v="623" actId="21"/>
          <ac:spMkLst>
            <pc:docMk/>
            <pc:sldMk cId="2810433870" sldId="262"/>
            <ac:spMk id="110" creationId="{D4C477AD-DF5F-703F-B20A-5A3A3AB55AA6}"/>
          </ac:spMkLst>
        </pc:spChg>
        <pc:spChg chg="add mod">
          <ac:chgData name="Grace Kim" userId="620f565bd6c63822" providerId="LiveId" clId="{0F16ECB1-8E30-47DD-9BD3-5664B480F5D6}" dt="2025-04-02T09:58:57.619" v="670" actId="164"/>
          <ac:spMkLst>
            <pc:docMk/>
            <pc:sldMk cId="2810433870" sldId="262"/>
            <ac:spMk id="111" creationId="{D4C477AD-DF5F-703F-B20A-5A3A3AB55AA6}"/>
          </ac:spMkLst>
        </pc:spChg>
        <pc:spChg chg="add del mod">
          <ac:chgData name="Grace Kim" userId="620f565bd6c63822" providerId="LiveId" clId="{0F16ECB1-8E30-47DD-9BD3-5664B480F5D6}" dt="2025-04-02T09:57:35.029" v="630" actId="21"/>
          <ac:spMkLst>
            <pc:docMk/>
            <pc:sldMk cId="2810433870" sldId="262"/>
            <ac:spMk id="112" creationId="{236FA9D9-0FAD-38B8-D3E6-5210AF6513DD}"/>
          </ac:spMkLst>
        </pc:spChg>
        <pc:spChg chg="add mod">
          <ac:chgData name="Grace Kim" userId="620f565bd6c63822" providerId="LiveId" clId="{0F16ECB1-8E30-47DD-9BD3-5664B480F5D6}" dt="2025-04-02T09:58:55.363" v="669" actId="164"/>
          <ac:spMkLst>
            <pc:docMk/>
            <pc:sldMk cId="2810433870" sldId="262"/>
            <ac:spMk id="113" creationId="{236FA9D9-0FAD-38B8-D3E6-5210AF6513DD}"/>
          </ac:spMkLst>
        </pc:spChg>
        <pc:spChg chg="add del mod">
          <ac:chgData name="Grace Kim" userId="620f565bd6c63822" providerId="LiveId" clId="{0F16ECB1-8E30-47DD-9BD3-5664B480F5D6}" dt="2025-04-02T09:57:47.206" v="636" actId="21"/>
          <ac:spMkLst>
            <pc:docMk/>
            <pc:sldMk cId="2810433870" sldId="262"/>
            <ac:spMk id="114" creationId="{EE89DF75-428B-85B7-2F8C-65DFA7C90EC9}"/>
          </ac:spMkLst>
        </pc:spChg>
        <pc:spChg chg="add mod">
          <ac:chgData name="Grace Kim" userId="620f565bd6c63822" providerId="LiveId" clId="{0F16ECB1-8E30-47DD-9BD3-5664B480F5D6}" dt="2025-04-02T09:58:55.363" v="669" actId="164"/>
          <ac:spMkLst>
            <pc:docMk/>
            <pc:sldMk cId="2810433870" sldId="262"/>
            <ac:spMk id="115" creationId="{EE89DF75-428B-85B7-2F8C-65DFA7C90EC9}"/>
          </ac:spMkLst>
        </pc:spChg>
        <pc:spChg chg="add del mod">
          <ac:chgData name="Grace Kim" userId="620f565bd6c63822" providerId="LiveId" clId="{0F16ECB1-8E30-47DD-9BD3-5664B480F5D6}" dt="2025-04-02T09:57:53.708" v="641" actId="21"/>
          <ac:spMkLst>
            <pc:docMk/>
            <pc:sldMk cId="2810433870" sldId="262"/>
            <ac:spMk id="116" creationId="{A737DEC3-2CAD-D164-5679-25245D6F210F}"/>
          </ac:spMkLst>
        </pc:spChg>
        <pc:spChg chg="add mod">
          <ac:chgData name="Grace Kim" userId="620f565bd6c63822" providerId="LiveId" clId="{0F16ECB1-8E30-47DD-9BD3-5664B480F5D6}" dt="2025-04-02T09:58:55.363" v="669" actId="164"/>
          <ac:spMkLst>
            <pc:docMk/>
            <pc:sldMk cId="2810433870" sldId="262"/>
            <ac:spMk id="117" creationId="{A737DEC3-2CAD-D164-5679-25245D6F210F}"/>
          </ac:spMkLst>
        </pc:spChg>
        <pc:spChg chg="add del mod">
          <ac:chgData name="Grace Kim" userId="620f565bd6c63822" providerId="LiveId" clId="{0F16ECB1-8E30-47DD-9BD3-5664B480F5D6}" dt="2025-04-02T09:58:11.830" v="646" actId="21"/>
          <ac:spMkLst>
            <pc:docMk/>
            <pc:sldMk cId="2810433870" sldId="262"/>
            <ac:spMk id="118" creationId="{69790428-4EC5-EA4F-EDF6-DE4D3CAEC19B}"/>
          </ac:spMkLst>
        </pc:spChg>
        <pc:spChg chg="add mod">
          <ac:chgData name="Grace Kim" userId="620f565bd6c63822" providerId="LiveId" clId="{0F16ECB1-8E30-47DD-9BD3-5664B480F5D6}" dt="2025-04-02T09:58:55.363" v="669" actId="164"/>
          <ac:spMkLst>
            <pc:docMk/>
            <pc:sldMk cId="2810433870" sldId="262"/>
            <ac:spMk id="119" creationId="{69790428-4EC5-EA4F-EDF6-DE4D3CAEC19B}"/>
          </ac:spMkLst>
        </pc:spChg>
        <pc:spChg chg="add del mod">
          <ac:chgData name="Grace Kim" userId="620f565bd6c63822" providerId="LiveId" clId="{0F16ECB1-8E30-47DD-9BD3-5664B480F5D6}" dt="2025-04-02T09:58:19.201" v="651" actId="21"/>
          <ac:spMkLst>
            <pc:docMk/>
            <pc:sldMk cId="2810433870" sldId="262"/>
            <ac:spMk id="120" creationId="{C334800F-3C95-E224-4706-F24B1B9E0CD9}"/>
          </ac:spMkLst>
        </pc:spChg>
        <pc:spChg chg="add mod">
          <ac:chgData name="Grace Kim" userId="620f565bd6c63822" providerId="LiveId" clId="{0F16ECB1-8E30-47DD-9BD3-5664B480F5D6}" dt="2025-04-02T09:58:55.363" v="669" actId="164"/>
          <ac:spMkLst>
            <pc:docMk/>
            <pc:sldMk cId="2810433870" sldId="262"/>
            <ac:spMk id="121" creationId="{C334800F-3C95-E224-4706-F24B1B9E0CD9}"/>
          </ac:spMkLst>
        </pc:spChg>
        <pc:spChg chg="add del mod">
          <ac:chgData name="Grace Kim" userId="620f565bd6c63822" providerId="LiveId" clId="{0F16ECB1-8E30-47DD-9BD3-5664B480F5D6}" dt="2025-04-02T09:58:31.514" v="656" actId="21"/>
          <ac:spMkLst>
            <pc:docMk/>
            <pc:sldMk cId="2810433870" sldId="262"/>
            <ac:spMk id="122" creationId="{EBE3C35B-36A0-6EBB-F25E-698B33543030}"/>
          </ac:spMkLst>
        </pc:spChg>
        <pc:spChg chg="add mod">
          <ac:chgData name="Grace Kim" userId="620f565bd6c63822" providerId="LiveId" clId="{0F16ECB1-8E30-47DD-9BD3-5664B480F5D6}" dt="2025-04-02T09:58:55.363" v="669" actId="164"/>
          <ac:spMkLst>
            <pc:docMk/>
            <pc:sldMk cId="2810433870" sldId="262"/>
            <ac:spMk id="123" creationId="{EBE3C35B-36A0-6EBB-F25E-698B33543030}"/>
          </ac:spMkLst>
        </pc:spChg>
        <pc:spChg chg="add del mod">
          <ac:chgData name="Grace Kim" userId="620f565bd6c63822" providerId="LiveId" clId="{0F16ECB1-8E30-47DD-9BD3-5664B480F5D6}" dt="2025-04-02T09:58:38.455" v="661" actId="21"/>
          <ac:spMkLst>
            <pc:docMk/>
            <pc:sldMk cId="2810433870" sldId="262"/>
            <ac:spMk id="124" creationId="{D4E57728-3CCF-C4DC-08D7-65439F306CFE}"/>
          </ac:spMkLst>
        </pc:spChg>
        <pc:spChg chg="add mod">
          <ac:chgData name="Grace Kim" userId="620f565bd6c63822" providerId="LiveId" clId="{0F16ECB1-8E30-47DD-9BD3-5664B480F5D6}" dt="2025-04-02T09:58:55.363" v="669" actId="164"/>
          <ac:spMkLst>
            <pc:docMk/>
            <pc:sldMk cId="2810433870" sldId="262"/>
            <ac:spMk id="125" creationId="{D4E57728-3CCF-C4DC-08D7-65439F306CFE}"/>
          </ac:spMkLst>
        </pc:spChg>
        <pc:spChg chg="add del mod">
          <ac:chgData name="Grace Kim" userId="620f565bd6c63822" providerId="LiveId" clId="{0F16ECB1-8E30-47DD-9BD3-5664B480F5D6}" dt="2025-04-02T09:58:47.883" v="666" actId="21"/>
          <ac:spMkLst>
            <pc:docMk/>
            <pc:sldMk cId="2810433870" sldId="262"/>
            <ac:spMk id="126" creationId="{264B1FF7-6547-8309-541F-DA7684293851}"/>
          </ac:spMkLst>
        </pc:spChg>
        <pc:spChg chg="add mod">
          <ac:chgData name="Grace Kim" userId="620f565bd6c63822" providerId="LiveId" clId="{0F16ECB1-8E30-47DD-9BD3-5664B480F5D6}" dt="2025-04-02T09:58:55.363" v="669" actId="164"/>
          <ac:spMkLst>
            <pc:docMk/>
            <pc:sldMk cId="2810433870" sldId="262"/>
            <ac:spMk id="127" creationId="{264B1FF7-6547-8309-541F-DA7684293851}"/>
          </ac:spMkLst>
        </pc:spChg>
        <pc:grpChg chg="del mod">
          <ac:chgData name="Grace Kim" userId="620f565bd6c63822" providerId="LiveId" clId="{0F16ECB1-8E30-47DD-9BD3-5664B480F5D6}" dt="2025-04-02T09:47:57.553" v="511" actId="165"/>
          <ac:grpSpMkLst>
            <pc:docMk/>
            <pc:sldMk cId="2810433870" sldId="262"/>
            <ac:grpSpMk id="4" creationId="{4380F932-C709-8C2F-DDBF-75ED54F742D4}"/>
          </ac:grpSpMkLst>
        </pc:grpChg>
        <pc:grpChg chg="del mod">
          <ac:chgData name="Grace Kim" userId="620f565bd6c63822" providerId="LiveId" clId="{0F16ECB1-8E30-47DD-9BD3-5664B480F5D6}" dt="2025-04-02T09:51:56.292" v="559" actId="165"/>
          <ac:grpSpMkLst>
            <pc:docMk/>
            <pc:sldMk cId="2810433870" sldId="262"/>
            <ac:grpSpMk id="5" creationId="{97B5D9DF-63DB-69E9-4A0D-FDD64A7F973A}"/>
          </ac:grpSpMkLst>
        </pc:grpChg>
        <pc:grpChg chg="mod">
          <ac:chgData name="Grace Kim" userId="620f565bd6c63822" providerId="LiveId" clId="{0F16ECB1-8E30-47DD-9BD3-5664B480F5D6}" dt="2025-04-02T09:43:00.298" v="487" actId="1076"/>
          <ac:grpSpMkLst>
            <pc:docMk/>
            <pc:sldMk cId="2810433870" sldId="262"/>
            <ac:grpSpMk id="7" creationId="{C12927DA-963B-60B7-E9F7-3E1A64284D1C}"/>
          </ac:grpSpMkLst>
        </pc:grpChg>
        <pc:grpChg chg="del mod">
          <ac:chgData name="Grace Kim" userId="620f565bd6c63822" providerId="LiveId" clId="{0F16ECB1-8E30-47DD-9BD3-5664B480F5D6}" dt="2025-04-02T09:55:42.847" v="595" actId="165"/>
          <ac:grpSpMkLst>
            <pc:docMk/>
            <pc:sldMk cId="2810433870" sldId="262"/>
            <ac:grpSpMk id="8" creationId="{06D1FF63-9056-E9D8-2BD6-5C49F52DB666}"/>
          </ac:grpSpMkLst>
        </pc:grpChg>
        <pc:grpChg chg="del mod">
          <ac:chgData name="Grace Kim" userId="620f565bd6c63822" providerId="LiveId" clId="{0F16ECB1-8E30-47DD-9BD3-5664B480F5D6}" dt="2025-04-02T09:57:40.072" v="633" actId="165"/>
          <ac:grpSpMkLst>
            <pc:docMk/>
            <pc:sldMk cId="2810433870" sldId="262"/>
            <ac:grpSpMk id="9" creationId="{D9206CB8-847B-C294-EFB6-196CA9E30B5C}"/>
          </ac:grpSpMkLst>
        </pc:grpChg>
        <pc:grpChg chg="mod">
          <ac:chgData name="Grace Kim" userId="620f565bd6c63822" providerId="LiveId" clId="{0F16ECB1-8E30-47DD-9BD3-5664B480F5D6}" dt="2025-04-02T09:37:12.249" v="451" actId="1076"/>
          <ac:grpSpMkLst>
            <pc:docMk/>
            <pc:sldMk cId="2810433870" sldId="262"/>
            <ac:grpSpMk id="10" creationId="{34D5DC4F-41C6-463F-45F3-A0921DA07218}"/>
          </ac:grpSpMkLst>
        </pc:grpChg>
        <pc:grpChg chg="add mod">
          <ac:chgData name="Grace Kim" userId="620f565bd6c63822" providerId="LiveId" clId="{0F16ECB1-8E30-47DD-9BD3-5664B480F5D6}" dt="2025-04-02T09:58:55.363" v="669" actId="164"/>
          <ac:grpSpMkLst>
            <pc:docMk/>
            <pc:sldMk cId="2810433870" sldId="262"/>
            <ac:grpSpMk id="128" creationId="{12FCDB7A-9E76-8592-2112-5219E6436BBB}"/>
          </ac:grpSpMkLst>
        </pc:grpChg>
        <pc:grpChg chg="add mod">
          <ac:chgData name="Grace Kim" userId="620f565bd6c63822" providerId="LiveId" clId="{0F16ECB1-8E30-47DD-9BD3-5664B480F5D6}" dt="2025-04-02T09:58:57.619" v="670" actId="164"/>
          <ac:grpSpMkLst>
            <pc:docMk/>
            <pc:sldMk cId="2810433870" sldId="262"/>
            <ac:grpSpMk id="129" creationId="{5A919A9B-A9A8-2B6B-AF1A-E5FF201CFE44}"/>
          </ac:grpSpMkLst>
        </pc:grpChg>
        <pc:grpChg chg="add mod">
          <ac:chgData name="Grace Kim" userId="620f565bd6c63822" providerId="LiveId" clId="{0F16ECB1-8E30-47DD-9BD3-5664B480F5D6}" dt="2025-04-02T09:59:09.425" v="673" actId="164"/>
          <ac:grpSpMkLst>
            <pc:docMk/>
            <pc:sldMk cId="2810433870" sldId="262"/>
            <ac:grpSpMk id="130" creationId="{D6DB8AB0-7F2A-2654-41AF-5994FCABDF6B}"/>
          </ac:grpSpMkLst>
        </pc:grpChg>
        <pc:grpChg chg="add mod">
          <ac:chgData name="Grace Kim" userId="620f565bd6c63822" providerId="LiveId" clId="{0F16ECB1-8E30-47DD-9BD3-5664B480F5D6}" dt="2025-04-02T09:59:12.965" v="674" actId="164"/>
          <ac:grpSpMkLst>
            <pc:docMk/>
            <pc:sldMk cId="2810433870" sldId="262"/>
            <ac:grpSpMk id="131" creationId="{C631C720-AFF0-693C-FB06-EE8DEAFF0C9E}"/>
          </ac:grpSpMkLst>
        </pc:grpChg>
        <pc:cxnChg chg="add del mod">
          <ac:chgData name="Grace Kim" userId="620f565bd6c63822" providerId="LiveId" clId="{0F16ECB1-8E30-47DD-9BD3-5664B480F5D6}" dt="2025-04-02T09:40:10.903" v="470" actId="478"/>
          <ac:cxnSpMkLst>
            <pc:docMk/>
            <pc:sldMk cId="2810433870" sldId="262"/>
            <ac:cxnSpMk id="16" creationId="{20D013C1-561D-EA1C-A107-637FF7ABB9B7}"/>
          </ac:cxnSpMkLst>
        </pc:cxnChg>
        <pc:cxnChg chg="add del mod">
          <ac:chgData name="Grace Kim" userId="620f565bd6c63822" providerId="LiveId" clId="{0F16ECB1-8E30-47DD-9BD3-5664B480F5D6}" dt="2025-04-02T09:42:50.159" v="485" actId="478"/>
          <ac:cxnSpMkLst>
            <pc:docMk/>
            <pc:sldMk cId="2810433870" sldId="262"/>
            <ac:cxnSpMk id="67" creationId="{5F799999-DE47-F976-A1EF-7D550AEE7F25}"/>
          </ac:cxnSpMkLst>
        </pc:cxnChg>
      </pc:sldChg>
      <pc:sldChg chg="addSp delSp modSp add mod">
        <pc:chgData name="Grace Kim" userId="620f565bd6c63822" providerId="LiveId" clId="{0F16ECB1-8E30-47DD-9BD3-5664B480F5D6}" dt="2025-04-02T11:48:19.905" v="745" actId="688"/>
        <pc:sldMkLst>
          <pc:docMk/>
          <pc:sldMk cId="1473624366" sldId="263"/>
        </pc:sldMkLst>
        <pc:spChg chg="mod">
          <ac:chgData name="Grace Kim" userId="620f565bd6c63822" providerId="LiveId" clId="{0F16ECB1-8E30-47DD-9BD3-5664B480F5D6}" dt="2025-04-02T11:05:00.961" v="719" actId="164"/>
          <ac:spMkLst>
            <pc:docMk/>
            <pc:sldMk cId="1473624366" sldId="263"/>
            <ac:spMk id="2" creationId="{AA924726-ECEB-CCFE-D445-4B7977EB2F77}"/>
          </ac:spMkLst>
        </pc:spChg>
        <pc:spChg chg="mod">
          <ac:chgData name="Grace Kim" userId="620f565bd6c63822" providerId="LiveId" clId="{0F16ECB1-8E30-47DD-9BD3-5664B480F5D6}" dt="2025-04-02T11:21:43.558" v="727" actId="1076"/>
          <ac:spMkLst>
            <pc:docMk/>
            <pc:sldMk cId="1473624366" sldId="263"/>
            <ac:spMk id="3" creationId="{A66A43C3-E337-4CEA-5764-FB985175EAF5}"/>
          </ac:spMkLst>
        </pc:spChg>
        <pc:spChg chg="mod">
          <ac:chgData name="Grace Kim" userId="620f565bd6c63822" providerId="LiveId" clId="{0F16ECB1-8E30-47DD-9BD3-5664B480F5D6}" dt="2025-04-02T11:05:21.081" v="721" actId="688"/>
          <ac:spMkLst>
            <pc:docMk/>
            <pc:sldMk cId="1473624366" sldId="263"/>
            <ac:spMk id="15" creationId="{4011618A-15B6-2200-8835-54A58DE7BF44}"/>
          </ac:spMkLst>
        </pc:spChg>
        <pc:spChg chg="add del mod">
          <ac:chgData name="Grace Kim" userId="620f565bd6c63822" providerId="LiveId" clId="{0F16ECB1-8E30-47DD-9BD3-5664B480F5D6}" dt="2025-04-02T11:03:03.525" v="704" actId="478"/>
          <ac:spMkLst>
            <pc:docMk/>
            <pc:sldMk cId="1473624366" sldId="263"/>
            <ac:spMk id="23" creationId="{1C5722EE-FAAF-D6DE-595F-2475B09E0845}"/>
          </ac:spMkLst>
        </pc:spChg>
        <pc:spChg chg="mod">
          <ac:chgData name="Grace Kim" userId="620f565bd6c63822" providerId="LiveId" clId="{0F16ECB1-8E30-47DD-9BD3-5664B480F5D6}" dt="2025-04-02T11:36:09.609" v="735" actId="368"/>
          <ac:spMkLst>
            <pc:docMk/>
            <pc:sldMk cId="1473624366" sldId="263"/>
            <ac:spMk id="41" creationId="{2C650E31-A491-FF5E-30DC-5EC3A82154AE}"/>
          </ac:spMkLst>
        </pc:spChg>
        <pc:spChg chg="mod">
          <ac:chgData name="Grace Kim" userId="620f565bd6c63822" providerId="LiveId" clId="{0F16ECB1-8E30-47DD-9BD3-5664B480F5D6}" dt="2025-04-02T11:36:09.609" v="735" actId="368"/>
          <ac:spMkLst>
            <pc:docMk/>
            <pc:sldMk cId="1473624366" sldId="263"/>
            <ac:spMk id="42" creationId="{9C35E238-F041-9041-4D63-BA90856CB6EF}"/>
          </ac:spMkLst>
        </pc:spChg>
        <pc:spChg chg="mod">
          <ac:chgData name="Grace Kim" userId="620f565bd6c63822" providerId="LiveId" clId="{0F16ECB1-8E30-47DD-9BD3-5664B480F5D6}" dt="2025-04-02T11:36:09.609" v="735" actId="368"/>
          <ac:spMkLst>
            <pc:docMk/>
            <pc:sldMk cId="1473624366" sldId="263"/>
            <ac:spMk id="57" creationId="{3AF6F0AE-DFE7-DA95-1946-5F0585326C2C}"/>
          </ac:spMkLst>
        </pc:spChg>
        <pc:spChg chg="mod">
          <ac:chgData name="Grace Kim" userId="620f565bd6c63822" providerId="LiveId" clId="{0F16ECB1-8E30-47DD-9BD3-5664B480F5D6}" dt="2025-04-02T11:05:00.961" v="719" actId="164"/>
          <ac:spMkLst>
            <pc:docMk/>
            <pc:sldMk cId="1473624366" sldId="263"/>
            <ac:spMk id="62" creationId="{DCF8B981-C3B4-3204-16CA-55010EA1D3A6}"/>
          </ac:spMkLst>
        </pc:spChg>
        <pc:spChg chg="mod">
          <ac:chgData name="Grace Kim" userId="620f565bd6c63822" providerId="LiveId" clId="{0F16ECB1-8E30-47DD-9BD3-5664B480F5D6}" dt="2025-04-02T11:05:00.961" v="719" actId="164"/>
          <ac:spMkLst>
            <pc:docMk/>
            <pc:sldMk cId="1473624366" sldId="263"/>
            <ac:spMk id="63" creationId="{CB5C3302-EB81-955B-6EB9-142CC38EF03B}"/>
          </ac:spMkLst>
        </pc:spChg>
        <pc:spChg chg="mod">
          <ac:chgData name="Grace Kim" userId="620f565bd6c63822" providerId="LiveId" clId="{0F16ECB1-8E30-47DD-9BD3-5664B480F5D6}" dt="2025-04-02T11:36:09.609" v="735" actId="368"/>
          <ac:spMkLst>
            <pc:docMk/>
            <pc:sldMk cId="1473624366" sldId="263"/>
            <ac:spMk id="74" creationId="{057CB7BB-F2F2-4060-37AB-9E040F2BA7D6}"/>
          </ac:spMkLst>
        </pc:spChg>
        <pc:spChg chg="mod">
          <ac:chgData name="Grace Kim" userId="620f565bd6c63822" providerId="LiveId" clId="{0F16ECB1-8E30-47DD-9BD3-5664B480F5D6}" dt="2025-04-02T11:36:09.609" v="735" actId="368"/>
          <ac:spMkLst>
            <pc:docMk/>
            <pc:sldMk cId="1473624366" sldId="263"/>
            <ac:spMk id="81" creationId="{F85C061D-097D-26ED-5973-DCA2F1EFFA3D}"/>
          </ac:spMkLst>
        </pc:spChg>
        <pc:spChg chg="mod">
          <ac:chgData name="Grace Kim" userId="620f565bd6c63822" providerId="LiveId" clId="{0F16ECB1-8E30-47DD-9BD3-5664B480F5D6}" dt="2025-04-02T11:36:09.609" v="735" actId="368"/>
          <ac:spMkLst>
            <pc:docMk/>
            <pc:sldMk cId="1473624366" sldId="263"/>
            <ac:spMk id="83" creationId="{4698A923-83EA-CDE8-94E5-67F685633EAC}"/>
          </ac:spMkLst>
        </pc:spChg>
        <pc:spChg chg="mod">
          <ac:chgData name="Grace Kim" userId="620f565bd6c63822" providerId="LiveId" clId="{0F16ECB1-8E30-47DD-9BD3-5664B480F5D6}" dt="2025-04-02T11:16:02.829" v="724" actId="688"/>
          <ac:spMkLst>
            <pc:docMk/>
            <pc:sldMk cId="1473624366" sldId="263"/>
            <ac:spMk id="94" creationId="{0C29DA8C-D9A2-A1D0-EF10-40CFC9540501}"/>
          </ac:spMkLst>
        </pc:spChg>
        <pc:spChg chg="mod">
          <ac:chgData name="Grace Kim" userId="620f565bd6c63822" providerId="LiveId" clId="{0F16ECB1-8E30-47DD-9BD3-5664B480F5D6}" dt="2025-04-02T11:36:09.609" v="735" actId="368"/>
          <ac:spMkLst>
            <pc:docMk/>
            <pc:sldMk cId="1473624366" sldId="263"/>
            <ac:spMk id="95" creationId="{772E833D-4CE6-3A8A-51FC-FF0FCFE2C036}"/>
          </ac:spMkLst>
        </pc:spChg>
        <pc:spChg chg="mod">
          <ac:chgData name="Grace Kim" userId="620f565bd6c63822" providerId="LiveId" clId="{0F16ECB1-8E30-47DD-9BD3-5664B480F5D6}" dt="2025-04-02T11:36:09.609" v="735" actId="368"/>
          <ac:spMkLst>
            <pc:docMk/>
            <pc:sldMk cId="1473624366" sldId="263"/>
            <ac:spMk id="101" creationId="{C8FC58ED-432E-8D80-9F0C-C43399062D51}"/>
          </ac:spMkLst>
        </pc:spChg>
        <pc:spChg chg="mod">
          <ac:chgData name="Grace Kim" userId="620f565bd6c63822" providerId="LiveId" clId="{0F16ECB1-8E30-47DD-9BD3-5664B480F5D6}" dt="2025-04-02T11:36:09.609" v="735" actId="368"/>
          <ac:spMkLst>
            <pc:docMk/>
            <pc:sldMk cId="1473624366" sldId="263"/>
            <ac:spMk id="115" creationId="{88F3A5A5-75F0-C832-1D59-119F28BDD4D8}"/>
          </ac:spMkLst>
        </pc:spChg>
        <pc:spChg chg="mod">
          <ac:chgData name="Grace Kim" userId="620f565bd6c63822" providerId="LiveId" clId="{0F16ECB1-8E30-47DD-9BD3-5664B480F5D6}" dt="2025-04-02T11:36:09.609" v="735" actId="368"/>
          <ac:spMkLst>
            <pc:docMk/>
            <pc:sldMk cId="1473624366" sldId="263"/>
            <ac:spMk id="123" creationId="{B805D0E2-921B-F9E8-71EC-61C66D8DFD7C}"/>
          </ac:spMkLst>
        </pc:spChg>
        <pc:grpChg chg="add mod">
          <ac:chgData name="Grace Kim" userId="620f565bd6c63822" providerId="LiveId" clId="{0F16ECB1-8E30-47DD-9BD3-5664B480F5D6}" dt="2025-04-02T10:53:18.893" v="681" actId="688"/>
          <ac:grpSpMkLst>
            <pc:docMk/>
            <pc:sldMk cId="1473624366" sldId="263"/>
            <ac:grpSpMk id="4" creationId="{BC9FD54F-E3F6-804C-C2D2-97FF950BACD6}"/>
          </ac:grpSpMkLst>
        </pc:grpChg>
        <pc:grpChg chg="add mod">
          <ac:chgData name="Grace Kim" userId="620f565bd6c63822" providerId="LiveId" clId="{0F16ECB1-8E30-47DD-9BD3-5664B480F5D6}" dt="2025-04-02T11:04:09.987" v="709" actId="1076"/>
          <ac:grpSpMkLst>
            <pc:docMk/>
            <pc:sldMk cId="1473624366" sldId="263"/>
            <ac:grpSpMk id="5" creationId="{4315FD17-5F9F-7623-D817-484765DAA31F}"/>
          </ac:grpSpMkLst>
        </pc:grpChg>
        <pc:grpChg chg="mod">
          <ac:chgData name="Grace Kim" userId="620f565bd6c63822" providerId="LiveId" clId="{0F16ECB1-8E30-47DD-9BD3-5664B480F5D6}" dt="2025-04-02T11:05:00.961" v="719" actId="164"/>
          <ac:grpSpMkLst>
            <pc:docMk/>
            <pc:sldMk cId="1473624366" sldId="263"/>
            <ac:grpSpMk id="7" creationId="{6FAA430D-E3E6-21F5-442F-4EC8A8A1B660}"/>
          </ac:grpSpMkLst>
        </pc:grpChg>
        <pc:grpChg chg="mod">
          <ac:chgData name="Grace Kim" userId="620f565bd6c63822" providerId="LiveId" clId="{0F16ECB1-8E30-47DD-9BD3-5664B480F5D6}" dt="2025-04-02T11:05:00.961" v="719" actId="164"/>
          <ac:grpSpMkLst>
            <pc:docMk/>
            <pc:sldMk cId="1473624366" sldId="263"/>
            <ac:grpSpMk id="10" creationId="{C51DAD00-7CE5-6B90-8B90-425E03BB5FCA}"/>
          </ac:grpSpMkLst>
        </pc:grpChg>
        <pc:grpChg chg="add mod">
          <ac:chgData name="Grace Kim" userId="620f565bd6c63822" providerId="LiveId" clId="{0F16ECB1-8E30-47DD-9BD3-5664B480F5D6}" dt="2025-04-02T11:04:32.798" v="712" actId="164"/>
          <ac:grpSpMkLst>
            <pc:docMk/>
            <pc:sldMk cId="1473624366" sldId="263"/>
            <ac:grpSpMk id="24" creationId="{8EF168CA-A811-61EE-33A2-A66D07D3DD4C}"/>
          </ac:grpSpMkLst>
        </pc:grpChg>
        <pc:grpChg chg="add mod">
          <ac:chgData name="Grace Kim" userId="620f565bd6c63822" providerId="LiveId" clId="{0F16ECB1-8E30-47DD-9BD3-5664B480F5D6}" dt="2025-04-02T11:04:35.932" v="714" actId="164"/>
          <ac:grpSpMkLst>
            <pc:docMk/>
            <pc:sldMk cId="1473624366" sldId="263"/>
            <ac:grpSpMk id="26" creationId="{0D524632-7972-DE3B-2F6E-6254BDE067D3}"/>
          </ac:grpSpMkLst>
        </pc:grpChg>
        <pc:grpChg chg="add mod">
          <ac:chgData name="Grace Kim" userId="620f565bd6c63822" providerId="LiveId" clId="{0F16ECB1-8E30-47DD-9BD3-5664B480F5D6}" dt="2025-04-02T11:04:59.355" v="717" actId="688"/>
          <ac:grpSpMkLst>
            <pc:docMk/>
            <pc:sldMk cId="1473624366" sldId="263"/>
            <ac:grpSpMk id="27" creationId="{8F858A77-BF1D-9E67-56E2-A2D6DAE11B06}"/>
          </ac:grpSpMkLst>
        </pc:grpChg>
        <pc:grpChg chg="add mod">
          <ac:chgData name="Grace Kim" userId="620f565bd6c63822" providerId="LiveId" clId="{0F16ECB1-8E30-47DD-9BD3-5664B480F5D6}" dt="2025-04-02T11:48:19.905" v="745" actId="688"/>
          <ac:grpSpMkLst>
            <pc:docMk/>
            <pc:sldMk cId="1473624366" sldId="263"/>
            <ac:grpSpMk id="28" creationId="{D0BE0A93-35D6-768D-388E-FFF5E25F0066}"/>
          </ac:grpSpMkLst>
        </pc:grpChg>
        <pc:grpChg chg="mod">
          <ac:chgData name="Grace Kim" userId="620f565bd6c63822" providerId="LiveId" clId="{0F16ECB1-8E30-47DD-9BD3-5664B480F5D6}" dt="2025-04-02T10:52:46.136" v="679" actId="164"/>
          <ac:grpSpMkLst>
            <pc:docMk/>
            <pc:sldMk cId="1473624366" sldId="263"/>
            <ac:grpSpMk id="128" creationId="{C36C31F7-21BC-E3D9-0F82-7C1A1BA731FA}"/>
          </ac:grpSpMkLst>
        </pc:grpChg>
        <pc:grpChg chg="mod">
          <ac:chgData name="Grace Kim" userId="620f565bd6c63822" providerId="LiveId" clId="{0F16ECB1-8E30-47DD-9BD3-5664B480F5D6}" dt="2025-04-02T11:05:00.961" v="719" actId="164"/>
          <ac:grpSpMkLst>
            <pc:docMk/>
            <pc:sldMk cId="1473624366" sldId="263"/>
            <ac:grpSpMk id="129" creationId="{647B2096-3DB1-DF91-4B8E-E555F599B09E}"/>
          </ac:grpSpMkLst>
        </pc:grpChg>
        <pc:grpChg chg="mod">
          <ac:chgData name="Grace Kim" userId="620f565bd6c63822" providerId="LiveId" clId="{0F16ECB1-8E30-47DD-9BD3-5664B480F5D6}" dt="2025-04-02T11:05:00.961" v="719" actId="164"/>
          <ac:grpSpMkLst>
            <pc:docMk/>
            <pc:sldMk cId="1473624366" sldId="263"/>
            <ac:grpSpMk id="131" creationId="{26C88885-3771-D0CE-FF06-D7094470A94A}"/>
          </ac:grpSpMkLst>
        </pc:grpChg>
        <pc:cxnChg chg="add del mod">
          <ac:chgData name="Grace Kim" userId="620f565bd6c63822" providerId="LiveId" clId="{0F16ECB1-8E30-47DD-9BD3-5664B480F5D6}" dt="2025-04-02T11:02:27.691" v="699" actId="478"/>
          <ac:cxnSpMkLst>
            <pc:docMk/>
            <pc:sldMk cId="1473624366" sldId="263"/>
            <ac:cxnSpMk id="8" creationId="{87809980-1D19-2469-8BCD-4872C66AB5E8}"/>
          </ac:cxnSpMkLst>
        </pc:cxnChg>
      </pc:sldChg>
    </pc:docChg>
  </pc:docChgLst>
  <pc:docChgLst>
    <pc:chgData name="Grace Kim" userId="620f565bd6c63822" providerId="LiveId" clId="{410AB478-A58D-4001-9BF1-20DADEA338D7}"/>
    <pc:docChg chg="undo custSel addSld modSld">
      <pc:chgData name="Grace Kim" userId="620f565bd6c63822" providerId="LiveId" clId="{410AB478-A58D-4001-9BF1-20DADEA338D7}" dt="2025-04-02T05:01:27.559" v="53" actId="207"/>
      <pc:docMkLst>
        <pc:docMk/>
      </pc:docMkLst>
      <pc:sldChg chg="addSp delSp modSp add mod">
        <pc:chgData name="Grace Kim" userId="620f565bd6c63822" providerId="LiveId" clId="{410AB478-A58D-4001-9BF1-20DADEA338D7}" dt="2025-04-02T05:01:27.559" v="53" actId="207"/>
        <pc:sldMkLst>
          <pc:docMk/>
          <pc:sldMk cId="4011054522" sldId="259"/>
        </pc:sldMkLst>
        <pc:spChg chg="add mod">
          <ac:chgData name="Grace Kim" userId="620f565bd6c63822" providerId="LiveId" clId="{410AB478-A58D-4001-9BF1-20DADEA338D7}" dt="2025-04-02T04:53:24.928" v="4" actId="208"/>
          <ac:spMkLst>
            <pc:docMk/>
            <pc:sldMk cId="4011054522" sldId="259"/>
            <ac:spMk id="2" creationId="{98227C59-2241-71F1-A166-D3F54AF545F1}"/>
          </ac:spMkLst>
        </pc:spChg>
        <pc:spChg chg="add mod">
          <ac:chgData name="Grace Kim" userId="620f565bd6c63822" providerId="LiveId" clId="{410AB478-A58D-4001-9BF1-20DADEA338D7}" dt="2025-04-02T05:01:27.559" v="53" actId="207"/>
          <ac:spMkLst>
            <pc:docMk/>
            <pc:sldMk cId="4011054522" sldId="259"/>
            <ac:spMk id="3" creationId="{74612C94-9313-244B-A8F5-6A3FDAAAB3F3}"/>
          </ac:spMkLst>
        </pc:spChg>
        <pc:spChg chg="del">
          <ac:chgData name="Grace Kim" userId="620f565bd6c63822" providerId="LiveId" clId="{410AB478-A58D-4001-9BF1-20DADEA338D7}" dt="2025-04-02T04:52:52.024" v="1" actId="478"/>
          <ac:spMkLst>
            <pc:docMk/>
            <pc:sldMk cId="4011054522" sldId="259"/>
            <ac:spMk id="4" creationId="{0D06E11D-A829-006E-146B-B4D6D6EEE4C4}"/>
          </ac:spMkLst>
        </pc:spChg>
        <pc:spChg chg="add del mod">
          <ac:chgData name="Grace Kim" userId="620f565bd6c63822" providerId="LiveId" clId="{410AB478-A58D-4001-9BF1-20DADEA338D7}" dt="2025-04-02T04:56:17.682" v="16" actId="21"/>
          <ac:spMkLst>
            <pc:docMk/>
            <pc:sldMk cId="4011054522" sldId="259"/>
            <ac:spMk id="5" creationId="{AE579677-3EF9-82AE-BB74-CC769D333BB1}"/>
          </ac:spMkLst>
        </pc:spChg>
        <pc:spChg chg="add del mod">
          <ac:chgData name="Grace Kim" userId="620f565bd6c63822" providerId="LiveId" clId="{410AB478-A58D-4001-9BF1-20DADEA338D7}" dt="2025-04-02T04:56:17.682" v="16" actId="21"/>
          <ac:spMkLst>
            <pc:docMk/>
            <pc:sldMk cId="4011054522" sldId="259"/>
            <ac:spMk id="7" creationId="{538FA759-72BA-6770-57B1-6D25B713635F}"/>
          </ac:spMkLst>
        </pc:spChg>
        <pc:spChg chg="add del mod">
          <ac:chgData name="Grace Kim" userId="620f565bd6c63822" providerId="LiveId" clId="{410AB478-A58D-4001-9BF1-20DADEA338D7}" dt="2025-04-02T04:56:17.682" v="16" actId="21"/>
          <ac:spMkLst>
            <pc:docMk/>
            <pc:sldMk cId="4011054522" sldId="259"/>
            <ac:spMk id="8" creationId="{DFA8DAE4-828D-CF9D-FE1E-5FF5FD2D5685}"/>
          </ac:spMkLst>
        </pc:spChg>
        <pc:spChg chg="add del mod">
          <ac:chgData name="Grace Kim" userId="620f565bd6c63822" providerId="LiveId" clId="{410AB478-A58D-4001-9BF1-20DADEA338D7}" dt="2025-04-02T04:56:17.682" v="16" actId="21"/>
          <ac:spMkLst>
            <pc:docMk/>
            <pc:sldMk cId="4011054522" sldId="259"/>
            <ac:spMk id="9" creationId="{0AAF0FB8-2B76-3217-477D-F5874AFF53A1}"/>
          </ac:spMkLst>
        </pc:spChg>
        <pc:spChg chg="add del mod">
          <ac:chgData name="Grace Kim" userId="620f565bd6c63822" providerId="LiveId" clId="{410AB478-A58D-4001-9BF1-20DADEA338D7}" dt="2025-04-02T04:56:17.682" v="16" actId="21"/>
          <ac:spMkLst>
            <pc:docMk/>
            <pc:sldMk cId="4011054522" sldId="259"/>
            <ac:spMk id="10" creationId="{87424080-3E71-7FA1-10E7-AC2EFE30E512}"/>
          </ac:spMkLst>
        </pc:spChg>
        <pc:spChg chg="add mod">
          <ac:chgData name="Grace Kim" userId="620f565bd6c63822" providerId="LiveId" clId="{410AB478-A58D-4001-9BF1-20DADEA338D7}" dt="2025-04-02T05:01:12.984" v="51" actId="12789"/>
          <ac:spMkLst>
            <pc:docMk/>
            <pc:sldMk cId="4011054522" sldId="259"/>
            <ac:spMk id="11" creationId="{AE579677-3EF9-82AE-BB74-CC769D333BB1}"/>
          </ac:spMkLst>
        </pc:spChg>
        <pc:spChg chg="add mod">
          <ac:chgData name="Grace Kim" userId="620f565bd6c63822" providerId="LiveId" clId="{410AB478-A58D-4001-9BF1-20DADEA338D7}" dt="2025-04-02T05:01:16.121" v="52" actId="408"/>
          <ac:spMkLst>
            <pc:docMk/>
            <pc:sldMk cId="4011054522" sldId="259"/>
            <ac:spMk id="12" creationId="{538FA759-72BA-6770-57B1-6D25B713635F}"/>
          </ac:spMkLst>
        </pc:spChg>
        <pc:spChg chg="add mod">
          <ac:chgData name="Grace Kim" userId="620f565bd6c63822" providerId="LiveId" clId="{410AB478-A58D-4001-9BF1-20DADEA338D7}" dt="2025-04-02T05:01:16.121" v="52" actId="408"/>
          <ac:spMkLst>
            <pc:docMk/>
            <pc:sldMk cId="4011054522" sldId="259"/>
            <ac:spMk id="13" creationId="{DFA8DAE4-828D-CF9D-FE1E-5FF5FD2D5685}"/>
          </ac:spMkLst>
        </pc:spChg>
        <pc:spChg chg="add mod">
          <ac:chgData name="Grace Kim" userId="620f565bd6c63822" providerId="LiveId" clId="{410AB478-A58D-4001-9BF1-20DADEA338D7}" dt="2025-04-02T05:01:16.121" v="52" actId="408"/>
          <ac:spMkLst>
            <pc:docMk/>
            <pc:sldMk cId="4011054522" sldId="259"/>
            <ac:spMk id="14" creationId="{0AAF0FB8-2B76-3217-477D-F5874AFF53A1}"/>
          </ac:spMkLst>
        </pc:spChg>
        <pc:spChg chg="add mod">
          <ac:chgData name="Grace Kim" userId="620f565bd6c63822" providerId="LiveId" clId="{410AB478-A58D-4001-9BF1-20DADEA338D7}" dt="2025-04-02T05:01:12.984" v="51" actId="12789"/>
          <ac:spMkLst>
            <pc:docMk/>
            <pc:sldMk cId="4011054522" sldId="259"/>
            <ac:spMk id="15" creationId="{87424080-3E71-7FA1-10E7-AC2EFE30E512}"/>
          </ac:spMkLst>
        </pc:spChg>
        <pc:picChg chg="del">
          <ac:chgData name="Grace Kim" userId="620f565bd6c63822" providerId="LiveId" clId="{410AB478-A58D-4001-9BF1-20DADEA338D7}" dt="2025-04-02T04:52:52.024" v="1" actId="478"/>
          <ac:picMkLst>
            <pc:docMk/>
            <pc:sldMk cId="4011054522" sldId="259"/>
            <ac:picMk id="3074" creationId="{B4E2A395-13E7-9B46-C9CD-52C795A198F0}"/>
          </ac:picMkLst>
        </pc:picChg>
        <pc:cxnChg chg="del">
          <ac:chgData name="Grace Kim" userId="620f565bd6c63822" providerId="LiveId" clId="{410AB478-A58D-4001-9BF1-20DADEA338D7}" dt="2025-04-02T04:52:52.024" v="1" actId="478"/>
          <ac:cxnSpMkLst>
            <pc:docMk/>
            <pc:sldMk cId="4011054522" sldId="259"/>
            <ac:cxnSpMk id="6" creationId="{40D8B234-99CF-6186-CD11-071400E3EC3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D6962-6F68-47A0-9A8D-AEA9A2EF7411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00B9E-B583-48A1-BBF2-5B2F4DB1F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512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00B9E-B583-48A1-BBF2-5B2F4DB1F1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94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B2525-0FAC-5BF2-B67B-82A2B9939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34DACE0-1376-95ED-9C02-5BF72EC7D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ECD6813-DFB4-9644-B865-D1A221CA29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74AB99-3FA9-B976-64CB-F8C08AE22E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00B9E-B583-48A1-BBF2-5B2F4DB1F1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425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C2B48-8756-FA93-56AF-8C545C892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C6FD85C-4CD5-5FDD-7881-1C18EC9F23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8B55781-2E64-4284-9721-406E4DA265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02F3D1-940C-9734-F00C-5087870964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00B9E-B583-48A1-BBF2-5B2F4DB1F1C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616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1C436-FA2E-98F2-72F9-4DE9EB0EB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1F983B2-EC3F-E2B7-F85E-9C76FF5E46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ADEF7BB-3569-26F7-F7A7-71694583C4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E0A27F-1743-5947-9E87-184C037BE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00B9E-B583-48A1-BBF2-5B2F4DB1F1C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59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27DC-512D-43CF-8DD3-B06FB389DA6B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A6E3-613F-49B3-8580-4028D8CC8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60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27DC-512D-43CF-8DD3-B06FB389DA6B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A6E3-613F-49B3-8580-4028D8CC8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07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27DC-512D-43CF-8DD3-B06FB389DA6B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A6E3-613F-49B3-8580-4028D8CC8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25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27DC-512D-43CF-8DD3-B06FB389DA6B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A6E3-613F-49B3-8580-4028D8CC8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84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82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82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27DC-512D-43CF-8DD3-B06FB389DA6B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A6E3-613F-49B3-8580-4028D8CC8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01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27DC-512D-43CF-8DD3-B06FB389DA6B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A6E3-613F-49B3-8580-4028D8CC8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24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27DC-512D-43CF-8DD3-B06FB389DA6B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A6E3-613F-49B3-8580-4028D8CC8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90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27DC-512D-43CF-8DD3-B06FB389DA6B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A6E3-613F-49B3-8580-4028D8CC8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36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27DC-512D-43CF-8DD3-B06FB389DA6B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A6E3-613F-49B3-8580-4028D8CC8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59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27DC-512D-43CF-8DD3-B06FB389DA6B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A6E3-613F-49B3-8580-4028D8CC8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43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27DC-512D-43CF-8DD3-B06FB389DA6B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A6E3-613F-49B3-8580-4028D8CC8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14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9327DC-512D-43CF-8DD3-B06FB389DA6B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34A6E3-613F-49B3-8580-4028D8CC8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3F4AB-0E18-ACE5-D344-EDA7FCD83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8086146-67E8-F4A1-626F-29EE0A52ADC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-6423758" y="1396194"/>
            <a:ext cx="33520478" cy="18855269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98227C59-2241-71F1-A166-D3F54AF545F1}"/>
              </a:ext>
            </a:extLst>
          </p:cNvPr>
          <p:cNvSpPr/>
          <p:nvPr/>
        </p:nvSpPr>
        <p:spPr>
          <a:xfrm>
            <a:off x="0" y="0"/>
            <a:ext cx="21599525" cy="215995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4612C94-9313-244B-A8F5-6A3FDAAAB3F3}"/>
              </a:ext>
            </a:extLst>
          </p:cNvPr>
          <p:cNvSpPr/>
          <p:nvPr/>
        </p:nvSpPr>
        <p:spPr>
          <a:xfrm>
            <a:off x="10640736" y="10640736"/>
            <a:ext cx="318052" cy="3180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E579677-3EF9-82AE-BB74-CC769D333BB1}"/>
              </a:ext>
            </a:extLst>
          </p:cNvPr>
          <p:cNvSpPr/>
          <p:nvPr/>
        </p:nvSpPr>
        <p:spPr>
          <a:xfrm>
            <a:off x="4367713" y="4885443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38FA759-72BA-6770-57B1-6D25B713635F}"/>
              </a:ext>
            </a:extLst>
          </p:cNvPr>
          <p:cNvSpPr/>
          <p:nvPr/>
        </p:nvSpPr>
        <p:spPr>
          <a:xfrm>
            <a:off x="3642490" y="3373235"/>
            <a:ext cx="198000" cy="19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FA8DAE4-828D-CF9D-FE1E-5FF5FD2D5685}"/>
              </a:ext>
            </a:extLst>
          </p:cNvPr>
          <p:cNvSpPr/>
          <p:nvPr/>
        </p:nvSpPr>
        <p:spPr>
          <a:xfrm>
            <a:off x="11735773" y="18529122"/>
            <a:ext cx="324000" cy="324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AAF0FB8-2B76-3217-477D-F5874AFF53A1}"/>
              </a:ext>
            </a:extLst>
          </p:cNvPr>
          <p:cNvSpPr/>
          <p:nvPr/>
        </p:nvSpPr>
        <p:spPr>
          <a:xfrm>
            <a:off x="2861163" y="4457954"/>
            <a:ext cx="432000" cy="432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7424080-3E71-7FA1-10E7-AC2EFE30E512}"/>
              </a:ext>
            </a:extLst>
          </p:cNvPr>
          <p:cNvSpPr/>
          <p:nvPr/>
        </p:nvSpPr>
        <p:spPr>
          <a:xfrm>
            <a:off x="5172728" y="8813555"/>
            <a:ext cx="576000" cy="57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FA61D62-E675-6C45-7CA7-4F99E30D3D44}"/>
              </a:ext>
            </a:extLst>
          </p:cNvPr>
          <p:cNvSpPr/>
          <p:nvPr/>
        </p:nvSpPr>
        <p:spPr>
          <a:xfrm>
            <a:off x="4398563" y="4688432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B4DB46C-84E7-F64F-3BB8-7EB3064E10F7}"/>
              </a:ext>
            </a:extLst>
          </p:cNvPr>
          <p:cNvSpPr/>
          <p:nvPr/>
        </p:nvSpPr>
        <p:spPr>
          <a:xfrm>
            <a:off x="4452563" y="4472146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F672D0E-2C35-517B-B4A7-87904B7A8060}"/>
              </a:ext>
            </a:extLst>
          </p:cNvPr>
          <p:cNvSpPr/>
          <p:nvPr/>
        </p:nvSpPr>
        <p:spPr>
          <a:xfrm>
            <a:off x="12884621" y="19291176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5705B66-9E1E-7853-2EA1-BDEE7D92605E}"/>
              </a:ext>
            </a:extLst>
          </p:cNvPr>
          <p:cNvSpPr/>
          <p:nvPr/>
        </p:nvSpPr>
        <p:spPr>
          <a:xfrm>
            <a:off x="5492530" y="5800611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0717DDF-BF29-2A6E-9041-9F40308B1681}"/>
              </a:ext>
            </a:extLst>
          </p:cNvPr>
          <p:cNvSpPr/>
          <p:nvPr/>
        </p:nvSpPr>
        <p:spPr>
          <a:xfrm>
            <a:off x="12361248" y="8604725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981C7FF-4452-A6F9-71E8-305CCB45A963}"/>
              </a:ext>
            </a:extLst>
          </p:cNvPr>
          <p:cNvSpPr/>
          <p:nvPr/>
        </p:nvSpPr>
        <p:spPr>
          <a:xfrm>
            <a:off x="13038264" y="8861301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8BCDFE-4351-DEC2-114C-C7C234386E29}"/>
              </a:ext>
            </a:extLst>
          </p:cNvPr>
          <p:cNvSpPr/>
          <p:nvPr/>
        </p:nvSpPr>
        <p:spPr>
          <a:xfrm>
            <a:off x="12977156" y="9301492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7456688-7414-D0CD-9EFD-4DBE082B1705}"/>
              </a:ext>
            </a:extLst>
          </p:cNvPr>
          <p:cNvSpPr/>
          <p:nvPr/>
        </p:nvSpPr>
        <p:spPr>
          <a:xfrm>
            <a:off x="17708487" y="9398606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34AE2E2-ACF5-C5C9-66E5-B8375D18F35D}"/>
              </a:ext>
            </a:extLst>
          </p:cNvPr>
          <p:cNvSpPr/>
          <p:nvPr/>
        </p:nvSpPr>
        <p:spPr>
          <a:xfrm>
            <a:off x="13492022" y="9938045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8073707-C3CA-0887-AB3D-C453D33D8677}"/>
              </a:ext>
            </a:extLst>
          </p:cNvPr>
          <p:cNvSpPr/>
          <p:nvPr/>
        </p:nvSpPr>
        <p:spPr>
          <a:xfrm>
            <a:off x="14094511" y="10135182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C35E4A8-517A-27AD-1963-913989CB354C}"/>
              </a:ext>
            </a:extLst>
          </p:cNvPr>
          <p:cNvSpPr/>
          <p:nvPr/>
        </p:nvSpPr>
        <p:spPr>
          <a:xfrm>
            <a:off x="18130110" y="11062151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4B342A4-A5DC-8C1C-1FE3-5D5F2F64ACB6}"/>
              </a:ext>
            </a:extLst>
          </p:cNvPr>
          <p:cNvSpPr/>
          <p:nvPr/>
        </p:nvSpPr>
        <p:spPr>
          <a:xfrm>
            <a:off x="8476157" y="11481265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C37C0C9-1421-DA81-320D-12A07C02ACD6}"/>
              </a:ext>
            </a:extLst>
          </p:cNvPr>
          <p:cNvSpPr/>
          <p:nvPr/>
        </p:nvSpPr>
        <p:spPr>
          <a:xfrm>
            <a:off x="8741840" y="12260255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C386CDB-9513-7123-F7BD-DA2C0D1BDEA4}"/>
              </a:ext>
            </a:extLst>
          </p:cNvPr>
          <p:cNvSpPr/>
          <p:nvPr/>
        </p:nvSpPr>
        <p:spPr>
          <a:xfrm>
            <a:off x="8363914" y="12101296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232EFA2-1810-DCB0-CF3A-B246261D6DD6}"/>
              </a:ext>
            </a:extLst>
          </p:cNvPr>
          <p:cNvSpPr/>
          <p:nvPr/>
        </p:nvSpPr>
        <p:spPr>
          <a:xfrm>
            <a:off x="8711286" y="11218680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DD73C86-24DB-B1EC-D5E3-B523BD2A262B}"/>
              </a:ext>
            </a:extLst>
          </p:cNvPr>
          <p:cNvSpPr/>
          <p:nvPr/>
        </p:nvSpPr>
        <p:spPr>
          <a:xfrm>
            <a:off x="11100873" y="20120017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98F949E-A9EF-C60C-A18F-A521B3C4F6FD}"/>
              </a:ext>
            </a:extLst>
          </p:cNvPr>
          <p:cNvSpPr/>
          <p:nvPr/>
        </p:nvSpPr>
        <p:spPr>
          <a:xfrm>
            <a:off x="6586685" y="16930006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55F29D5-383D-B7CA-1FD6-6B66DF6EA96F}"/>
              </a:ext>
            </a:extLst>
          </p:cNvPr>
          <p:cNvSpPr/>
          <p:nvPr/>
        </p:nvSpPr>
        <p:spPr>
          <a:xfrm>
            <a:off x="13214684" y="17607180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7D27316-882F-F48F-2CE4-59DEB11764B8}"/>
              </a:ext>
            </a:extLst>
          </p:cNvPr>
          <p:cNvSpPr/>
          <p:nvPr/>
        </p:nvSpPr>
        <p:spPr>
          <a:xfrm>
            <a:off x="7142580" y="17983749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7A49078-D8A0-8538-8F00-374A3FAE01DE}"/>
              </a:ext>
            </a:extLst>
          </p:cNvPr>
          <p:cNvSpPr/>
          <p:nvPr/>
        </p:nvSpPr>
        <p:spPr>
          <a:xfrm>
            <a:off x="6328566" y="13122291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08D23C2-79AA-4DBB-91EB-E7F12A8F9DFC}"/>
              </a:ext>
            </a:extLst>
          </p:cNvPr>
          <p:cNvSpPr/>
          <p:nvPr/>
        </p:nvSpPr>
        <p:spPr>
          <a:xfrm>
            <a:off x="6487257" y="12366198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963EDAE-DB1E-CC43-0842-A05F9DA1F530}"/>
              </a:ext>
            </a:extLst>
          </p:cNvPr>
          <p:cNvSpPr/>
          <p:nvPr/>
        </p:nvSpPr>
        <p:spPr>
          <a:xfrm>
            <a:off x="15292609" y="10767634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26272BF-8E67-A24B-7402-86BE88F7D72B}"/>
              </a:ext>
            </a:extLst>
          </p:cNvPr>
          <p:cNvSpPr/>
          <p:nvPr/>
        </p:nvSpPr>
        <p:spPr>
          <a:xfrm>
            <a:off x="15007287" y="11397018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B6E30F4-EAF2-E49E-E375-3B494A1B7ED0}"/>
              </a:ext>
            </a:extLst>
          </p:cNvPr>
          <p:cNvSpPr/>
          <p:nvPr/>
        </p:nvSpPr>
        <p:spPr>
          <a:xfrm>
            <a:off x="15691194" y="11727256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13EE28E-53C1-AD96-2EE6-E351E7FA4930}"/>
              </a:ext>
            </a:extLst>
          </p:cNvPr>
          <p:cNvSpPr/>
          <p:nvPr/>
        </p:nvSpPr>
        <p:spPr>
          <a:xfrm>
            <a:off x="12087048" y="8967381"/>
            <a:ext cx="198000" cy="19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BC97A07-7EFC-36BD-9862-4BB477B691F9}"/>
              </a:ext>
            </a:extLst>
          </p:cNvPr>
          <p:cNvSpPr/>
          <p:nvPr/>
        </p:nvSpPr>
        <p:spPr>
          <a:xfrm>
            <a:off x="8089194" y="17868411"/>
            <a:ext cx="198000" cy="19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08B66DE-0763-D76B-06CF-78BD225AF2A8}"/>
              </a:ext>
            </a:extLst>
          </p:cNvPr>
          <p:cNvSpPr/>
          <p:nvPr/>
        </p:nvSpPr>
        <p:spPr>
          <a:xfrm>
            <a:off x="5073728" y="14467016"/>
            <a:ext cx="198000" cy="19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0D60E07-5893-3957-7C31-0A7A3F259857}"/>
              </a:ext>
            </a:extLst>
          </p:cNvPr>
          <p:cNvSpPr/>
          <p:nvPr/>
        </p:nvSpPr>
        <p:spPr>
          <a:xfrm>
            <a:off x="8611803" y="11727256"/>
            <a:ext cx="198000" cy="19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779C2FE-DF1A-67C2-A009-00B50EA62DCE}"/>
              </a:ext>
            </a:extLst>
          </p:cNvPr>
          <p:cNvSpPr/>
          <p:nvPr/>
        </p:nvSpPr>
        <p:spPr>
          <a:xfrm>
            <a:off x="7298792" y="14904232"/>
            <a:ext cx="198000" cy="19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03806A4-5507-B523-0870-2A23B47F9ED9}"/>
              </a:ext>
            </a:extLst>
          </p:cNvPr>
          <p:cNvSpPr/>
          <p:nvPr/>
        </p:nvSpPr>
        <p:spPr>
          <a:xfrm>
            <a:off x="16482549" y="11040597"/>
            <a:ext cx="198000" cy="19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948D7D2-C2BC-66F7-007A-4FD2787268A8}"/>
              </a:ext>
            </a:extLst>
          </p:cNvPr>
          <p:cNvSpPr/>
          <p:nvPr/>
        </p:nvSpPr>
        <p:spPr>
          <a:xfrm>
            <a:off x="13247130" y="9570326"/>
            <a:ext cx="198000" cy="19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33226616-033F-E3E3-BAC0-56D30C13E993}"/>
              </a:ext>
            </a:extLst>
          </p:cNvPr>
          <p:cNvSpPr/>
          <p:nvPr/>
        </p:nvSpPr>
        <p:spPr>
          <a:xfrm>
            <a:off x="17370041" y="9525531"/>
            <a:ext cx="198000" cy="19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536F425-AF6D-8ABE-0664-62555C719D36}"/>
              </a:ext>
            </a:extLst>
          </p:cNvPr>
          <p:cNvSpPr/>
          <p:nvPr/>
        </p:nvSpPr>
        <p:spPr>
          <a:xfrm>
            <a:off x="13948619" y="20341113"/>
            <a:ext cx="198000" cy="19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D02688F-12BC-533A-0575-4F4749E439B7}"/>
              </a:ext>
            </a:extLst>
          </p:cNvPr>
          <p:cNvSpPr/>
          <p:nvPr/>
        </p:nvSpPr>
        <p:spPr>
          <a:xfrm>
            <a:off x="4763280" y="5530611"/>
            <a:ext cx="324000" cy="324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5CDB6C0-911F-F4F6-8F52-7713BAEEB8BF}"/>
              </a:ext>
            </a:extLst>
          </p:cNvPr>
          <p:cNvSpPr/>
          <p:nvPr/>
        </p:nvSpPr>
        <p:spPr>
          <a:xfrm>
            <a:off x="6325257" y="16006234"/>
            <a:ext cx="324000" cy="324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7E67396-3DBE-6626-BBC1-76AFBA8CB56F}"/>
              </a:ext>
            </a:extLst>
          </p:cNvPr>
          <p:cNvSpPr/>
          <p:nvPr/>
        </p:nvSpPr>
        <p:spPr>
          <a:xfrm>
            <a:off x="6383419" y="13680685"/>
            <a:ext cx="324000" cy="324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D48DB81-697B-E730-332E-8786D6850419}"/>
              </a:ext>
            </a:extLst>
          </p:cNvPr>
          <p:cNvSpPr/>
          <p:nvPr/>
        </p:nvSpPr>
        <p:spPr>
          <a:xfrm>
            <a:off x="6723554" y="11170529"/>
            <a:ext cx="324000" cy="324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55E1B608-DF5D-62E5-4E9D-1E8F602E2405}"/>
              </a:ext>
            </a:extLst>
          </p:cNvPr>
          <p:cNvSpPr/>
          <p:nvPr/>
        </p:nvSpPr>
        <p:spPr>
          <a:xfrm>
            <a:off x="5492530" y="4866508"/>
            <a:ext cx="432000" cy="432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0424CCE-7CF0-524B-2A3F-C49F36FAC1DD}"/>
              </a:ext>
            </a:extLst>
          </p:cNvPr>
          <p:cNvSpPr/>
          <p:nvPr/>
        </p:nvSpPr>
        <p:spPr>
          <a:xfrm>
            <a:off x="7831748" y="8305893"/>
            <a:ext cx="432000" cy="432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301CA1E-4BD9-25F7-F1B0-5D420A74CFDC}"/>
              </a:ext>
            </a:extLst>
          </p:cNvPr>
          <p:cNvSpPr/>
          <p:nvPr/>
        </p:nvSpPr>
        <p:spPr>
          <a:xfrm>
            <a:off x="12638209" y="14519124"/>
            <a:ext cx="432000" cy="432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D7436B5-B2DB-D233-925E-22E3F44B8580}"/>
              </a:ext>
            </a:extLst>
          </p:cNvPr>
          <p:cNvSpPr/>
          <p:nvPr/>
        </p:nvSpPr>
        <p:spPr>
          <a:xfrm>
            <a:off x="17253041" y="10136830"/>
            <a:ext cx="432000" cy="432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054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051C8-2413-DDBE-3F3A-6DC1C98BA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FD20C6A-DECB-A77A-6235-BC2576E05003}"/>
              </a:ext>
            </a:extLst>
          </p:cNvPr>
          <p:cNvSpPr/>
          <p:nvPr/>
        </p:nvSpPr>
        <p:spPr>
          <a:xfrm>
            <a:off x="0" y="0"/>
            <a:ext cx="21599525" cy="215995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9FA90C9-B12D-43F6-0B75-1DF16F36DA1B}"/>
              </a:ext>
            </a:extLst>
          </p:cNvPr>
          <p:cNvSpPr/>
          <p:nvPr/>
        </p:nvSpPr>
        <p:spPr>
          <a:xfrm>
            <a:off x="10640736" y="10640736"/>
            <a:ext cx="318052" cy="3180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7BA92F-B2B1-F998-713B-E24BCD493F8E}"/>
              </a:ext>
            </a:extLst>
          </p:cNvPr>
          <p:cNvSpPr/>
          <p:nvPr/>
        </p:nvSpPr>
        <p:spPr>
          <a:xfrm>
            <a:off x="5172728" y="8813555"/>
            <a:ext cx="576000" cy="57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B28D882-9605-6474-EEDD-0E4C1A2AD69B}"/>
              </a:ext>
            </a:extLst>
          </p:cNvPr>
          <p:cNvGrpSpPr/>
          <p:nvPr/>
        </p:nvGrpSpPr>
        <p:grpSpPr>
          <a:xfrm>
            <a:off x="8363914" y="11218680"/>
            <a:ext cx="485926" cy="1149575"/>
            <a:chOff x="8363914" y="11218680"/>
            <a:chExt cx="485926" cy="114957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821BAB5-3C3D-F541-2DF5-C409D60C7F79}"/>
                </a:ext>
              </a:extLst>
            </p:cNvPr>
            <p:cNvSpPr/>
            <p:nvPr/>
          </p:nvSpPr>
          <p:spPr>
            <a:xfrm>
              <a:off x="8476157" y="11481265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C73E4F5-923B-BD64-393F-4BABE313D50F}"/>
                </a:ext>
              </a:extLst>
            </p:cNvPr>
            <p:cNvSpPr/>
            <p:nvPr/>
          </p:nvSpPr>
          <p:spPr>
            <a:xfrm>
              <a:off x="8741840" y="12260255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37F978F-F14C-C6FB-7664-9B2F244FA677}"/>
                </a:ext>
              </a:extLst>
            </p:cNvPr>
            <p:cNvSpPr/>
            <p:nvPr/>
          </p:nvSpPr>
          <p:spPr>
            <a:xfrm>
              <a:off x="8363914" y="12101296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5E203C4-A388-FD71-3EC9-DFC42C94B5B0}"/>
                </a:ext>
              </a:extLst>
            </p:cNvPr>
            <p:cNvSpPr/>
            <p:nvPr/>
          </p:nvSpPr>
          <p:spPr>
            <a:xfrm>
              <a:off x="8711286" y="11218680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FE64D44-86FC-2E18-64B8-3F090B57483A}"/>
                </a:ext>
              </a:extLst>
            </p:cNvPr>
            <p:cNvSpPr/>
            <p:nvPr/>
          </p:nvSpPr>
          <p:spPr>
            <a:xfrm>
              <a:off x="8611803" y="11727256"/>
              <a:ext cx="198000" cy="19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9FB4502-EC50-C418-8B52-935BF45E1C26}"/>
              </a:ext>
            </a:extLst>
          </p:cNvPr>
          <p:cNvGrpSpPr/>
          <p:nvPr/>
        </p:nvGrpSpPr>
        <p:grpSpPr>
          <a:xfrm>
            <a:off x="12087048" y="8604725"/>
            <a:ext cx="2115463" cy="1638457"/>
            <a:chOff x="12087048" y="8604725"/>
            <a:chExt cx="2115463" cy="1638457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B38DD03-B961-7D41-4B53-1E2E02519DD9}"/>
                </a:ext>
              </a:extLst>
            </p:cNvPr>
            <p:cNvSpPr/>
            <p:nvPr/>
          </p:nvSpPr>
          <p:spPr>
            <a:xfrm>
              <a:off x="12361248" y="8604725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4BD8086-99E0-EEF6-A6BF-A5C4A9BDDAC8}"/>
                </a:ext>
              </a:extLst>
            </p:cNvPr>
            <p:cNvSpPr/>
            <p:nvPr/>
          </p:nvSpPr>
          <p:spPr>
            <a:xfrm>
              <a:off x="13038264" y="8861301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BA82A6A-A11A-4BE8-B508-500AB2EE2E0B}"/>
                </a:ext>
              </a:extLst>
            </p:cNvPr>
            <p:cNvSpPr/>
            <p:nvPr/>
          </p:nvSpPr>
          <p:spPr>
            <a:xfrm>
              <a:off x="12977156" y="9301492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1616406-D92F-1F2D-43E9-9B482A058703}"/>
                </a:ext>
              </a:extLst>
            </p:cNvPr>
            <p:cNvSpPr/>
            <p:nvPr/>
          </p:nvSpPr>
          <p:spPr>
            <a:xfrm>
              <a:off x="13492022" y="9938045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E6DC4F2-DE49-A4BA-66E9-C5DD3BA72B7B}"/>
                </a:ext>
              </a:extLst>
            </p:cNvPr>
            <p:cNvSpPr/>
            <p:nvPr/>
          </p:nvSpPr>
          <p:spPr>
            <a:xfrm>
              <a:off x="14094511" y="10135182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A7B233F-9CE4-2EFD-0B04-4458AE6D0F23}"/>
                </a:ext>
              </a:extLst>
            </p:cNvPr>
            <p:cNvSpPr/>
            <p:nvPr/>
          </p:nvSpPr>
          <p:spPr>
            <a:xfrm>
              <a:off x="12087048" y="8967381"/>
              <a:ext cx="198000" cy="19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0A1BD999-CD21-1344-1FC6-82A1F8ED3401}"/>
                </a:ext>
              </a:extLst>
            </p:cNvPr>
            <p:cNvSpPr/>
            <p:nvPr/>
          </p:nvSpPr>
          <p:spPr>
            <a:xfrm>
              <a:off x="13247130" y="9570326"/>
              <a:ext cx="198000" cy="19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546C70B-EB5F-6817-AF80-144AF0246B28}"/>
              </a:ext>
            </a:extLst>
          </p:cNvPr>
          <p:cNvGrpSpPr/>
          <p:nvPr/>
        </p:nvGrpSpPr>
        <p:grpSpPr>
          <a:xfrm>
            <a:off x="11100873" y="17607180"/>
            <a:ext cx="3045746" cy="2931933"/>
            <a:chOff x="11100873" y="17607180"/>
            <a:chExt cx="3045746" cy="2931933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E42DBDF-CF7A-BAFD-C990-F205D1A6992A}"/>
                </a:ext>
              </a:extLst>
            </p:cNvPr>
            <p:cNvSpPr/>
            <p:nvPr/>
          </p:nvSpPr>
          <p:spPr>
            <a:xfrm>
              <a:off x="11735773" y="18529122"/>
              <a:ext cx="324000" cy="324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7AF9B76-BB96-8201-6A4D-EA19B234AE64}"/>
                </a:ext>
              </a:extLst>
            </p:cNvPr>
            <p:cNvSpPr/>
            <p:nvPr/>
          </p:nvSpPr>
          <p:spPr>
            <a:xfrm>
              <a:off x="12884621" y="19291176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760097B-EC41-B3A9-FF4E-DB612765510F}"/>
                </a:ext>
              </a:extLst>
            </p:cNvPr>
            <p:cNvSpPr/>
            <p:nvPr/>
          </p:nvSpPr>
          <p:spPr>
            <a:xfrm>
              <a:off x="11100873" y="20120017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6A893E3-04F2-F6E9-1183-D2B598604A9C}"/>
                </a:ext>
              </a:extLst>
            </p:cNvPr>
            <p:cNvSpPr/>
            <p:nvPr/>
          </p:nvSpPr>
          <p:spPr>
            <a:xfrm>
              <a:off x="13214684" y="17607180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3341C9D-B5F5-B6D3-433C-5CFC1E7252EC}"/>
                </a:ext>
              </a:extLst>
            </p:cNvPr>
            <p:cNvSpPr/>
            <p:nvPr/>
          </p:nvSpPr>
          <p:spPr>
            <a:xfrm>
              <a:off x="13948619" y="20341113"/>
              <a:ext cx="198000" cy="19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4499041-B211-7430-8CB0-E4BC8AF87CE0}"/>
              </a:ext>
            </a:extLst>
          </p:cNvPr>
          <p:cNvGrpSpPr/>
          <p:nvPr/>
        </p:nvGrpSpPr>
        <p:grpSpPr>
          <a:xfrm>
            <a:off x="5073728" y="11170529"/>
            <a:ext cx="3213466" cy="6921220"/>
            <a:chOff x="5073728" y="11170529"/>
            <a:chExt cx="3213466" cy="6921220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9BDEB20-FC02-C776-23D2-F871ED30518C}"/>
                </a:ext>
              </a:extLst>
            </p:cNvPr>
            <p:cNvSpPr/>
            <p:nvPr/>
          </p:nvSpPr>
          <p:spPr>
            <a:xfrm>
              <a:off x="6586685" y="16930006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D47043E7-1678-9845-652D-954BA3F0E65D}"/>
                </a:ext>
              </a:extLst>
            </p:cNvPr>
            <p:cNvSpPr/>
            <p:nvPr/>
          </p:nvSpPr>
          <p:spPr>
            <a:xfrm>
              <a:off x="7142580" y="17983749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9C7A673-8F39-7087-C676-67276086306C}"/>
                </a:ext>
              </a:extLst>
            </p:cNvPr>
            <p:cNvSpPr/>
            <p:nvPr/>
          </p:nvSpPr>
          <p:spPr>
            <a:xfrm>
              <a:off x="6328566" y="13122291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1A3B38D-3977-C2CF-16A1-ED62DA13D728}"/>
                </a:ext>
              </a:extLst>
            </p:cNvPr>
            <p:cNvSpPr/>
            <p:nvPr/>
          </p:nvSpPr>
          <p:spPr>
            <a:xfrm>
              <a:off x="6487257" y="12366198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78763448-3F05-1660-6D50-03CFFE0CFA64}"/>
                </a:ext>
              </a:extLst>
            </p:cNvPr>
            <p:cNvSpPr/>
            <p:nvPr/>
          </p:nvSpPr>
          <p:spPr>
            <a:xfrm>
              <a:off x="8089194" y="17868411"/>
              <a:ext cx="198000" cy="19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821C155-8DEA-BE64-C814-698C11761675}"/>
                </a:ext>
              </a:extLst>
            </p:cNvPr>
            <p:cNvSpPr/>
            <p:nvPr/>
          </p:nvSpPr>
          <p:spPr>
            <a:xfrm>
              <a:off x="5073728" y="14467016"/>
              <a:ext cx="198000" cy="19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516113E-25C0-4E51-F9BC-C1AE73AB34D6}"/>
                </a:ext>
              </a:extLst>
            </p:cNvPr>
            <p:cNvSpPr/>
            <p:nvPr/>
          </p:nvSpPr>
          <p:spPr>
            <a:xfrm>
              <a:off x="7298792" y="14904232"/>
              <a:ext cx="198000" cy="19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1BF75E0A-4EC6-09D7-D8B4-159C1D1FE141}"/>
                </a:ext>
              </a:extLst>
            </p:cNvPr>
            <p:cNvSpPr/>
            <p:nvPr/>
          </p:nvSpPr>
          <p:spPr>
            <a:xfrm>
              <a:off x="6325257" y="16006234"/>
              <a:ext cx="324000" cy="324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4C94940-0D18-ECB3-2731-C0303BA41AAD}"/>
                </a:ext>
              </a:extLst>
            </p:cNvPr>
            <p:cNvSpPr/>
            <p:nvPr/>
          </p:nvSpPr>
          <p:spPr>
            <a:xfrm>
              <a:off x="6383419" y="13680685"/>
              <a:ext cx="324000" cy="324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614CD03A-F24C-C054-7BD3-D2BD6ADE17FF}"/>
                </a:ext>
              </a:extLst>
            </p:cNvPr>
            <p:cNvSpPr/>
            <p:nvPr/>
          </p:nvSpPr>
          <p:spPr>
            <a:xfrm>
              <a:off x="6723554" y="11170529"/>
              <a:ext cx="324000" cy="324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A9DEB86-816A-AFB2-A7F3-65447E3B44D5}"/>
              </a:ext>
            </a:extLst>
          </p:cNvPr>
          <p:cNvGrpSpPr/>
          <p:nvPr/>
        </p:nvGrpSpPr>
        <p:grpSpPr>
          <a:xfrm>
            <a:off x="2861163" y="3373235"/>
            <a:ext cx="3063367" cy="2535376"/>
            <a:chOff x="2861163" y="3373235"/>
            <a:chExt cx="3063367" cy="2535376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93EF480-4C2A-E086-9268-093B340589CC}"/>
                </a:ext>
              </a:extLst>
            </p:cNvPr>
            <p:cNvSpPr/>
            <p:nvPr/>
          </p:nvSpPr>
          <p:spPr>
            <a:xfrm>
              <a:off x="4367713" y="4885443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7314D19-D343-47F8-0DAF-8B6EE7599414}"/>
                </a:ext>
              </a:extLst>
            </p:cNvPr>
            <p:cNvSpPr/>
            <p:nvPr/>
          </p:nvSpPr>
          <p:spPr>
            <a:xfrm>
              <a:off x="3642490" y="3373235"/>
              <a:ext cx="198000" cy="19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3B1A5A0-907B-4049-DE82-1604AD29B0CA}"/>
                </a:ext>
              </a:extLst>
            </p:cNvPr>
            <p:cNvSpPr/>
            <p:nvPr/>
          </p:nvSpPr>
          <p:spPr>
            <a:xfrm>
              <a:off x="2861163" y="4457954"/>
              <a:ext cx="432000" cy="432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259B554-DC29-05A6-CDDB-70624CBE9FEB}"/>
                </a:ext>
              </a:extLst>
            </p:cNvPr>
            <p:cNvSpPr/>
            <p:nvPr/>
          </p:nvSpPr>
          <p:spPr>
            <a:xfrm>
              <a:off x="4398563" y="4688432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45415FA-FF98-126B-2A73-02865D376534}"/>
                </a:ext>
              </a:extLst>
            </p:cNvPr>
            <p:cNvSpPr/>
            <p:nvPr/>
          </p:nvSpPr>
          <p:spPr>
            <a:xfrm>
              <a:off x="4452563" y="4472146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351B9F6-597B-CC1F-EBB6-8F166DE430B8}"/>
                </a:ext>
              </a:extLst>
            </p:cNvPr>
            <p:cNvSpPr/>
            <p:nvPr/>
          </p:nvSpPr>
          <p:spPr>
            <a:xfrm>
              <a:off x="5492530" y="5800611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B3C8BA2-B354-7723-F187-7F1CF0D0384E}"/>
                </a:ext>
              </a:extLst>
            </p:cNvPr>
            <p:cNvSpPr/>
            <p:nvPr/>
          </p:nvSpPr>
          <p:spPr>
            <a:xfrm>
              <a:off x="4763280" y="5530611"/>
              <a:ext cx="324000" cy="324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8ED7A5B-F13F-CFF4-7E60-745FA20B0A0F}"/>
                </a:ext>
              </a:extLst>
            </p:cNvPr>
            <p:cNvSpPr/>
            <p:nvPr/>
          </p:nvSpPr>
          <p:spPr>
            <a:xfrm>
              <a:off x="5492530" y="4866508"/>
              <a:ext cx="432000" cy="432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2" name="타원 61">
            <a:extLst>
              <a:ext uri="{FF2B5EF4-FFF2-40B4-BE49-F238E27FC236}">
                <a16:creationId xmlns:a16="http://schemas.microsoft.com/office/drawing/2014/main" id="{10E586F8-6CA1-5CF8-3EC5-A8F921795306}"/>
              </a:ext>
            </a:extLst>
          </p:cNvPr>
          <p:cNvSpPr/>
          <p:nvPr/>
        </p:nvSpPr>
        <p:spPr>
          <a:xfrm>
            <a:off x="7831748" y="8305893"/>
            <a:ext cx="432000" cy="432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4D803ADE-EA4F-25FF-134E-3C135A916D46}"/>
              </a:ext>
            </a:extLst>
          </p:cNvPr>
          <p:cNvSpPr/>
          <p:nvPr/>
        </p:nvSpPr>
        <p:spPr>
          <a:xfrm>
            <a:off x="12638209" y="14519124"/>
            <a:ext cx="432000" cy="432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0A6848D-49DA-E8FA-C880-3CC6A7E3916D}"/>
              </a:ext>
            </a:extLst>
          </p:cNvPr>
          <p:cNvGrpSpPr/>
          <p:nvPr/>
        </p:nvGrpSpPr>
        <p:grpSpPr>
          <a:xfrm>
            <a:off x="15007287" y="9398606"/>
            <a:ext cx="3230823" cy="2436650"/>
            <a:chOff x="15007287" y="9398606"/>
            <a:chExt cx="3230823" cy="243665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5900485-AD4A-A33C-1038-8EE4FEF240A2}"/>
                </a:ext>
              </a:extLst>
            </p:cNvPr>
            <p:cNvSpPr/>
            <p:nvPr/>
          </p:nvSpPr>
          <p:spPr>
            <a:xfrm>
              <a:off x="17708487" y="9398606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88F6822-82DE-3AFA-B664-DF534E26C599}"/>
                </a:ext>
              </a:extLst>
            </p:cNvPr>
            <p:cNvSpPr/>
            <p:nvPr/>
          </p:nvSpPr>
          <p:spPr>
            <a:xfrm>
              <a:off x="18130110" y="11062151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97A6CAB-864D-56A6-2602-CC5D1CF40215}"/>
                </a:ext>
              </a:extLst>
            </p:cNvPr>
            <p:cNvSpPr/>
            <p:nvPr/>
          </p:nvSpPr>
          <p:spPr>
            <a:xfrm>
              <a:off x="15292609" y="10767634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E9E9BC1E-3C97-0C83-C017-932945463311}"/>
                </a:ext>
              </a:extLst>
            </p:cNvPr>
            <p:cNvSpPr/>
            <p:nvPr/>
          </p:nvSpPr>
          <p:spPr>
            <a:xfrm>
              <a:off x="15007287" y="11397018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E47CA63-7AB9-493E-A312-619B509270FD}"/>
                </a:ext>
              </a:extLst>
            </p:cNvPr>
            <p:cNvSpPr/>
            <p:nvPr/>
          </p:nvSpPr>
          <p:spPr>
            <a:xfrm>
              <a:off x="15691194" y="11727256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BDE2A2D-0AC2-559A-76E4-5A0409022AF1}"/>
                </a:ext>
              </a:extLst>
            </p:cNvPr>
            <p:cNvSpPr/>
            <p:nvPr/>
          </p:nvSpPr>
          <p:spPr>
            <a:xfrm>
              <a:off x="16482549" y="11040597"/>
              <a:ext cx="198000" cy="19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513CBFE0-2821-F2EE-2993-19FAF5537EE1}"/>
                </a:ext>
              </a:extLst>
            </p:cNvPr>
            <p:cNvSpPr/>
            <p:nvPr/>
          </p:nvSpPr>
          <p:spPr>
            <a:xfrm>
              <a:off x="17370041" y="9525531"/>
              <a:ext cx="198000" cy="19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37DAA4C-4FAD-3DF0-4AD9-5D15E3E47221}"/>
                </a:ext>
              </a:extLst>
            </p:cNvPr>
            <p:cNvSpPr/>
            <p:nvPr/>
          </p:nvSpPr>
          <p:spPr>
            <a:xfrm>
              <a:off x="17253041" y="10136830"/>
              <a:ext cx="432000" cy="432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8048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11DC3-72F7-C180-D064-45610B920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FF4561AD-020B-B355-5E3D-84C13F7F5578}"/>
              </a:ext>
            </a:extLst>
          </p:cNvPr>
          <p:cNvSpPr/>
          <p:nvPr/>
        </p:nvSpPr>
        <p:spPr>
          <a:xfrm>
            <a:off x="0" y="0"/>
            <a:ext cx="21599525" cy="215995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0032847-3D0D-D470-30B3-9153A5433B2E}"/>
              </a:ext>
            </a:extLst>
          </p:cNvPr>
          <p:cNvSpPr/>
          <p:nvPr/>
        </p:nvSpPr>
        <p:spPr>
          <a:xfrm>
            <a:off x="10640736" y="10640736"/>
            <a:ext cx="318052" cy="3180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81F8D59-E2C6-3BC0-9EA7-F04BAE157674}"/>
              </a:ext>
            </a:extLst>
          </p:cNvPr>
          <p:cNvSpPr/>
          <p:nvPr/>
        </p:nvSpPr>
        <p:spPr>
          <a:xfrm>
            <a:off x="5153602" y="8742340"/>
            <a:ext cx="576000" cy="576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D5DC4F-41C6-463F-45F3-A0921DA07218}"/>
              </a:ext>
            </a:extLst>
          </p:cNvPr>
          <p:cNvGrpSpPr/>
          <p:nvPr/>
        </p:nvGrpSpPr>
        <p:grpSpPr>
          <a:xfrm>
            <a:off x="12342692" y="16275347"/>
            <a:ext cx="3045746" cy="2931933"/>
            <a:chOff x="11100873" y="17607180"/>
            <a:chExt cx="3045746" cy="2931933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66F8B63-4975-1E3B-45DD-52A95CA56341}"/>
                </a:ext>
              </a:extLst>
            </p:cNvPr>
            <p:cNvSpPr/>
            <p:nvPr/>
          </p:nvSpPr>
          <p:spPr>
            <a:xfrm>
              <a:off x="11735773" y="18529122"/>
              <a:ext cx="324000" cy="324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13DC239-5441-D5D5-5891-E3349FB7DF16}"/>
                </a:ext>
              </a:extLst>
            </p:cNvPr>
            <p:cNvSpPr/>
            <p:nvPr/>
          </p:nvSpPr>
          <p:spPr>
            <a:xfrm>
              <a:off x="12884621" y="19291176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622971E-5C5D-D62D-9EDD-67DC08340EBC}"/>
                </a:ext>
              </a:extLst>
            </p:cNvPr>
            <p:cNvSpPr/>
            <p:nvPr/>
          </p:nvSpPr>
          <p:spPr>
            <a:xfrm>
              <a:off x="11100873" y="20120017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EFFA41A-F3A1-7ED2-EDD4-06BCDCCCF183}"/>
                </a:ext>
              </a:extLst>
            </p:cNvPr>
            <p:cNvSpPr/>
            <p:nvPr/>
          </p:nvSpPr>
          <p:spPr>
            <a:xfrm>
              <a:off x="13214684" y="17607180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56BF246-0DAF-AC38-627E-B91418A485FF}"/>
                </a:ext>
              </a:extLst>
            </p:cNvPr>
            <p:cNvSpPr/>
            <p:nvPr/>
          </p:nvSpPr>
          <p:spPr>
            <a:xfrm>
              <a:off x="13948619" y="20341113"/>
              <a:ext cx="198000" cy="19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12927DA-963B-60B7-E9F7-3E1A64284D1C}"/>
              </a:ext>
            </a:extLst>
          </p:cNvPr>
          <p:cNvGrpSpPr/>
          <p:nvPr/>
        </p:nvGrpSpPr>
        <p:grpSpPr>
          <a:xfrm rot="20291819">
            <a:off x="5566572" y="14060679"/>
            <a:ext cx="3213466" cy="6921220"/>
            <a:chOff x="5073728" y="11170529"/>
            <a:chExt cx="3213466" cy="6921220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1E3B3E41-0F39-0B0A-AAB4-76ED8AF1EB47}"/>
                </a:ext>
              </a:extLst>
            </p:cNvPr>
            <p:cNvSpPr/>
            <p:nvPr/>
          </p:nvSpPr>
          <p:spPr>
            <a:xfrm>
              <a:off x="6586685" y="16930006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797B05D2-78EF-566A-FB62-B341DECEF823}"/>
                </a:ext>
              </a:extLst>
            </p:cNvPr>
            <p:cNvSpPr/>
            <p:nvPr/>
          </p:nvSpPr>
          <p:spPr>
            <a:xfrm>
              <a:off x="7142580" y="17983749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2F293D21-6A01-5A90-AA90-D21D9694EEC5}"/>
                </a:ext>
              </a:extLst>
            </p:cNvPr>
            <p:cNvSpPr/>
            <p:nvPr/>
          </p:nvSpPr>
          <p:spPr>
            <a:xfrm>
              <a:off x="6328566" y="13122291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9F0C7C5-D09F-487A-005F-8B17B63DB605}"/>
                </a:ext>
              </a:extLst>
            </p:cNvPr>
            <p:cNvSpPr/>
            <p:nvPr/>
          </p:nvSpPr>
          <p:spPr>
            <a:xfrm>
              <a:off x="6487257" y="12366198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0B99B4FD-1051-158D-B415-85AC959CAE21}"/>
                </a:ext>
              </a:extLst>
            </p:cNvPr>
            <p:cNvSpPr/>
            <p:nvPr/>
          </p:nvSpPr>
          <p:spPr>
            <a:xfrm>
              <a:off x="8089194" y="17868411"/>
              <a:ext cx="198000" cy="19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2E462A34-A25D-CD47-A3E2-4F3681E41ADC}"/>
                </a:ext>
              </a:extLst>
            </p:cNvPr>
            <p:cNvSpPr/>
            <p:nvPr/>
          </p:nvSpPr>
          <p:spPr>
            <a:xfrm>
              <a:off x="5073728" y="14467016"/>
              <a:ext cx="198000" cy="19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9D76427A-2800-B90F-AF6A-CB30E91C03D0}"/>
                </a:ext>
              </a:extLst>
            </p:cNvPr>
            <p:cNvSpPr/>
            <p:nvPr/>
          </p:nvSpPr>
          <p:spPr>
            <a:xfrm>
              <a:off x="7298792" y="14904232"/>
              <a:ext cx="198000" cy="19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14C1FD87-0226-FB4A-A20B-C512CF4677CA}"/>
                </a:ext>
              </a:extLst>
            </p:cNvPr>
            <p:cNvSpPr/>
            <p:nvPr/>
          </p:nvSpPr>
          <p:spPr>
            <a:xfrm>
              <a:off x="6325257" y="16006234"/>
              <a:ext cx="324000" cy="324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94939CA0-EAFD-E60A-1FF3-CD02D64BABD2}"/>
                </a:ext>
              </a:extLst>
            </p:cNvPr>
            <p:cNvSpPr/>
            <p:nvPr/>
          </p:nvSpPr>
          <p:spPr>
            <a:xfrm>
              <a:off x="6383419" y="13680685"/>
              <a:ext cx="324000" cy="324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980A1A3-D088-AB4F-6336-65524CFE5836}"/>
                </a:ext>
              </a:extLst>
            </p:cNvPr>
            <p:cNvSpPr/>
            <p:nvPr/>
          </p:nvSpPr>
          <p:spPr>
            <a:xfrm>
              <a:off x="6723554" y="11170529"/>
              <a:ext cx="324000" cy="324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타원 61">
            <a:extLst>
              <a:ext uri="{FF2B5EF4-FFF2-40B4-BE49-F238E27FC236}">
                <a16:creationId xmlns:a16="http://schemas.microsoft.com/office/drawing/2014/main" id="{091F96CE-8715-2F02-C9AA-93C2AB9BBD09}"/>
              </a:ext>
            </a:extLst>
          </p:cNvPr>
          <p:cNvSpPr/>
          <p:nvPr/>
        </p:nvSpPr>
        <p:spPr>
          <a:xfrm>
            <a:off x="7841222" y="8114585"/>
            <a:ext cx="432000" cy="432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2EA7E141-E59A-0656-71BC-3DCA2AE150F9}"/>
              </a:ext>
            </a:extLst>
          </p:cNvPr>
          <p:cNvSpPr/>
          <p:nvPr/>
        </p:nvSpPr>
        <p:spPr>
          <a:xfrm>
            <a:off x="12914424" y="14058112"/>
            <a:ext cx="432000" cy="432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C631C720-AFF0-693C-FB06-EE8DEAFF0C9E}"/>
              </a:ext>
            </a:extLst>
          </p:cNvPr>
          <p:cNvGrpSpPr/>
          <p:nvPr/>
        </p:nvGrpSpPr>
        <p:grpSpPr>
          <a:xfrm>
            <a:off x="4415882" y="2583853"/>
            <a:ext cx="4202537" cy="3565289"/>
            <a:chOff x="4415882" y="2583853"/>
            <a:chExt cx="4202537" cy="3565289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50F2E4E4-9540-4732-6ADE-0CFF2DB1B714}"/>
                </a:ext>
              </a:extLst>
            </p:cNvPr>
            <p:cNvSpPr/>
            <p:nvPr/>
          </p:nvSpPr>
          <p:spPr>
            <a:xfrm>
              <a:off x="5484400" y="2583853"/>
              <a:ext cx="198000" cy="19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8E834AA1-AA2F-0BA4-671B-1FF170A0EB75}"/>
                </a:ext>
              </a:extLst>
            </p:cNvPr>
            <p:cNvSpPr/>
            <p:nvPr/>
          </p:nvSpPr>
          <p:spPr>
            <a:xfrm>
              <a:off x="4415882" y="4207336"/>
              <a:ext cx="432000" cy="432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1F5611E5-2836-CFDC-4F06-3A907193FA04}"/>
                </a:ext>
              </a:extLst>
            </p:cNvPr>
            <p:cNvSpPr/>
            <p:nvPr/>
          </p:nvSpPr>
          <p:spPr>
            <a:xfrm>
              <a:off x="6625218" y="4138375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7EB4C3F5-05AE-2F1F-8779-B2E345B063FF}"/>
                </a:ext>
              </a:extLst>
            </p:cNvPr>
            <p:cNvSpPr/>
            <p:nvPr/>
          </p:nvSpPr>
          <p:spPr>
            <a:xfrm>
              <a:off x="6547874" y="4448162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C9E88ADE-6E48-A23A-5D6D-212EBD0B0FFC}"/>
                </a:ext>
              </a:extLst>
            </p:cNvPr>
            <p:cNvSpPr/>
            <p:nvPr/>
          </p:nvSpPr>
          <p:spPr>
            <a:xfrm>
              <a:off x="6503687" y="4730342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6DF18CDE-CDDB-40BC-C86C-BB82EB7EB0A6}"/>
                </a:ext>
              </a:extLst>
            </p:cNvPr>
            <p:cNvSpPr/>
            <p:nvPr/>
          </p:nvSpPr>
          <p:spPr>
            <a:xfrm>
              <a:off x="7116949" y="5701109"/>
              <a:ext cx="324000" cy="324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625589FC-9A4E-B8D6-A6DD-920E7F203358}"/>
                </a:ext>
              </a:extLst>
            </p:cNvPr>
            <p:cNvSpPr/>
            <p:nvPr/>
          </p:nvSpPr>
          <p:spPr>
            <a:xfrm>
              <a:off x="8186419" y="4773256"/>
              <a:ext cx="432000" cy="432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CFFADFE-D495-A32E-5E4C-85EA45E15139}"/>
                </a:ext>
              </a:extLst>
            </p:cNvPr>
            <p:cNvSpPr/>
            <p:nvPr/>
          </p:nvSpPr>
          <p:spPr>
            <a:xfrm>
              <a:off x="8114769" y="6041142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D6DB8AB0-7F2A-2654-41AF-5994FCABDF6B}"/>
              </a:ext>
            </a:extLst>
          </p:cNvPr>
          <p:cNvGrpSpPr/>
          <p:nvPr/>
        </p:nvGrpSpPr>
        <p:grpSpPr>
          <a:xfrm>
            <a:off x="7446827" y="10801659"/>
            <a:ext cx="870376" cy="2194962"/>
            <a:chOff x="7446827" y="10801659"/>
            <a:chExt cx="870376" cy="2194962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47C7FB1B-497E-9F04-A846-CFB10F91F63F}"/>
                </a:ext>
              </a:extLst>
            </p:cNvPr>
            <p:cNvSpPr/>
            <p:nvPr/>
          </p:nvSpPr>
          <p:spPr>
            <a:xfrm>
              <a:off x="8142931" y="10801659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5634D646-B96C-7963-ED01-33EC82DD0C0A}"/>
                </a:ext>
              </a:extLst>
            </p:cNvPr>
            <p:cNvSpPr/>
            <p:nvPr/>
          </p:nvSpPr>
          <p:spPr>
            <a:xfrm>
              <a:off x="7671812" y="11325614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4A094DE0-D07D-6251-348B-5DF3DD536E6E}"/>
                </a:ext>
              </a:extLst>
            </p:cNvPr>
            <p:cNvSpPr/>
            <p:nvPr/>
          </p:nvSpPr>
          <p:spPr>
            <a:xfrm>
              <a:off x="7446827" y="12568283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0C1342C7-229C-A1C8-6131-C9622E4E7751}"/>
                </a:ext>
              </a:extLst>
            </p:cNvPr>
            <p:cNvSpPr/>
            <p:nvPr/>
          </p:nvSpPr>
          <p:spPr>
            <a:xfrm>
              <a:off x="8209203" y="12888621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266D9350-C86D-C63D-047A-254B90FB61B9}"/>
                </a:ext>
              </a:extLst>
            </p:cNvPr>
            <p:cNvSpPr/>
            <p:nvPr/>
          </p:nvSpPr>
          <p:spPr>
            <a:xfrm>
              <a:off x="7988419" y="11865835"/>
              <a:ext cx="198000" cy="19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5A919A9B-A9A8-2B6B-AF1A-E5FF201CFE44}"/>
              </a:ext>
            </a:extLst>
          </p:cNvPr>
          <p:cNvGrpSpPr/>
          <p:nvPr/>
        </p:nvGrpSpPr>
        <p:grpSpPr>
          <a:xfrm>
            <a:off x="11829650" y="7152717"/>
            <a:ext cx="3455446" cy="2117175"/>
            <a:chOff x="11829650" y="7152717"/>
            <a:chExt cx="3455446" cy="2117175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C4542304-A8EF-62C7-1556-B41652CCE440}"/>
                </a:ext>
              </a:extLst>
            </p:cNvPr>
            <p:cNvSpPr/>
            <p:nvPr/>
          </p:nvSpPr>
          <p:spPr>
            <a:xfrm>
              <a:off x="11829650" y="7792847"/>
              <a:ext cx="198000" cy="19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F3A8796D-4054-58C4-EF3D-AEC2F024DD95}"/>
                </a:ext>
              </a:extLst>
            </p:cNvPr>
            <p:cNvSpPr/>
            <p:nvPr/>
          </p:nvSpPr>
          <p:spPr>
            <a:xfrm>
              <a:off x="12143402" y="7152717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D8A99316-98D7-120A-A387-E786F6B19AF7}"/>
                </a:ext>
              </a:extLst>
            </p:cNvPr>
            <p:cNvSpPr/>
            <p:nvPr/>
          </p:nvSpPr>
          <p:spPr>
            <a:xfrm>
              <a:off x="13247592" y="7405668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987C9935-B419-2A2A-1374-C35A268B0B1B}"/>
                </a:ext>
              </a:extLst>
            </p:cNvPr>
            <p:cNvSpPr/>
            <p:nvPr/>
          </p:nvSpPr>
          <p:spPr>
            <a:xfrm>
              <a:off x="13254607" y="8105021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88717F0-67E5-E402-B6D1-D2936B99ED53}"/>
                </a:ext>
              </a:extLst>
            </p:cNvPr>
            <p:cNvSpPr/>
            <p:nvPr/>
          </p:nvSpPr>
          <p:spPr>
            <a:xfrm>
              <a:off x="13768651" y="8480800"/>
              <a:ext cx="198000" cy="19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790ED457-3ED6-5448-50D0-41881868B30C}"/>
                </a:ext>
              </a:extLst>
            </p:cNvPr>
            <p:cNvSpPr/>
            <p:nvPr/>
          </p:nvSpPr>
          <p:spPr>
            <a:xfrm>
              <a:off x="14195255" y="8985406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D4C477AD-DF5F-703F-B20A-5A3A3AB55AA6}"/>
                </a:ext>
              </a:extLst>
            </p:cNvPr>
            <p:cNvSpPr/>
            <p:nvPr/>
          </p:nvSpPr>
          <p:spPr>
            <a:xfrm>
              <a:off x="15177096" y="9161892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2FCDB7A-9E76-8592-2112-5219E6436BBB}"/>
              </a:ext>
            </a:extLst>
          </p:cNvPr>
          <p:cNvGrpSpPr/>
          <p:nvPr/>
        </p:nvGrpSpPr>
        <p:grpSpPr>
          <a:xfrm>
            <a:off x="15666096" y="9801945"/>
            <a:ext cx="4544759" cy="3416435"/>
            <a:chOff x="15666096" y="9801945"/>
            <a:chExt cx="4544759" cy="3416435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236FA9D9-0FAD-38B8-D3E6-5210AF6513DD}"/>
                </a:ext>
              </a:extLst>
            </p:cNvPr>
            <p:cNvSpPr/>
            <p:nvPr/>
          </p:nvSpPr>
          <p:spPr>
            <a:xfrm>
              <a:off x="16072877" y="11746995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EE89DF75-428B-85B7-2F8C-65DFA7C90EC9}"/>
                </a:ext>
              </a:extLst>
            </p:cNvPr>
            <p:cNvSpPr/>
            <p:nvPr/>
          </p:nvSpPr>
          <p:spPr>
            <a:xfrm>
              <a:off x="15666096" y="12641193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A737DEC3-2CAD-D164-5679-25245D6F210F}"/>
                </a:ext>
              </a:extLst>
            </p:cNvPr>
            <p:cNvSpPr/>
            <p:nvPr/>
          </p:nvSpPr>
          <p:spPr>
            <a:xfrm>
              <a:off x="16637759" y="13110380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69790428-4EC5-EA4F-EDF6-DE4D3CAEC19B}"/>
                </a:ext>
              </a:extLst>
            </p:cNvPr>
            <p:cNvSpPr/>
            <p:nvPr/>
          </p:nvSpPr>
          <p:spPr>
            <a:xfrm>
              <a:off x="19503833" y="9801945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C334800F-3C95-E224-4706-F24B1B9E0CD9}"/>
                </a:ext>
              </a:extLst>
            </p:cNvPr>
            <p:cNvSpPr/>
            <p:nvPr/>
          </p:nvSpPr>
          <p:spPr>
            <a:xfrm>
              <a:off x="20102855" y="12165430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EBE3C35B-36A0-6EBB-F25E-698B33543030}"/>
                </a:ext>
              </a:extLst>
            </p:cNvPr>
            <p:cNvSpPr/>
            <p:nvPr/>
          </p:nvSpPr>
          <p:spPr>
            <a:xfrm>
              <a:off x="19041919" y="10001208"/>
              <a:ext cx="198000" cy="19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E57728-3CCF-C4DC-08D7-65439F306CFE}"/>
                </a:ext>
              </a:extLst>
            </p:cNvPr>
            <p:cNvSpPr/>
            <p:nvPr/>
          </p:nvSpPr>
          <p:spPr>
            <a:xfrm>
              <a:off x="17781012" y="12153741"/>
              <a:ext cx="198000" cy="19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264B1FF7-6547-8309-541F-DA7684293851}"/>
                </a:ext>
              </a:extLst>
            </p:cNvPr>
            <p:cNvSpPr/>
            <p:nvPr/>
          </p:nvSpPr>
          <p:spPr>
            <a:xfrm>
              <a:off x="18924919" y="10918940"/>
              <a:ext cx="432000" cy="432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1043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3666B-6202-967D-CB61-B44B0EAC2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D0BE0A93-35D6-768D-388E-FFF5E25F0066}"/>
              </a:ext>
            </a:extLst>
          </p:cNvPr>
          <p:cNvGrpSpPr/>
          <p:nvPr/>
        </p:nvGrpSpPr>
        <p:grpSpPr>
          <a:xfrm rot="20169078">
            <a:off x="-114572" y="-1"/>
            <a:ext cx="21714098" cy="21599525"/>
            <a:chOff x="-114572" y="-1"/>
            <a:chExt cx="21714098" cy="21599525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AA924726-ECEB-CCFE-D445-4B7977EB2F77}"/>
                </a:ext>
              </a:extLst>
            </p:cNvPr>
            <p:cNvSpPr/>
            <p:nvPr/>
          </p:nvSpPr>
          <p:spPr>
            <a:xfrm rot="4249259">
              <a:off x="1" y="-1"/>
              <a:ext cx="21599525" cy="215995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A66A43C3-E337-4CEA-5764-FB985175EAF5}"/>
                </a:ext>
              </a:extLst>
            </p:cNvPr>
            <p:cNvSpPr/>
            <p:nvPr/>
          </p:nvSpPr>
          <p:spPr>
            <a:xfrm rot="4249259">
              <a:off x="10726840" y="10638852"/>
              <a:ext cx="318052" cy="3180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011618A-15B6-2200-8835-54A58DE7BF44}"/>
                </a:ext>
              </a:extLst>
            </p:cNvPr>
            <p:cNvSpPr/>
            <p:nvPr/>
          </p:nvSpPr>
          <p:spPr>
            <a:xfrm>
              <a:off x="10508812" y="4867821"/>
              <a:ext cx="576000" cy="576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51DAD00-7CE5-6B90-8B90-425E03BB5FCA}"/>
                </a:ext>
              </a:extLst>
            </p:cNvPr>
            <p:cNvGrpSpPr/>
            <p:nvPr/>
          </p:nvGrpSpPr>
          <p:grpSpPr>
            <a:xfrm rot="4249259">
              <a:off x="3813899" y="14507996"/>
              <a:ext cx="3045746" cy="2931933"/>
              <a:chOff x="11100873" y="17607180"/>
              <a:chExt cx="3045746" cy="2931933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5A83C2E8-772B-2E2C-0367-6DD58F71C765}"/>
                  </a:ext>
                </a:extLst>
              </p:cNvPr>
              <p:cNvSpPr/>
              <p:nvPr/>
            </p:nvSpPr>
            <p:spPr>
              <a:xfrm>
                <a:off x="11735773" y="18529122"/>
                <a:ext cx="324000" cy="324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24DB959A-7D6D-1B1D-7305-3F93A5C8F743}"/>
                  </a:ext>
                </a:extLst>
              </p:cNvPr>
              <p:cNvSpPr/>
              <p:nvPr/>
            </p:nvSpPr>
            <p:spPr>
              <a:xfrm>
                <a:off x="12884621" y="19291176"/>
                <a:ext cx="108000" cy="108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D345CE7F-7CC6-8DC2-34B9-6BB9FF4AFE49}"/>
                  </a:ext>
                </a:extLst>
              </p:cNvPr>
              <p:cNvSpPr/>
              <p:nvPr/>
            </p:nvSpPr>
            <p:spPr>
              <a:xfrm>
                <a:off x="11100873" y="20120017"/>
                <a:ext cx="108000" cy="108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37BE603E-2837-DB76-71F3-C458D671508D}"/>
                  </a:ext>
                </a:extLst>
              </p:cNvPr>
              <p:cNvSpPr/>
              <p:nvPr/>
            </p:nvSpPr>
            <p:spPr>
              <a:xfrm>
                <a:off x="13214684" y="17607180"/>
                <a:ext cx="108000" cy="108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37ED9F4C-5D59-132A-DFC5-B9E3279337BF}"/>
                  </a:ext>
                </a:extLst>
              </p:cNvPr>
              <p:cNvSpPr/>
              <p:nvPr/>
            </p:nvSpPr>
            <p:spPr>
              <a:xfrm>
                <a:off x="13948619" y="20341113"/>
                <a:ext cx="198000" cy="198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FAA430D-E3E6-21F5-442F-4EC8A8A1B660}"/>
                </a:ext>
              </a:extLst>
            </p:cNvPr>
            <p:cNvGrpSpPr/>
            <p:nvPr/>
          </p:nvGrpSpPr>
          <p:grpSpPr>
            <a:xfrm rot="2941078">
              <a:off x="1739305" y="6120254"/>
              <a:ext cx="3213466" cy="6921220"/>
              <a:chOff x="5073728" y="11170529"/>
              <a:chExt cx="3213466" cy="6921220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CE82D0D-AD12-BEB0-F8F6-C1874D01B90D}"/>
                  </a:ext>
                </a:extLst>
              </p:cNvPr>
              <p:cNvSpPr/>
              <p:nvPr/>
            </p:nvSpPr>
            <p:spPr>
              <a:xfrm>
                <a:off x="6586685" y="16930006"/>
                <a:ext cx="108000" cy="108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2C650E31-A491-FF5E-30DC-5EC3A82154AE}"/>
                  </a:ext>
                </a:extLst>
              </p:cNvPr>
              <p:cNvSpPr/>
              <p:nvPr/>
            </p:nvSpPr>
            <p:spPr>
              <a:xfrm>
                <a:off x="7142580" y="17983749"/>
                <a:ext cx="108000" cy="108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9C35E238-F041-9041-4D63-BA90856CB6EF}"/>
                  </a:ext>
                </a:extLst>
              </p:cNvPr>
              <p:cNvSpPr/>
              <p:nvPr/>
            </p:nvSpPr>
            <p:spPr>
              <a:xfrm>
                <a:off x="6328566" y="13122291"/>
                <a:ext cx="108000" cy="108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19EDFC32-21F3-AE9A-A78D-DAECDC1A3A27}"/>
                  </a:ext>
                </a:extLst>
              </p:cNvPr>
              <p:cNvSpPr/>
              <p:nvPr/>
            </p:nvSpPr>
            <p:spPr>
              <a:xfrm>
                <a:off x="6487257" y="12366198"/>
                <a:ext cx="108000" cy="108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4437BF44-D83C-9AC5-4AB8-BFD47292B434}"/>
                  </a:ext>
                </a:extLst>
              </p:cNvPr>
              <p:cNvSpPr/>
              <p:nvPr/>
            </p:nvSpPr>
            <p:spPr>
              <a:xfrm>
                <a:off x="8089194" y="17868411"/>
                <a:ext cx="198000" cy="198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A41422CC-B6C1-4AF4-E5FD-5DDED2C022FA}"/>
                  </a:ext>
                </a:extLst>
              </p:cNvPr>
              <p:cNvSpPr/>
              <p:nvPr/>
            </p:nvSpPr>
            <p:spPr>
              <a:xfrm>
                <a:off x="5073728" y="14467016"/>
                <a:ext cx="198000" cy="198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31718BBD-6E1D-87A1-EC02-6B328328290D}"/>
                  </a:ext>
                </a:extLst>
              </p:cNvPr>
              <p:cNvSpPr/>
              <p:nvPr/>
            </p:nvSpPr>
            <p:spPr>
              <a:xfrm>
                <a:off x="7298792" y="14904232"/>
                <a:ext cx="198000" cy="198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3AF6F0AE-DFE7-DA95-1946-5F0585326C2C}"/>
                  </a:ext>
                </a:extLst>
              </p:cNvPr>
              <p:cNvSpPr/>
              <p:nvPr/>
            </p:nvSpPr>
            <p:spPr>
              <a:xfrm>
                <a:off x="6325257" y="16006234"/>
                <a:ext cx="324000" cy="324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3DC9AE45-3BF6-977A-F3F1-7CC961F11DD3}"/>
                  </a:ext>
                </a:extLst>
              </p:cNvPr>
              <p:cNvSpPr/>
              <p:nvPr/>
            </p:nvSpPr>
            <p:spPr>
              <a:xfrm>
                <a:off x="6383419" y="13680685"/>
                <a:ext cx="324000" cy="324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A0B07F23-9744-3966-A08D-1E261C6FC872}"/>
                  </a:ext>
                </a:extLst>
              </p:cNvPr>
              <p:cNvSpPr/>
              <p:nvPr/>
            </p:nvSpPr>
            <p:spPr>
              <a:xfrm>
                <a:off x="6723554" y="11170529"/>
                <a:ext cx="324000" cy="324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DCF8B981-C3B4-3204-16CA-55010EA1D3A6}"/>
                </a:ext>
              </a:extLst>
            </p:cNvPr>
            <p:cNvSpPr/>
            <p:nvPr/>
          </p:nvSpPr>
          <p:spPr>
            <a:xfrm rot="4249259">
              <a:off x="12101014" y="7180382"/>
              <a:ext cx="432000" cy="432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CB5C3302-EB81-955B-6EB9-142CC38EF03B}"/>
                </a:ext>
              </a:extLst>
            </p:cNvPr>
            <p:cNvSpPr/>
            <p:nvPr/>
          </p:nvSpPr>
          <p:spPr>
            <a:xfrm rot="4249259">
              <a:off x="8154024" y="13924577"/>
              <a:ext cx="432000" cy="432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26C88885-3771-D0CE-FF06-D7094470A94A}"/>
                </a:ext>
              </a:extLst>
            </p:cNvPr>
            <p:cNvGrpSpPr/>
            <p:nvPr/>
          </p:nvGrpSpPr>
          <p:grpSpPr>
            <a:xfrm rot="4249259">
              <a:off x="13453867" y="2856860"/>
              <a:ext cx="4202537" cy="3565289"/>
              <a:chOff x="4415882" y="2583853"/>
              <a:chExt cx="4202537" cy="3565289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057CB7BB-F2F2-4060-37AB-9E040F2BA7D6}"/>
                  </a:ext>
                </a:extLst>
              </p:cNvPr>
              <p:cNvSpPr/>
              <p:nvPr/>
            </p:nvSpPr>
            <p:spPr>
              <a:xfrm>
                <a:off x="5484400" y="2583853"/>
                <a:ext cx="198000" cy="198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4D0EEBAC-5084-29BC-2375-A0A5FD240E12}"/>
                  </a:ext>
                </a:extLst>
              </p:cNvPr>
              <p:cNvSpPr/>
              <p:nvPr/>
            </p:nvSpPr>
            <p:spPr>
              <a:xfrm>
                <a:off x="4415882" y="4207336"/>
                <a:ext cx="432000" cy="432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6854840F-C827-68EB-0EEB-75438C824422}"/>
                  </a:ext>
                </a:extLst>
              </p:cNvPr>
              <p:cNvSpPr/>
              <p:nvPr/>
            </p:nvSpPr>
            <p:spPr>
              <a:xfrm>
                <a:off x="6625218" y="4138375"/>
                <a:ext cx="108000" cy="108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7FB28013-2748-0620-18AB-9B00D1773B9A}"/>
                  </a:ext>
                </a:extLst>
              </p:cNvPr>
              <p:cNvSpPr/>
              <p:nvPr/>
            </p:nvSpPr>
            <p:spPr>
              <a:xfrm>
                <a:off x="6547874" y="4448162"/>
                <a:ext cx="108000" cy="108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F85C061D-097D-26ED-5973-DCA2F1EFFA3D}"/>
                  </a:ext>
                </a:extLst>
              </p:cNvPr>
              <p:cNvSpPr/>
              <p:nvPr/>
            </p:nvSpPr>
            <p:spPr>
              <a:xfrm>
                <a:off x="6503687" y="4730342"/>
                <a:ext cx="108000" cy="108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4698A923-83EA-CDE8-94E5-67F685633EAC}"/>
                  </a:ext>
                </a:extLst>
              </p:cNvPr>
              <p:cNvSpPr/>
              <p:nvPr/>
            </p:nvSpPr>
            <p:spPr>
              <a:xfrm>
                <a:off x="7116949" y="5701109"/>
                <a:ext cx="324000" cy="324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A367D7AE-A024-41B7-45F9-ABC459D234CB}"/>
                  </a:ext>
                </a:extLst>
              </p:cNvPr>
              <p:cNvSpPr/>
              <p:nvPr/>
            </p:nvSpPr>
            <p:spPr>
              <a:xfrm>
                <a:off x="8186419" y="4773256"/>
                <a:ext cx="432000" cy="432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6BA4EA22-FAD9-6355-DB02-F24B5A39C390}"/>
                  </a:ext>
                </a:extLst>
              </p:cNvPr>
              <p:cNvSpPr/>
              <p:nvPr/>
            </p:nvSpPr>
            <p:spPr>
              <a:xfrm>
                <a:off x="8114769" y="6041142"/>
                <a:ext cx="108000" cy="108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DA0A5FA2-1566-4170-F416-E60AAD9EB873}"/>
                </a:ext>
              </a:extLst>
            </p:cNvPr>
            <p:cNvGrpSpPr/>
            <p:nvPr/>
          </p:nvGrpSpPr>
          <p:grpSpPr>
            <a:xfrm rot="4249259">
              <a:off x="8453778" y="7305764"/>
              <a:ext cx="870376" cy="2194962"/>
              <a:chOff x="7446827" y="10801659"/>
              <a:chExt cx="870376" cy="2194962"/>
            </a:xfrm>
          </p:grpSpPr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D6DD5CE3-48EE-F4A0-05B7-F53BEA1E62D5}"/>
                  </a:ext>
                </a:extLst>
              </p:cNvPr>
              <p:cNvSpPr/>
              <p:nvPr/>
            </p:nvSpPr>
            <p:spPr>
              <a:xfrm>
                <a:off x="8142931" y="10801659"/>
                <a:ext cx="108000" cy="108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BC0DAB2D-AAB1-8BF7-EF46-EA09B65E85E6}"/>
                  </a:ext>
                </a:extLst>
              </p:cNvPr>
              <p:cNvSpPr/>
              <p:nvPr/>
            </p:nvSpPr>
            <p:spPr>
              <a:xfrm>
                <a:off x="7671812" y="11325614"/>
                <a:ext cx="108000" cy="108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0C29DA8C-D9A2-A1D0-EF10-40CFC9540501}"/>
                  </a:ext>
                </a:extLst>
              </p:cNvPr>
              <p:cNvSpPr/>
              <p:nvPr/>
            </p:nvSpPr>
            <p:spPr>
              <a:xfrm rot="14875918">
                <a:off x="7446827" y="12568283"/>
                <a:ext cx="108000" cy="108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772E833D-4CE6-3A8A-51FC-FF0FCFE2C036}"/>
                  </a:ext>
                </a:extLst>
              </p:cNvPr>
              <p:cNvSpPr/>
              <p:nvPr/>
            </p:nvSpPr>
            <p:spPr>
              <a:xfrm rot="14875918">
                <a:off x="8209203" y="12888621"/>
                <a:ext cx="108000" cy="108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FDC1F2B5-C096-6050-BFC6-C8D41F52226A}"/>
                  </a:ext>
                </a:extLst>
              </p:cNvPr>
              <p:cNvSpPr/>
              <p:nvPr/>
            </p:nvSpPr>
            <p:spPr>
              <a:xfrm>
                <a:off x="7988419" y="11865835"/>
                <a:ext cx="198000" cy="198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647B2096-3DB1-DF91-4B8E-E555F599B09E}"/>
                </a:ext>
              </a:extLst>
            </p:cNvPr>
            <p:cNvGrpSpPr/>
            <p:nvPr/>
          </p:nvGrpSpPr>
          <p:grpSpPr>
            <a:xfrm rot="4249259">
              <a:off x="12508864" y="11493484"/>
              <a:ext cx="3455446" cy="2117175"/>
              <a:chOff x="11829650" y="7152717"/>
              <a:chExt cx="3455446" cy="2117175"/>
            </a:xfrm>
          </p:grpSpPr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9C4247F8-8FF0-0D87-7399-E543A964C81C}"/>
                  </a:ext>
                </a:extLst>
              </p:cNvPr>
              <p:cNvSpPr/>
              <p:nvPr/>
            </p:nvSpPr>
            <p:spPr>
              <a:xfrm>
                <a:off x="11829650" y="7792847"/>
                <a:ext cx="198000" cy="198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C8FC58ED-432E-8D80-9F0C-C43399062D51}"/>
                  </a:ext>
                </a:extLst>
              </p:cNvPr>
              <p:cNvSpPr/>
              <p:nvPr/>
            </p:nvSpPr>
            <p:spPr>
              <a:xfrm>
                <a:off x="12143402" y="7152717"/>
                <a:ext cx="108000" cy="108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AD68BA70-5EA1-BD92-A7B4-6B5BF8E63B9F}"/>
                  </a:ext>
                </a:extLst>
              </p:cNvPr>
              <p:cNvSpPr/>
              <p:nvPr/>
            </p:nvSpPr>
            <p:spPr>
              <a:xfrm>
                <a:off x="13247592" y="7405668"/>
                <a:ext cx="108000" cy="108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47B94068-99C1-B281-F249-7B1409D0052B}"/>
                  </a:ext>
                </a:extLst>
              </p:cNvPr>
              <p:cNvSpPr/>
              <p:nvPr/>
            </p:nvSpPr>
            <p:spPr>
              <a:xfrm>
                <a:off x="13254607" y="8105021"/>
                <a:ext cx="108000" cy="108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78B48F8A-5446-8B99-2589-6D44B899CA5D}"/>
                  </a:ext>
                </a:extLst>
              </p:cNvPr>
              <p:cNvSpPr/>
              <p:nvPr/>
            </p:nvSpPr>
            <p:spPr>
              <a:xfrm>
                <a:off x="13768651" y="8480800"/>
                <a:ext cx="198000" cy="198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BEA9DA93-1DBC-53B0-F303-95B5EA75BC0C}"/>
                  </a:ext>
                </a:extLst>
              </p:cNvPr>
              <p:cNvSpPr/>
              <p:nvPr/>
            </p:nvSpPr>
            <p:spPr>
              <a:xfrm>
                <a:off x="14195255" y="8985406"/>
                <a:ext cx="108000" cy="108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27F38800-9096-0450-7170-E0DB435029FD}"/>
                  </a:ext>
                </a:extLst>
              </p:cNvPr>
              <p:cNvSpPr/>
              <p:nvPr/>
            </p:nvSpPr>
            <p:spPr>
              <a:xfrm>
                <a:off x="15177096" y="9161892"/>
                <a:ext cx="108000" cy="108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C36C31F7-21BC-E3D9-0F82-7C1A1BA731FA}"/>
                </a:ext>
              </a:extLst>
            </p:cNvPr>
            <p:cNvGrpSpPr/>
            <p:nvPr/>
          </p:nvGrpSpPr>
          <p:grpSpPr>
            <a:xfrm rot="4249259">
              <a:off x="10287730" y="16065534"/>
              <a:ext cx="4544759" cy="3416435"/>
              <a:chOff x="15666096" y="9801945"/>
              <a:chExt cx="4544759" cy="3416435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648E72F8-5B1D-8EE9-A8C8-33116D8B7A6A}"/>
                  </a:ext>
                </a:extLst>
              </p:cNvPr>
              <p:cNvSpPr/>
              <p:nvPr/>
            </p:nvSpPr>
            <p:spPr>
              <a:xfrm>
                <a:off x="16072877" y="11746995"/>
                <a:ext cx="108000" cy="108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88F3A5A5-75F0-C832-1D59-119F28BDD4D8}"/>
                  </a:ext>
                </a:extLst>
              </p:cNvPr>
              <p:cNvSpPr/>
              <p:nvPr/>
            </p:nvSpPr>
            <p:spPr>
              <a:xfrm>
                <a:off x="15666096" y="12641193"/>
                <a:ext cx="108000" cy="108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5B572522-B183-33B5-A5B5-3D6FFFE8EDFD}"/>
                  </a:ext>
                </a:extLst>
              </p:cNvPr>
              <p:cNvSpPr/>
              <p:nvPr/>
            </p:nvSpPr>
            <p:spPr>
              <a:xfrm>
                <a:off x="16637759" y="13110380"/>
                <a:ext cx="108000" cy="108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A7AD0E3E-A6EA-FBCA-3A29-442B04E07E18}"/>
                  </a:ext>
                </a:extLst>
              </p:cNvPr>
              <p:cNvSpPr/>
              <p:nvPr/>
            </p:nvSpPr>
            <p:spPr>
              <a:xfrm>
                <a:off x="19503833" y="9801945"/>
                <a:ext cx="108000" cy="108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6153BE1A-4D23-8F3A-161D-3AEC265D8785}"/>
                  </a:ext>
                </a:extLst>
              </p:cNvPr>
              <p:cNvSpPr/>
              <p:nvPr/>
            </p:nvSpPr>
            <p:spPr>
              <a:xfrm>
                <a:off x="20102855" y="12165430"/>
                <a:ext cx="108000" cy="108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B805D0E2-921B-F9E8-71EC-61C66D8DFD7C}"/>
                  </a:ext>
                </a:extLst>
              </p:cNvPr>
              <p:cNvSpPr/>
              <p:nvPr/>
            </p:nvSpPr>
            <p:spPr>
              <a:xfrm>
                <a:off x="19041919" y="10001208"/>
                <a:ext cx="198000" cy="198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9A82FC5A-A1D0-E32A-EA28-4A46067E916E}"/>
                  </a:ext>
                </a:extLst>
              </p:cNvPr>
              <p:cNvSpPr/>
              <p:nvPr/>
            </p:nvSpPr>
            <p:spPr>
              <a:xfrm>
                <a:off x="17781012" y="12153741"/>
                <a:ext cx="198000" cy="198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196C8E47-69F4-8ADF-B17F-579154B13476}"/>
                  </a:ext>
                </a:extLst>
              </p:cNvPr>
              <p:cNvSpPr/>
              <p:nvPr/>
            </p:nvSpPr>
            <p:spPr>
              <a:xfrm>
                <a:off x="18924919" y="10918940"/>
                <a:ext cx="432000" cy="432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362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1414</TotalTime>
  <Words>4</Words>
  <Application>Microsoft Office PowerPoint</Application>
  <PresentationFormat>사용자 지정</PresentationFormat>
  <Paragraphs>4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Grace Kim</dc:creator>
  <cp:lastModifiedBy>Grace Kim</cp:lastModifiedBy>
  <cp:revision>1</cp:revision>
  <dcterms:created xsi:type="dcterms:W3CDTF">2025-03-28T16:43:25Z</dcterms:created>
  <dcterms:modified xsi:type="dcterms:W3CDTF">2025-04-02T11:48:20Z</dcterms:modified>
</cp:coreProperties>
</file>