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5" r:id="rId7"/>
    <p:sldId id="263" r:id="rId8"/>
    <p:sldId id="264" r:id="rId9"/>
    <p:sldId id="259" r:id="rId10"/>
    <p:sldId id="266" r:id="rId11"/>
    <p:sldId id="267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89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97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22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2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6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8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0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4EBDF4-93A0-4806-9FD3-7116B019B942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F7CFAC-7BC6-4969-95C1-D074B79AC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0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B675E-1208-4854-81E5-7EB25E989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A27F05-267C-4E35-8ED6-D6C8A37B3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資科系二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U10816010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吳菀葶</a:t>
            </a:r>
          </a:p>
        </p:txBody>
      </p:sp>
    </p:spTree>
    <p:extLst>
      <p:ext uri="{BB962C8B-B14F-4D97-AF65-F5344CB8AC3E}">
        <p14:creationId xmlns:p14="http://schemas.microsoft.com/office/powerpoint/2010/main" val="91810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D47B0-93EC-4B50-826D-A45F6F45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1" y="-205536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測驗頁面截圖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9096FD7-710D-460C-AF83-DD031E8DB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1" y="1523524"/>
            <a:ext cx="3901778" cy="49686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FAE5EF-C524-49AB-9D8D-289E94B2E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94" y="1523524"/>
            <a:ext cx="6066046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4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D47B0-93EC-4B50-826D-A45F6F45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1" y="-205536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測驗頁面截圖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滑鼠移入查看題目要求範例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4DF60EB1-E731-4046-9387-DF0F9274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529265"/>
            <a:ext cx="4742379" cy="43091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B6120E3-8B54-4786-8C78-5FE934F9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97" y="1529265"/>
            <a:ext cx="4734398" cy="43091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1089F6-0E15-4E3F-9DE3-7E212ED92718}"/>
              </a:ext>
            </a:extLst>
          </p:cNvPr>
          <p:cNvSpPr txBox="1"/>
          <p:nvPr/>
        </p:nvSpPr>
        <p:spPr>
          <a:xfrm>
            <a:off x="7500466" y="6167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滑鼠移入區塊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81B503-CD2D-4D41-8132-36DEC3A1F485}"/>
              </a:ext>
            </a:extLst>
          </p:cNvPr>
          <p:cNvSpPr txBox="1"/>
          <p:nvPr/>
        </p:nvSpPr>
        <p:spPr>
          <a:xfrm>
            <a:off x="2304062" y="61671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滑鼠不在區塊內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22BBF72-6BAF-4003-94F0-ED1E787BA5E7}"/>
              </a:ext>
            </a:extLst>
          </p:cNvPr>
          <p:cNvSpPr/>
          <p:nvPr/>
        </p:nvSpPr>
        <p:spPr>
          <a:xfrm>
            <a:off x="5470888" y="3200400"/>
            <a:ext cx="520501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D47B0-93EC-4B50-826D-A45F6F45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1" y="-205536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測驗頁面截圖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測驗結果診斷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D8EA07-B1D9-4C29-83CF-7C6C6BAE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0" y="1191147"/>
            <a:ext cx="4274241" cy="55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2528D-55C6-4E58-8A30-85A0730C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完成度及自評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2B437-7878-4781-9248-FCA3E2C8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花很多時間寫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，畫面有達到自己想要的樣子。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做完後發現模擬頁面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的程式碼有點太多，讓畫面看起來很擠，覺得改成動態產生，而不是一開始就貼好程式碼會比較好，畫面也必較乾淨，但發現的時候已經做完了，要更改又是大工程，就沒再重寫，下次規劃版面前要多考慮一些再開始做。但後來想想一次貼全部的程式碼，又能讓使用者一次看到全部模擬後變數的變更，好像又比較能對自己模擬了哪些屬性一目了然，只能說有好有壞，必須有所取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4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3034B-AD0A-49BB-8DA0-719CF7B0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4084320"/>
            <a:ext cx="4754880" cy="1703934"/>
          </a:xfrm>
        </p:spPr>
        <p:txBody>
          <a:bodyPr>
            <a:noAutofit/>
          </a:bodyPr>
          <a:lstStyle/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9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8F19A-9D64-4BB0-A561-B093ABBC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1779F-2576-4F55-8B1B-DD10B0BF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5200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基本樣式模擬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文字樣式模擬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內距、外距模擬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位移、旋轉、縮放、歪斜模擬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1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9B3B6-96C3-402B-8075-D7787F3E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模擬頁面細節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4FF42-299B-46D8-856A-7A8836A7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使用者可輸入的地方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基本樣式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寬、高、背景顏色、邊框顏色、邊框粗細、邊框樣式、圓角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文字樣式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、粗細、字距、行高、 字型、 對齊位置、陰影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內距、外距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位移、旋轉、縮放、歪斜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有加上漸變，比較容易看出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過程的變化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945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61F16-F498-4245-8BE0-56F42A22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模擬頁面規劃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760A5-4208-42E5-B3B2-F9268CF4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分成三個區塊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可以讓使用者輸入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的那程式碼變成黃底、變數變成紅字顯示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程式碼變數的數值會隨著使用者輸入而動態改變，並可按下方按鈕查看目前的變數值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模擬區塊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隨使用者輸入數值與屬性的不同，動態改變樣式。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5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5B73-0380-466F-A394-D9897C7F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-256381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模擬頁面截圖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基本樣式模擬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F03C20-4454-4283-8357-91531D19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96682"/>
            <a:ext cx="10980721" cy="50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5B73-0380-466F-A394-D9897C7F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-256381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模擬頁面截圖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文字樣式模擬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573A7DF-BACD-4843-BA07-4EBAF126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278841"/>
            <a:ext cx="11084560" cy="52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5B73-0380-466F-A394-D9897C7F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-256381"/>
            <a:ext cx="9997440" cy="132556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模擬頁面截圖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內距、外距模擬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06AA00F-E68F-4CFB-B022-2D2D31BE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69" y="1282468"/>
            <a:ext cx="694242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292D60-D62B-466A-8DBD-A5663C46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3" y="129254"/>
            <a:ext cx="10463167" cy="65994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7D5DCD-31B5-4B1D-A5AD-ED4D5282371C}"/>
              </a:ext>
            </a:extLst>
          </p:cNvPr>
          <p:cNvSpPr txBox="1"/>
          <p:nvPr/>
        </p:nvSpPr>
        <p:spPr>
          <a:xfrm>
            <a:off x="11455122" y="129254"/>
            <a:ext cx="553998" cy="6728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模擬頁面截圖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位移、旋轉、縮放、歪斜模擬</a:t>
            </a:r>
          </a:p>
        </p:txBody>
      </p:sp>
    </p:spTree>
    <p:extLst>
      <p:ext uri="{BB962C8B-B14F-4D97-AF65-F5344CB8AC3E}">
        <p14:creationId xmlns:p14="http://schemas.microsoft.com/office/powerpoint/2010/main" val="25566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29ABB-D86E-45CA-AB95-52E1494E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C86C6-DFAD-46A7-ABE4-B4C7DAC9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只是有很多屬性，沒什麼邏輯思考，不容易做自動產生題目和隨機出題，因此改成以下形式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五題選擇題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主要考概念以及程式碼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五題填空題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主要考屬性名稱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題加入滑鼠移入區塊可以查看題目要求的功能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學習診斷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顯示作答時間、分數、答對題數、作答詳情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可以知道答對答錯哪個主題的題目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/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5905182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104</TotalTime>
  <Words>521</Words>
  <Application>Microsoft Office PowerPoint</Application>
  <PresentationFormat>寬螢幕</PresentationFormat>
  <Paragraphs>64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Schoolbook</vt:lpstr>
      <vt:lpstr>Wingdings 2</vt:lpstr>
      <vt:lpstr>視圖</vt:lpstr>
      <vt:lpstr>css模擬專題</vt:lpstr>
      <vt:lpstr>主要功能</vt:lpstr>
      <vt:lpstr>模擬頁面細節</vt:lpstr>
      <vt:lpstr>模擬頁面規劃</vt:lpstr>
      <vt:lpstr>模擬頁面截圖 - 基本樣式模擬</vt:lpstr>
      <vt:lpstr>模擬頁面截圖 – 文字樣式模擬</vt:lpstr>
      <vt:lpstr>模擬頁面截圖 - 內距、外距模擬</vt:lpstr>
      <vt:lpstr>PowerPoint 簡報</vt:lpstr>
      <vt:lpstr>測驗規劃</vt:lpstr>
      <vt:lpstr>測驗頁面截圖</vt:lpstr>
      <vt:lpstr>測驗頁面截圖 – 滑鼠移入查看題目要求範例 (8、9、10題有)</vt:lpstr>
      <vt:lpstr>測驗頁面截圖 – 測驗結果診斷</vt:lpstr>
      <vt:lpstr>完成度及自評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css模擬專題</dc:title>
  <dc:creator>吳菀葶</dc:creator>
  <cp:lastModifiedBy>吳菀葶</cp:lastModifiedBy>
  <cp:revision>6</cp:revision>
  <dcterms:created xsi:type="dcterms:W3CDTF">2022-01-13T01:21:41Z</dcterms:created>
  <dcterms:modified xsi:type="dcterms:W3CDTF">2022-01-25T12:01:43Z</dcterms:modified>
</cp:coreProperties>
</file>