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4" r:id="rId15"/>
    <p:sldId id="262" r:id="rId16"/>
    <p:sldId id="261" r:id="rId17"/>
    <p:sldId id="264" r:id="rId18"/>
    <p:sldId id="27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0"/>
    <p:restoredTop sz="94629"/>
  </p:normalViewPr>
  <p:slideViewPr>
    <p:cSldViewPr snapToGrid="0" snapToObjects="1">
      <p:cViewPr varScale="1">
        <p:scale>
          <a:sx n="83" d="100"/>
          <a:sy n="83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163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39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02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4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623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642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46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1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0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2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7DD6252-EFB1-8A48-90A2-26F67CFF00BE}" type="datetimeFigureOut">
              <a:rPr kumimoji="1" lang="zh-TW" altLang="en-US" smtClean="0"/>
              <a:t>2020/6/28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86F793F-A273-AF44-A3F2-02A6652FD2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1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 b="319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66689" y="3535680"/>
            <a:ext cx="2877312" cy="9917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is-IS" altLang="zh-TW" sz="3000" dirty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40771107H </a:t>
            </a:r>
            <a:r>
              <a:rPr lang="zh-TW" altLang="is-IS" sz="3000" dirty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簡郁宸</a:t>
            </a:r>
            <a:endParaRPr lang="is-IS" altLang="zh-TW" sz="3000" dirty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  <a:p>
            <a:pPr>
              <a:lnSpc>
                <a:spcPct val="100000"/>
              </a:lnSpc>
            </a:pPr>
            <a:r>
              <a:rPr lang="is-IS" altLang="zh-TW" sz="3000" dirty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B07106031 </a:t>
            </a:r>
            <a:r>
              <a:rPr lang="zh-TW" altLang="is-IS" sz="3000" dirty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羅俊欣</a:t>
            </a:r>
            <a:endParaRPr lang="is-IS" altLang="zh-TW" sz="3000" dirty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1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7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6" y="2144714"/>
            <a:ext cx="6270922" cy="2098226"/>
          </a:xfrm>
        </p:spPr>
        <p:txBody>
          <a:bodyPr/>
          <a:lstStyle/>
          <a:p>
            <a:r>
              <a:rPr kumimoji="1" lang="zh-TW" altLang="en-US" sz="9600" spc="300" dirty="0" smtClean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遊戲說明</a:t>
            </a:r>
            <a:endParaRPr kumimoji="1" lang="zh-TW" altLang="en-US" sz="9600" spc="300" dirty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5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1070229" y="1682496"/>
            <a:ext cx="7117842" cy="3462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81480" y="2049780"/>
            <a:ext cx="5853176" cy="3422904"/>
          </a:xfrm>
        </p:spPr>
        <p:txBody>
          <a:bodyPr/>
          <a:lstStyle/>
          <a:p>
            <a:pPr marL="0" indent="0" algn="ctr">
              <a:lnSpc>
                <a:spcPct val="60000"/>
              </a:lnSpc>
              <a:buNone/>
            </a:pP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幫助利用白布遮掩自己的貓貓</a:t>
            </a: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收集齊</a:t>
            </a:r>
            <a:r>
              <a:rPr kumimoji="1" lang="en-US" altLang="zh-TW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5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塊鑰匙碎片，打開出口逃出</a:t>
            </a:r>
            <a:r>
              <a:rPr kumimoji="1" lang="en-US" altLang="zh-TW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UFO</a:t>
            </a:r>
            <a:endParaRPr kumimoji="1" lang="zh-TW" altLang="en-US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28700" y="697992"/>
            <a:ext cx="7200900" cy="7650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6000" spc="300" dirty="0" smtClean="0">
                <a:latin typeface="Silver Medium" charset="0"/>
                <a:ea typeface="Silver Medium" charset="0"/>
                <a:cs typeface="Silver Medium" charset="0"/>
              </a:rPr>
              <a:t>遊戲目標</a:t>
            </a:r>
            <a:endParaRPr kumimoji="1" lang="zh-TW" altLang="en-US" sz="6000" spc="300" dirty="0">
              <a:latin typeface="Silver Medium" charset="0"/>
              <a:ea typeface="Silver Medium" charset="0"/>
              <a:cs typeface="Silver Medium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58" b="63930"/>
          <a:stretch/>
        </p:blipFill>
        <p:spPr>
          <a:xfrm>
            <a:off x="1766824" y="2974848"/>
            <a:ext cx="1927352" cy="16337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3" b="63661"/>
          <a:stretch/>
        </p:blipFill>
        <p:spPr>
          <a:xfrm>
            <a:off x="5682742" y="2962656"/>
            <a:ext cx="1937258" cy="164592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047744" y="3486912"/>
            <a:ext cx="1206088" cy="59740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內容版面配置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5342" y="3149452"/>
            <a:ext cx="191156" cy="191156"/>
          </a:xfrm>
          <a:prstGeom prst="rect">
            <a:avLst/>
          </a:prstGeom>
        </p:spPr>
      </p:pic>
      <p:pic>
        <p:nvPicPr>
          <p:cNvPr id="12" name="內容版面配置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2" y="3149452"/>
            <a:ext cx="191156" cy="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693664" y="3145877"/>
            <a:ext cx="2816352" cy="1727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33856" y="1448792"/>
            <a:ext cx="5444490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n"/>
            </a:pPr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操作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： 利用</a:t>
            </a:r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方向鍵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操控貓貓移動</a:t>
            </a: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30000"/>
              </a:lnSpc>
            </a:pPr>
            <a:r>
              <a:rPr kumimoji="1" lang="en-US" altLang="zh-TW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遊戲共有</a:t>
            </a:r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三個生命值</a:t>
            </a:r>
            <a:endParaRPr kumimoji="1" lang="en-US" altLang="zh-TW" u="sng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TW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收集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：</a:t>
            </a:r>
            <a:r>
              <a:rPr kumimoji="1" lang="en-US" altLang="zh-TW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隨機散落在地圖中的</a:t>
            </a: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pc="100" dirty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zh-TW" altLang="en-US" spc="1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kumimoji="1" lang="en-US" altLang="zh-TW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5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塊不同的</a:t>
            </a:r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鑰匙碎片</a:t>
            </a:r>
            <a:endParaRPr kumimoji="1" lang="en-US" altLang="zh-TW" u="sng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20000"/>
              </a:lnSpc>
            </a:pPr>
            <a:endParaRPr kumimoji="1" lang="en-US" altLang="zh-TW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20000"/>
              </a:lnSpc>
            </a:pP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20000"/>
              </a:lnSpc>
            </a:pPr>
            <a:endParaRPr kumimoji="1" lang="en-US" altLang="zh-TW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20000"/>
              </a:lnSpc>
            </a:pP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20000"/>
              </a:lnSpc>
            </a:pP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道具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：隨機散落在地圖中的</a:t>
            </a:r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沙漏</a:t>
            </a:r>
            <a:endParaRPr kumimoji="1" lang="en-US" altLang="zh-TW" u="sng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（可以使外星人的行動停止一小段時間）</a:t>
            </a: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Wingdings" charset="2"/>
              <a:buChar char="n"/>
            </a:pPr>
            <a:endParaRPr kumimoji="1" lang="zh-TW" altLang="en-US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93664" y="1534136"/>
            <a:ext cx="2816352" cy="1172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624840"/>
            <a:ext cx="7200900" cy="765048"/>
          </a:xfrm>
        </p:spPr>
        <p:txBody>
          <a:bodyPr>
            <a:normAutofit fontScale="90000"/>
          </a:bodyPr>
          <a:lstStyle/>
          <a:p>
            <a:r>
              <a:rPr kumimoji="1" lang="zh-TW" altLang="en-US" sz="6000" spc="300" dirty="0" smtClean="0">
                <a:latin typeface="Silver Medium" charset="0"/>
                <a:ea typeface="Silver Medium" charset="0"/>
                <a:cs typeface="Silver Medium" charset="0"/>
              </a:rPr>
              <a:t>遊戲說明 </a:t>
            </a:r>
            <a:r>
              <a:rPr kumimoji="1" lang="en-US" altLang="zh-TW" sz="6000" spc="300" dirty="0" smtClean="0">
                <a:latin typeface="Silver Medium" charset="0"/>
                <a:ea typeface="Silver Medium" charset="0"/>
                <a:cs typeface="Silver Medium" charset="0"/>
              </a:rPr>
              <a:t>-</a:t>
            </a:r>
            <a:r>
              <a:rPr kumimoji="1" lang="zh-TW" altLang="en-US" sz="6000" spc="300" dirty="0" smtClean="0">
                <a:latin typeface="Silver Medium" charset="0"/>
                <a:ea typeface="Silver Medium" charset="0"/>
                <a:cs typeface="Silver Medium" charset="0"/>
              </a:rPr>
              <a:t> </a:t>
            </a:r>
            <a:r>
              <a:rPr kumimoji="1" lang="en-US" altLang="zh-TW" sz="6000" spc="300" dirty="0" smtClean="0">
                <a:latin typeface="Silver Medium" charset="0"/>
                <a:ea typeface="Silver Medium" charset="0"/>
                <a:cs typeface="Silver Medium" charset="0"/>
              </a:rPr>
              <a:t>1</a:t>
            </a:r>
            <a:endParaRPr kumimoji="1" lang="zh-TW" altLang="en-US" sz="6000" spc="300" dirty="0">
              <a:latin typeface="Silver Medium" charset="0"/>
              <a:ea typeface="Silver Medium" charset="0"/>
              <a:cs typeface="Silver Medium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88" y="1773289"/>
            <a:ext cx="718566" cy="71856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38" y="1700405"/>
            <a:ext cx="1221562" cy="7904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20" y="3338949"/>
            <a:ext cx="6350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40" y="3343237"/>
            <a:ext cx="635000" cy="635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99" y="3338949"/>
            <a:ext cx="635000" cy="635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71" y="4093585"/>
            <a:ext cx="635000" cy="635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16" y="4093585"/>
            <a:ext cx="635000" cy="635000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888480" y="5288454"/>
            <a:ext cx="1524001" cy="1006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40" y="5500154"/>
            <a:ext cx="481457" cy="5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3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5986272" y="4025930"/>
            <a:ext cx="2487168" cy="1172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660896" y="2158976"/>
            <a:ext cx="1812544" cy="1071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2380984"/>
            <a:ext cx="662940" cy="6629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44" y="4346998"/>
            <a:ext cx="552450" cy="5303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135" y="4328232"/>
            <a:ext cx="552450" cy="530352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28699" y="1504188"/>
            <a:ext cx="5781421" cy="5262372"/>
          </a:xfrm>
        </p:spPr>
        <p:txBody>
          <a:bodyPr>
            <a:normAutofit/>
          </a:bodyPr>
          <a:lstStyle/>
          <a:p>
            <a:r>
              <a:rPr kumimoji="1" lang="zh-TW" altLang="en-US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敵人</a:t>
            </a:r>
            <a:r>
              <a:rPr kumimoji="1" lang="zh-TW" altLang="en-US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：兩種外星人</a:t>
            </a:r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3"/>
            <a:r>
              <a:rPr kumimoji="1" lang="zh-TW" altLang="en-US" i="0" spc="1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攻擊型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：會在地圖中四處遊走</a:t>
            </a:r>
            <a:endParaRPr kumimoji="1" lang="en-US" altLang="zh-TW" i="0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3" indent="0">
              <a:buNone/>
            </a:pPr>
            <a:r>
              <a:rPr kumimoji="1" lang="en-US" altLang="zh-TW" i="0" spc="100" dirty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en-US" altLang="zh-TW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如果被碰到會減一個生命值</a:t>
            </a:r>
            <a:endParaRPr kumimoji="1" lang="en-US" altLang="zh-TW" i="0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3"/>
            <a:endParaRPr kumimoji="1" lang="en-US" altLang="zh-TW" i="0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3"/>
            <a:endParaRPr kumimoji="1" lang="en-US" altLang="zh-TW" i="0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3"/>
            <a:r>
              <a:rPr kumimoji="1" lang="zh-TW" altLang="en-US" i="0" spc="1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攻擊</a:t>
            </a:r>
            <a:r>
              <a:rPr kumimoji="1" lang="en-US" altLang="zh-TW" i="0" spc="1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&amp;</a:t>
            </a:r>
            <a:r>
              <a:rPr kumimoji="1" lang="zh-TW" altLang="en-US" i="0" spc="1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偷竊型：</a:t>
            </a:r>
            <a:endParaRPr kumimoji="1" lang="en-US" altLang="zh-TW" i="0" spc="1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3" indent="0">
              <a:lnSpc>
                <a:spcPct val="130000"/>
              </a:lnSpc>
              <a:buNone/>
            </a:pP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</a:t>
            </a:r>
            <a:r>
              <a:rPr kumimoji="1" lang="en-US" altLang="zh-TW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1.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在攻擊狀態時呈現</a:t>
            </a:r>
            <a:r>
              <a:rPr kumimoji="1" lang="zh-TW" altLang="en-US" i="0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藍色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，作用同上</a:t>
            </a:r>
            <a:endParaRPr kumimoji="1" lang="en-US" altLang="zh-TW" i="0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3" indent="0">
              <a:lnSpc>
                <a:spcPct val="130000"/>
              </a:lnSpc>
              <a:buNone/>
            </a:pPr>
            <a:r>
              <a:rPr kumimoji="1" lang="zh-TW" altLang="en-US" i="0" spc="1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</a:t>
            </a:r>
            <a:r>
              <a:rPr kumimoji="1" lang="en-US" altLang="zh-TW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2.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當外星人碰到地圖中的任一碎片時，</a:t>
            </a:r>
            <a:endParaRPr kumimoji="1" lang="en-US" altLang="zh-TW" i="0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3" indent="0">
              <a:lnSpc>
                <a:spcPct val="100000"/>
              </a:lnSpc>
              <a:buNone/>
            </a:pP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會把</a:t>
            </a:r>
            <a:r>
              <a:rPr kumimoji="1" lang="zh-TW" altLang="en-US" i="0" spc="100" dirty="0">
                <a:latin typeface="Microsoft JhengHei" charset="-120"/>
                <a:ea typeface="Microsoft JhengHei" charset="-120"/>
                <a:cs typeface="Microsoft JhengHei" charset="-120"/>
              </a:rPr>
              <a:t>碎片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拿走並且身體變為</a:t>
            </a:r>
            <a:r>
              <a:rPr kumimoji="1" lang="zh-TW" altLang="en-US" i="0" u="sng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橙色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endParaRPr kumimoji="1" lang="en-US" altLang="zh-TW" i="0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3" indent="0">
              <a:buNone/>
            </a:pPr>
            <a:r>
              <a:rPr kumimoji="1" lang="en-US" altLang="zh-TW" i="0" spc="100" dirty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zh-TW" altLang="en-US" i="0" spc="100" dirty="0">
                <a:latin typeface="Microsoft JhengHei" charset="-120"/>
                <a:ea typeface="Microsoft JhengHei" charset="-120"/>
                <a:cs typeface="Microsoft JhengHei" charset="-120"/>
              </a:rPr>
              <a:t>被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碰到不會減少生命值；</a:t>
            </a:r>
            <a:endParaRPr kumimoji="1" lang="en-US" altLang="zh-TW" i="0" spc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3" indent="0">
              <a:lnSpc>
                <a:spcPct val="100000"/>
              </a:lnSpc>
              <a:buNone/>
            </a:pPr>
            <a:r>
              <a:rPr kumimoji="1" lang="en-US" altLang="zh-TW" i="0" spc="100" dirty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只有當玩家追到它時，碎片才會掉回地圖中，</a:t>
            </a:r>
            <a:endParaRPr kumimoji="1" lang="en-US" altLang="zh-TW" i="0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3" indent="0">
              <a:buNone/>
            </a:pPr>
            <a:r>
              <a:rPr kumimoji="1" lang="en-US" altLang="zh-TW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而它也會回歸到</a:t>
            </a:r>
            <a:r>
              <a:rPr kumimoji="1" lang="zh-TW" altLang="en-US" i="0" spc="100" dirty="0">
                <a:latin typeface="Microsoft JhengHei" charset="-120"/>
                <a:ea typeface="Microsoft JhengHei" charset="-120"/>
                <a:cs typeface="Microsoft JhengHei" charset="-120"/>
              </a:rPr>
              <a:t>攻擊</a:t>
            </a:r>
            <a:r>
              <a:rPr kumimoji="1" lang="zh-TW" altLang="en-US" i="0" spc="1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狀態。</a:t>
            </a:r>
            <a:endParaRPr kumimoji="1" lang="en-US" altLang="zh-TW" i="0" spc="1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028700" y="710184"/>
            <a:ext cx="7200900" cy="7650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6000" spc="300" dirty="0" smtClean="0">
                <a:latin typeface="Silver Medium" charset="0"/>
                <a:ea typeface="Silver Medium" charset="0"/>
                <a:cs typeface="Silver Medium" charset="0"/>
              </a:rPr>
              <a:t>遊戲說明 </a:t>
            </a:r>
            <a:r>
              <a:rPr kumimoji="1" lang="en-US" altLang="zh-TW" sz="6000" spc="300" dirty="0" smtClean="0">
                <a:latin typeface="Silver Medium" charset="0"/>
                <a:ea typeface="Silver Medium" charset="0"/>
                <a:cs typeface="Silver Medium" charset="0"/>
              </a:rPr>
              <a:t>-</a:t>
            </a:r>
            <a:r>
              <a:rPr kumimoji="1" lang="zh-TW" altLang="en-US" sz="6000" spc="300" dirty="0" smtClean="0">
                <a:latin typeface="Silver Medium" charset="0"/>
                <a:ea typeface="Silver Medium" charset="0"/>
                <a:cs typeface="Silver Medium" charset="0"/>
              </a:rPr>
              <a:t> </a:t>
            </a:r>
            <a:r>
              <a:rPr kumimoji="1" lang="en-US" altLang="zh-TW" sz="6000" spc="300" dirty="0" smtClean="0">
                <a:latin typeface="Silver Medium" charset="0"/>
                <a:ea typeface="Silver Medium" charset="0"/>
                <a:cs typeface="Silver Medium" charset="0"/>
              </a:rPr>
              <a:t>2</a:t>
            </a:r>
            <a:endParaRPr kumimoji="1" lang="zh-TW" altLang="en-US" sz="6000" spc="300" dirty="0">
              <a:latin typeface="Silver Medium" charset="0"/>
              <a:ea typeface="Silver Medium" charset="0"/>
              <a:cs typeface="Silver Medium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4" y="2369306"/>
            <a:ext cx="662940" cy="662940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7046976" y="4486656"/>
            <a:ext cx="436880" cy="2804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764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50" y="1993765"/>
            <a:ext cx="2493108" cy="19905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16" y="4308444"/>
            <a:ext cx="2476765" cy="19801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264" y="4295244"/>
            <a:ext cx="2493108" cy="19801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53" y="1980566"/>
            <a:ext cx="2498416" cy="199057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14400" y="456137"/>
            <a:ext cx="2677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spc="100" dirty="0" smtClean="0">
                <a:latin typeface="Silver Medium" charset="0"/>
                <a:ea typeface="Silver Medium" charset="0"/>
                <a:cs typeface="Silver Medium" charset="0"/>
              </a:rPr>
              <a:t>遊戲畫面</a:t>
            </a:r>
            <a:endParaRPr kumimoji="1" lang="zh-TW" altLang="en-US" sz="7200" spc="100" dirty="0">
              <a:latin typeface="Silver Medium" charset="0"/>
              <a:ea typeface="Silver Medium" charset="0"/>
              <a:cs typeface="Silver Medium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317" y="1993765"/>
            <a:ext cx="2484684" cy="197737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54442" y="1640450"/>
            <a:ext cx="144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pc="100" dirty="0" smtClean="0">
                <a:solidFill>
                  <a:schemeClr val="accent4"/>
                </a:solidFill>
                <a:latin typeface="Silver Medium" charset="0"/>
                <a:ea typeface="Silver Medium" charset="0"/>
                <a:cs typeface="Silver Medium" charset="0"/>
              </a:rPr>
              <a:t>開始畫面</a:t>
            </a:r>
            <a:endParaRPr kumimoji="1" lang="zh-TW" altLang="en-US" spc="100" dirty="0">
              <a:solidFill>
                <a:schemeClr val="accent4"/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74426" y="1632941"/>
            <a:ext cx="144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pc="100" dirty="0" smtClean="0">
                <a:solidFill>
                  <a:schemeClr val="accent4"/>
                </a:solidFill>
                <a:latin typeface="Silver Medium" charset="0"/>
                <a:ea typeface="Silver Medium" charset="0"/>
                <a:cs typeface="Silver Medium" charset="0"/>
              </a:rPr>
              <a:t>說明畫面</a:t>
            </a:r>
            <a:endParaRPr kumimoji="1" lang="zh-TW" altLang="en-US" spc="100" dirty="0">
              <a:solidFill>
                <a:schemeClr val="accent4"/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33258" y="1632941"/>
            <a:ext cx="144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pc="100" dirty="0" smtClean="0">
                <a:solidFill>
                  <a:schemeClr val="accent4"/>
                </a:solidFill>
                <a:latin typeface="Silver Medium" charset="0"/>
                <a:ea typeface="Silver Medium" charset="0"/>
                <a:cs typeface="Silver Medium" charset="0"/>
              </a:rPr>
              <a:t>遊戲畫面</a:t>
            </a:r>
            <a:endParaRPr kumimoji="1" lang="zh-TW" altLang="en-US" spc="100" dirty="0">
              <a:solidFill>
                <a:schemeClr val="accent4"/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04408" y="6341713"/>
            <a:ext cx="144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pc="100" dirty="0" smtClean="0">
                <a:solidFill>
                  <a:schemeClr val="accent4"/>
                </a:solidFill>
                <a:latin typeface="Silver Medium" charset="0"/>
                <a:ea typeface="Silver Medium" charset="0"/>
                <a:cs typeface="Silver Medium" charset="0"/>
              </a:rPr>
              <a:t>失敗畫面</a:t>
            </a:r>
            <a:endParaRPr kumimoji="1" lang="zh-TW" altLang="en-US" spc="100" dirty="0">
              <a:solidFill>
                <a:schemeClr val="accent4"/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83292" y="6341713"/>
            <a:ext cx="144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pc="100" dirty="0" smtClean="0">
                <a:solidFill>
                  <a:schemeClr val="accent4"/>
                </a:solidFill>
                <a:latin typeface="Silver Medium" charset="0"/>
                <a:ea typeface="Silver Medium" charset="0"/>
                <a:cs typeface="Silver Medium" charset="0"/>
              </a:rPr>
              <a:t>成功畫面</a:t>
            </a:r>
            <a:endParaRPr kumimoji="1" lang="zh-TW" altLang="en-US" spc="100" dirty="0">
              <a:solidFill>
                <a:schemeClr val="accent4"/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4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914400" y="610168"/>
            <a:ext cx="4710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spc="100" dirty="0" smtClean="0">
                <a:latin typeface="Silver Medium" charset="0"/>
                <a:ea typeface="Silver Medium" charset="0"/>
                <a:cs typeface="Silver Medium" charset="0"/>
              </a:rPr>
              <a:t>分工</a:t>
            </a:r>
            <a:endParaRPr kumimoji="1" lang="zh-TW" altLang="en-US" sz="7200" spc="100" dirty="0">
              <a:latin typeface="Silver Medium" charset="0"/>
              <a:ea typeface="Silver Medium" charset="0"/>
              <a:cs typeface="Silver Medium" charset="0"/>
            </a:endParaRPr>
          </a:p>
        </p:txBody>
      </p:sp>
      <p:sp>
        <p:nvSpPr>
          <p:cNvPr id="15" name="內容版面配置區 7"/>
          <p:cNvSpPr>
            <a:spLocks noGrp="1"/>
          </p:cNvSpPr>
          <p:nvPr>
            <p:ph idx="1"/>
          </p:nvPr>
        </p:nvSpPr>
        <p:spPr>
          <a:xfrm>
            <a:off x="1693717" y="2215387"/>
            <a:ext cx="5781421" cy="32433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is-IS" sz="2400" dirty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簡郁</a:t>
            </a:r>
            <a:r>
              <a:rPr lang="zh-TW" altLang="is-IS" sz="2400" dirty="0" smtClean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宸</a:t>
            </a:r>
            <a:endParaRPr lang="en-US" altLang="zh-TW" sz="2400" dirty="0" smtClean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程式設計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is-IS" altLang="zh-TW" dirty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  <a:p>
            <a:pPr>
              <a:lnSpc>
                <a:spcPct val="100000"/>
              </a:lnSpc>
            </a:pPr>
            <a:r>
              <a:rPr lang="zh-TW" altLang="is-IS" sz="2400" dirty="0" smtClean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羅俊欣</a:t>
            </a:r>
            <a:endParaRPr lang="en-US" altLang="zh-TW" sz="2400" dirty="0" smtClean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mtClean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設計畫面人物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ppt</a:t>
            </a:r>
            <a:endParaRPr lang="is-IS" altLang="zh-TW" dirty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2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6" y="2144714"/>
            <a:ext cx="6270922" cy="2098226"/>
          </a:xfrm>
        </p:spPr>
        <p:txBody>
          <a:bodyPr/>
          <a:lstStyle/>
          <a:p>
            <a:r>
              <a:rPr kumimoji="1" lang="zh-TW" altLang="en-US" sz="9600" spc="300" dirty="0" smtClean="0">
                <a:solidFill>
                  <a:schemeClr val="accent1">
                    <a:lumMod val="75000"/>
                  </a:schemeClr>
                </a:solidFill>
                <a:latin typeface="Silver Medium" charset="0"/>
                <a:ea typeface="Silver Medium" charset="0"/>
                <a:cs typeface="Silver Medium" charset="0"/>
              </a:rPr>
              <a:t>故事介紹</a:t>
            </a:r>
            <a:endParaRPr kumimoji="1" lang="zh-TW" altLang="en-US" sz="9600" spc="300" dirty="0">
              <a:solidFill>
                <a:schemeClr val="accent1">
                  <a:lumMod val="75000"/>
                </a:schemeClr>
              </a:solidFill>
              <a:latin typeface="Silver Medium" charset="0"/>
              <a:ea typeface="Silver Medium" charset="0"/>
              <a:cs typeface="Silve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6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4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3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316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255</TotalTime>
  <Words>217</Words>
  <Application>Microsoft Office PowerPoint</Application>
  <PresentationFormat>如螢幕大小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Silver Medium</vt:lpstr>
      <vt:lpstr>Microsoft JhengHei</vt:lpstr>
      <vt:lpstr>Franklin Gothic Book</vt:lpstr>
      <vt:lpstr>Wingdings</vt:lpstr>
      <vt:lpstr>裁剪</vt:lpstr>
      <vt:lpstr>PowerPoint 簡報</vt:lpstr>
      <vt:lpstr>故事介紹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遊戲說明</vt:lpstr>
      <vt:lpstr>PowerPoint 簡報</vt:lpstr>
      <vt:lpstr>遊戲說明 - 1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CHONIAN LO</dc:creator>
  <cp:lastModifiedBy>grace</cp:lastModifiedBy>
  <cp:revision>39</cp:revision>
  <dcterms:created xsi:type="dcterms:W3CDTF">2020-06-21T16:29:24Z</dcterms:created>
  <dcterms:modified xsi:type="dcterms:W3CDTF">2020-06-28T09:46:46Z</dcterms:modified>
</cp:coreProperties>
</file>