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os Thanos" userId="a29aae50e603cd41" providerId="LiveId" clId="{D21682B4-616D-4B25-B6A1-CE2081FCFCEC}"/>
    <pc:docChg chg="undo custSel addSld modSld">
      <pc:chgData name="Thanos Thanos" userId="a29aae50e603cd41" providerId="LiveId" clId="{D21682B4-616D-4B25-B6A1-CE2081FCFCEC}" dt="2024-08-31T11:28:31.036" v="3890" actId="1076"/>
      <pc:docMkLst>
        <pc:docMk/>
      </pc:docMkLst>
      <pc:sldChg chg="modSp mod">
        <pc:chgData name="Thanos Thanos" userId="a29aae50e603cd41" providerId="LiveId" clId="{D21682B4-616D-4B25-B6A1-CE2081FCFCEC}" dt="2024-08-31T10:48:08.124" v="3882" actId="20577"/>
        <pc:sldMkLst>
          <pc:docMk/>
          <pc:sldMk cId="0" sldId="256"/>
        </pc:sldMkLst>
        <pc:spChg chg="mod">
          <ac:chgData name="Thanos Thanos" userId="a29aae50e603cd41" providerId="LiveId" clId="{D21682B4-616D-4B25-B6A1-CE2081FCFCEC}" dt="2024-08-31T10:48:08.124" v="3882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">
        <pc:chgData name="Thanos Thanos" userId="a29aae50e603cd41" providerId="LiveId" clId="{D21682B4-616D-4B25-B6A1-CE2081FCFCEC}" dt="2024-08-31T07:42:08.443" v="398" actId="14100"/>
        <pc:sldMkLst>
          <pc:docMk/>
          <pc:sldMk cId="0" sldId="260"/>
        </pc:sldMkLst>
        <pc:spChg chg="del">
          <ac:chgData name="Thanos Thanos" userId="a29aae50e603cd41" providerId="LiveId" clId="{D21682B4-616D-4B25-B6A1-CE2081FCFCEC}" dt="2024-08-31T07:33:11.469" v="2" actId="478"/>
          <ac:spMkLst>
            <pc:docMk/>
            <pc:sldMk cId="0" sldId="260"/>
            <ac:spMk id="11" creationId="{F050B57B-77CA-84FA-9910-3F41C17BBB48}"/>
          </ac:spMkLst>
        </pc:spChg>
        <pc:spChg chg="add mod">
          <ac:chgData name="Thanos Thanos" userId="a29aae50e603cd41" providerId="LiveId" clId="{D21682B4-616D-4B25-B6A1-CE2081FCFCEC}" dt="2024-08-31T07:42:08.443" v="398" actId="14100"/>
          <ac:spMkLst>
            <pc:docMk/>
            <pc:sldMk cId="0" sldId="260"/>
            <ac:spMk id="12" creationId="{1141F291-95F0-E1A9-B0CA-8469509ACBD0}"/>
          </ac:spMkLst>
        </pc:spChg>
      </pc:sldChg>
      <pc:sldChg chg="addSp modSp mod">
        <pc:chgData name="Thanos Thanos" userId="a29aae50e603cd41" providerId="LiveId" clId="{D21682B4-616D-4B25-B6A1-CE2081FCFCEC}" dt="2024-08-31T07:45:45.727" v="501" actId="255"/>
        <pc:sldMkLst>
          <pc:docMk/>
          <pc:sldMk cId="0" sldId="261"/>
        </pc:sldMkLst>
        <pc:spChg chg="add mod">
          <ac:chgData name="Thanos Thanos" userId="a29aae50e603cd41" providerId="LiveId" clId="{D21682B4-616D-4B25-B6A1-CE2081FCFCEC}" dt="2024-08-31T07:45:45.727" v="501" actId="255"/>
          <ac:spMkLst>
            <pc:docMk/>
            <pc:sldMk cId="0" sldId="261"/>
            <ac:spMk id="9" creationId="{643D30D7-0AD7-4DCB-AB43-D047037E21EB}"/>
          </ac:spMkLst>
        </pc:spChg>
      </pc:sldChg>
      <pc:sldChg chg="addSp modSp mod">
        <pc:chgData name="Thanos Thanos" userId="a29aae50e603cd41" providerId="LiveId" clId="{D21682B4-616D-4B25-B6A1-CE2081FCFCEC}" dt="2024-08-31T07:55:34.611" v="991" actId="255"/>
        <pc:sldMkLst>
          <pc:docMk/>
          <pc:sldMk cId="0" sldId="262"/>
        </pc:sldMkLst>
        <pc:spChg chg="add mod">
          <ac:chgData name="Thanos Thanos" userId="a29aae50e603cd41" providerId="LiveId" clId="{D21682B4-616D-4B25-B6A1-CE2081FCFCEC}" dt="2024-08-31T07:55:34.611" v="991" actId="255"/>
          <ac:spMkLst>
            <pc:docMk/>
            <pc:sldMk cId="0" sldId="262"/>
            <ac:spMk id="10" creationId="{C0825EA0-EADD-455F-6087-6AB120336A7E}"/>
          </ac:spMkLst>
        </pc:spChg>
      </pc:sldChg>
      <pc:sldChg chg="addSp modSp mod">
        <pc:chgData name="Thanos Thanos" userId="a29aae50e603cd41" providerId="LiveId" clId="{D21682B4-616D-4B25-B6A1-CE2081FCFCEC}" dt="2024-08-31T08:04:00.434" v="1385" actId="1076"/>
        <pc:sldMkLst>
          <pc:docMk/>
          <pc:sldMk cId="0" sldId="263"/>
        </pc:sldMkLst>
        <pc:spChg chg="add mod">
          <ac:chgData name="Thanos Thanos" userId="a29aae50e603cd41" providerId="LiveId" clId="{D21682B4-616D-4B25-B6A1-CE2081FCFCEC}" dt="2024-08-31T08:04:00.434" v="1385" actId="1076"/>
          <ac:spMkLst>
            <pc:docMk/>
            <pc:sldMk cId="0" sldId="263"/>
            <ac:spMk id="11" creationId="{5D4E0E4C-8FD7-C845-6AC6-3DB14FA35DC3}"/>
          </ac:spMkLst>
        </pc:spChg>
      </pc:sldChg>
      <pc:sldChg chg="addSp modSp mod">
        <pc:chgData name="Thanos Thanos" userId="a29aae50e603cd41" providerId="LiveId" clId="{D21682B4-616D-4B25-B6A1-CE2081FCFCEC}" dt="2024-08-31T08:25:25.943" v="2372" actId="20577"/>
        <pc:sldMkLst>
          <pc:docMk/>
          <pc:sldMk cId="0" sldId="264"/>
        </pc:sldMkLst>
        <pc:spChg chg="add mod">
          <ac:chgData name="Thanos Thanos" userId="a29aae50e603cd41" providerId="LiveId" clId="{D21682B4-616D-4B25-B6A1-CE2081FCFCEC}" dt="2024-08-31T08:25:25.943" v="2372" actId="20577"/>
          <ac:spMkLst>
            <pc:docMk/>
            <pc:sldMk cId="0" sldId="264"/>
            <ac:spMk id="3" creationId="{7318725B-AD9D-4841-A06F-A3C3CF88E2A7}"/>
          </ac:spMkLst>
        </pc:spChg>
      </pc:sldChg>
      <pc:sldChg chg="addSp delSp modSp mod">
        <pc:chgData name="Thanos Thanos" userId="a29aae50e603cd41" providerId="LiveId" clId="{D21682B4-616D-4B25-B6A1-CE2081FCFCEC}" dt="2024-08-31T11:28:31.036" v="3890" actId="1076"/>
        <pc:sldMkLst>
          <pc:docMk/>
          <pc:sldMk cId="0" sldId="265"/>
        </pc:sldMkLst>
        <pc:picChg chg="add del mod">
          <ac:chgData name="Thanos Thanos" userId="a29aae50e603cd41" providerId="LiveId" clId="{D21682B4-616D-4B25-B6A1-CE2081FCFCEC}" dt="2024-08-31T11:28:22.512" v="3887" actId="21"/>
          <ac:picMkLst>
            <pc:docMk/>
            <pc:sldMk cId="0" sldId="265"/>
            <ac:picMk id="2" creationId="{D438ACE0-C3FC-46A7-6182-CD4C68AF80D5}"/>
          </ac:picMkLst>
        </pc:picChg>
        <pc:picChg chg="add mod">
          <ac:chgData name="Thanos Thanos" userId="a29aae50e603cd41" providerId="LiveId" clId="{D21682B4-616D-4B25-B6A1-CE2081FCFCEC}" dt="2024-08-31T11:28:31.036" v="3890" actId="1076"/>
          <ac:picMkLst>
            <pc:docMk/>
            <pc:sldMk cId="0" sldId="265"/>
            <ac:picMk id="8" creationId="{9E45C3A3-DCC6-985A-C756-9537617774F6}"/>
          </ac:picMkLst>
        </pc:picChg>
      </pc:sldChg>
      <pc:sldChg chg="addSp modSp mod">
        <pc:chgData name="Thanos Thanos" userId="a29aae50e603cd41" providerId="LiveId" clId="{D21682B4-616D-4B25-B6A1-CE2081FCFCEC}" dt="2024-08-31T09:45:11.046" v="3793" actId="20577"/>
        <pc:sldMkLst>
          <pc:docMk/>
          <pc:sldMk cId="2986442291" sldId="268"/>
        </pc:sldMkLst>
        <pc:spChg chg="add mod">
          <ac:chgData name="Thanos Thanos" userId="a29aae50e603cd41" providerId="LiveId" clId="{D21682B4-616D-4B25-B6A1-CE2081FCFCEC}" dt="2024-08-31T09:45:11.046" v="3793" actId="20577"/>
          <ac:spMkLst>
            <pc:docMk/>
            <pc:sldMk cId="2986442291" sldId="268"/>
            <ac:spMk id="4" creationId="{9649E0C7-78F6-0578-3C21-EF37EEA3D99B}"/>
          </ac:spMkLst>
        </pc:spChg>
      </pc:sldChg>
      <pc:sldChg chg="addSp modSp mod">
        <pc:chgData name="Thanos Thanos" userId="a29aae50e603cd41" providerId="LiveId" clId="{D21682B4-616D-4B25-B6A1-CE2081FCFCEC}" dt="2024-08-31T08:00:22.786" v="1266" actId="255"/>
        <pc:sldMkLst>
          <pc:docMk/>
          <pc:sldMk cId="2720660618" sldId="269"/>
        </pc:sldMkLst>
        <pc:spChg chg="add mod">
          <ac:chgData name="Thanos Thanos" userId="a29aae50e603cd41" providerId="LiveId" clId="{D21682B4-616D-4B25-B6A1-CE2081FCFCEC}" dt="2024-08-31T08:00:22.786" v="1266" actId="255"/>
          <ac:spMkLst>
            <pc:docMk/>
            <pc:sldMk cId="2720660618" sldId="269"/>
            <ac:spMk id="4" creationId="{C9E0782E-C44C-BF4E-F3B1-246BE478172A}"/>
          </ac:spMkLst>
        </pc:spChg>
      </pc:sldChg>
      <pc:sldChg chg="modSp new mod">
        <pc:chgData name="Thanos Thanos" userId="a29aae50e603cd41" providerId="LiveId" clId="{D21682B4-616D-4B25-B6A1-CE2081FCFCEC}" dt="2024-08-31T08:41:50.020" v="3071" actId="20577"/>
        <pc:sldMkLst>
          <pc:docMk/>
          <pc:sldMk cId="214641663" sldId="270"/>
        </pc:sldMkLst>
        <pc:spChg chg="mod">
          <ac:chgData name="Thanos Thanos" userId="a29aae50e603cd41" providerId="LiveId" clId="{D21682B4-616D-4B25-B6A1-CE2081FCFCEC}" dt="2024-08-31T08:41:50.020" v="3071" actId="20577"/>
          <ac:spMkLst>
            <pc:docMk/>
            <pc:sldMk cId="214641663" sldId="270"/>
            <ac:spMk id="3" creationId="{4D42EC70-2577-8AF4-AC3D-C068EB929F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NAME:I.JULIET GRACY</a:t>
            </a:r>
          </a:p>
          <a:p>
            <a:r>
              <a:rPr lang="en-US" sz="2400" dirty="0"/>
              <a:t>REGISTER NO:312212121</a:t>
            </a:r>
          </a:p>
          <a:p>
            <a:r>
              <a:rPr lang="en-US" sz="2400" dirty="0"/>
              <a:t>DEPARTMENT:B.COM(GENERAL)</a:t>
            </a:r>
          </a:p>
          <a:p>
            <a:r>
              <a:rPr lang="en-US" sz="2400" dirty="0"/>
              <a:t>COLLEGE:MAR GREGORIOS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8725B-AD9D-4841-A06F-A3C3CF88E2A7}"/>
              </a:ext>
            </a:extLst>
          </p:cNvPr>
          <p:cNvSpPr txBox="1"/>
          <p:nvPr/>
        </p:nvSpPr>
        <p:spPr>
          <a:xfrm>
            <a:off x="609599" y="2133600"/>
            <a:ext cx="89249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DATA COLLECTION:</a:t>
            </a:r>
          </a:p>
          <a:p>
            <a:r>
              <a:rPr lang="en-US" b="1" dirty="0"/>
              <a:t>             </a:t>
            </a:r>
            <a:r>
              <a:rPr lang="en-US" sz="2000" b="1" dirty="0"/>
              <a:t> 1</a:t>
            </a:r>
            <a:r>
              <a:rPr lang="en-US" dirty="0"/>
              <a:t>. </a:t>
            </a:r>
            <a:r>
              <a:rPr lang="en-US" sz="2000" dirty="0"/>
              <a:t>Use statistical methods or performance analytics tools to interpret the</a:t>
            </a:r>
          </a:p>
          <a:p>
            <a:r>
              <a:rPr lang="en-US" sz="2000" dirty="0"/>
              <a:t>                  collected data and identify trends, strengths, and areas for improvement.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2</a:t>
            </a:r>
            <a:r>
              <a:rPr lang="en-US" sz="2000" dirty="0"/>
              <a:t>. Effective data collection will help in making informed decisions about </a:t>
            </a:r>
          </a:p>
          <a:p>
            <a:r>
              <a:rPr lang="en-US" sz="2000" dirty="0"/>
              <a:t>                   employee performance and development. 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Feature collection:</a:t>
            </a:r>
          </a:p>
          <a:p>
            <a:r>
              <a:rPr lang="en-US" sz="2000" b="1" dirty="0"/>
              <a:t>            1. </a:t>
            </a:r>
            <a:r>
              <a:rPr lang="en-US" sz="2000" dirty="0"/>
              <a:t>The future of employee performance analysis is likely to be shaped by</a:t>
            </a:r>
          </a:p>
          <a:p>
            <a:r>
              <a:rPr lang="en-US" sz="2000" dirty="0"/>
              <a:t>                  technological advancement and evolving workplace dynamics.</a:t>
            </a:r>
            <a:endParaRPr lang="en-US" sz="2000" b="1" dirty="0"/>
          </a:p>
          <a:p>
            <a:r>
              <a:rPr lang="en-US" sz="2400" b="1" dirty="0"/>
              <a:t>          </a:t>
            </a:r>
            <a:r>
              <a:rPr lang="en-US" sz="2000" b="1" dirty="0"/>
              <a:t>2. </a:t>
            </a:r>
            <a:r>
              <a:rPr lang="en-US" sz="2000" dirty="0"/>
              <a:t>Future system will leverage data to create highly personalized development</a:t>
            </a:r>
          </a:p>
          <a:p>
            <a:r>
              <a:rPr lang="en-US" sz="2000" dirty="0"/>
              <a:t>                 plans and career pathing, aligning with individual strength and areas for   </a:t>
            </a:r>
          </a:p>
          <a:p>
            <a:r>
              <a:rPr lang="en-US" sz="2000" dirty="0"/>
              <a:t>                  growth.</a:t>
            </a:r>
            <a:r>
              <a:rPr lang="en-US" sz="2000" b="1" dirty="0"/>
              <a:t> 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1AA4-4211-2DED-7B59-BFB3AFBE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EC70-2577-8AF4-AC3D-C068EB92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447800"/>
            <a:ext cx="10972800" cy="48628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DATA CLEANING: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1.</a:t>
            </a:r>
            <a:r>
              <a:rPr lang="en-US" sz="2000" dirty="0"/>
              <a:t> Data cleaning is crucial for ensuring that the data used in employee performance analysis is</a:t>
            </a:r>
          </a:p>
          <a:p>
            <a:r>
              <a:rPr lang="en-US" sz="2000" dirty="0"/>
              <a:t>                  accurate, consistent, and useful.</a:t>
            </a:r>
          </a:p>
          <a:p>
            <a:r>
              <a:rPr lang="en-US" sz="2000" dirty="0"/>
              <a:t>             </a:t>
            </a:r>
            <a:r>
              <a:rPr lang="en-US" sz="2000" b="1" dirty="0"/>
              <a:t>2.</a:t>
            </a:r>
            <a:r>
              <a:rPr lang="en-US" sz="2000" dirty="0"/>
              <a:t> Effective data cleaning ensures that the analysis of employee performance is based on accurate</a:t>
            </a:r>
          </a:p>
          <a:p>
            <a:r>
              <a:rPr lang="en-US" sz="2000" dirty="0"/>
              <a:t>                  and reliable data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PERFORMANCE LEVEL :</a:t>
            </a:r>
          </a:p>
          <a:p>
            <a:r>
              <a:rPr lang="en-US" sz="2000" dirty="0"/>
              <a:t>           </a:t>
            </a:r>
            <a:r>
              <a:rPr lang="en-US" sz="2000" b="1" dirty="0"/>
              <a:t>  1. </a:t>
            </a:r>
            <a:r>
              <a:rPr lang="en-US" sz="2000" dirty="0"/>
              <a:t>The performance levels help in evaluating employee contribution, setting goals, and</a:t>
            </a:r>
          </a:p>
          <a:p>
            <a:r>
              <a:rPr lang="en-US" sz="2000" dirty="0"/>
              <a:t>                     identification areas for improvement.</a:t>
            </a:r>
          </a:p>
          <a:p>
            <a:r>
              <a:rPr lang="en-US" sz="2000" b="1" dirty="0"/>
              <a:t>             2. </a:t>
            </a:r>
            <a:r>
              <a:rPr lang="en-US" sz="2000" dirty="0"/>
              <a:t>They performance level and using effectively, organizations can enhance employee    </a:t>
            </a:r>
          </a:p>
          <a:p>
            <a:r>
              <a:rPr lang="en-US" sz="2000" dirty="0"/>
              <a:t>                    development, drive better performance and achieve strategic goals.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SUMMARY :</a:t>
            </a:r>
          </a:p>
          <a:p>
            <a:r>
              <a:rPr lang="en-US" sz="2400" b="1" dirty="0"/>
              <a:t>           </a:t>
            </a:r>
            <a:r>
              <a:rPr lang="en-US" sz="2000" b="1" dirty="0"/>
              <a:t>1. </a:t>
            </a:r>
            <a:r>
              <a:rPr lang="en-US" sz="2000" dirty="0"/>
              <a:t>The average performance rating per employee, the total revenue generated, and the number of</a:t>
            </a:r>
          </a:p>
          <a:p>
            <a:r>
              <a:rPr lang="en-US" sz="2000" dirty="0"/>
              <a:t>                  project completed over a period reflect the performance.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64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5C3A3-DCC6-985A-C756-95376177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" y="1412138"/>
            <a:ext cx="7848600" cy="4717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E0C7-78F6-0578-3C21-EF37EEA3D99B}"/>
              </a:ext>
            </a:extLst>
          </p:cNvPr>
          <p:cNvSpPr txBox="1"/>
          <p:nvPr/>
        </p:nvSpPr>
        <p:spPr>
          <a:xfrm>
            <a:off x="755332" y="2305615"/>
            <a:ext cx="6934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2000" dirty="0"/>
              <a:t>Employee performance analysis is essential for understanding workforce effectiveness and making informed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 pivot table enable dynamic data summarization, allowing you to organize filter performance by different such as employee names, department, and roles.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This facilitates detailed analysis and helps in identifying trends and patterns by 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08214-D535-7D2B-C1D2-83601C9B0B58}"/>
              </a:ext>
            </a:extLst>
          </p:cNvPr>
          <p:cNvSpPr txBox="1"/>
          <p:nvPr/>
        </p:nvSpPr>
        <p:spPr>
          <a:xfrm>
            <a:off x="834071" y="2286000"/>
            <a:ext cx="71574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goals to create a performance management framework that employee growth, team effectiveness, and aligns individual contribution with organization.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strategies consistently show poor performance should be stopped and replaced by others to be effective.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employee high level performance should be increasing our salary.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F291-95F0-E1A9-B0CA-8469509ACBD0}"/>
              </a:ext>
            </a:extLst>
          </p:cNvPr>
          <p:cNvSpPr txBox="1"/>
          <p:nvPr/>
        </p:nvSpPr>
        <p:spPr>
          <a:xfrm>
            <a:off x="750388" y="2459504"/>
            <a:ext cx="70982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key performance indicators (KPIs) relevant to the roles within the organization. These may include productivity, quality of work, attendance, rating, and achievements. Therefore , in order to identify for the trends and patterns of different categories of employee such as, high, medium, low.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D30D7-0AD7-4DCB-AB43-D047037E21EB}"/>
              </a:ext>
            </a:extLst>
          </p:cNvPr>
          <p:cNvSpPr txBox="1"/>
          <p:nvPr/>
        </p:nvSpPr>
        <p:spPr>
          <a:xfrm>
            <a:off x="907552" y="2667000"/>
            <a:ext cx="6102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Manager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Employer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Organization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Human resources (HR)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Managing director (MD)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25EA0-EADD-455F-6087-6AB120336A7E}"/>
              </a:ext>
            </a:extLst>
          </p:cNvPr>
          <p:cNvSpPr txBox="1"/>
          <p:nvPr/>
        </p:nvSpPr>
        <p:spPr>
          <a:xfrm>
            <a:off x="3044576" y="2096889"/>
            <a:ext cx="67661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Conditional formatting is using for highlight the missing value, because identifying for the blank cells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Filtering is the process of removing the missing cells.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Formula is calculate for the employee performance level, because which employer performance high and low level rating.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pivot table is a interactive way to quickly summarize a large amount od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 graphical display of categorical data that is used to show trendlines over a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0782E-C44C-BF4E-F3B1-246BE478172A}"/>
              </a:ext>
            </a:extLst>
          </p:cNvPr>
          <p:cNvSpPr txBox="1"/>
          <p:nvPr/>
        </p:nvSpPr>
        <p:spPr>
          <a:xfrm>
            <a:off x="755332" y="2286000"/>
            <a:ext cx="610284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Employee dataset – Kaggle</a:t>
            </a:r>
          </a:p>
          <a:p>
            <a:r>
              <a:rPr lang="en-US" sz="2000" dirty="0"/>
              <a:t>26 features</a:t>
            </a:r>
          </a:p>
          <a:p>
            <a:r>
              <a:rPr lang="en-US" sz="2000" dirty="0"/>
              <a:t>9 features</a:t>
            </a:r>
          </a:p>
          <a:p>
            <a:r>
              <a:rPr lang="en-US" sz="2000" dirty="0"/>
              <a:t>Employee ID – number</a:t>
            </a:r>
          </a:p>
          <a:p>
            <a:r>
              <a:rPr lang="en-US" sz="2000" dirty="0"/>
              <a:t>Employee name – text  </a:t>
            </a:r>
          </a:p>
          <a:p>
            <a:r>
              <a:rPr lang="en-US" sz="2000" dirty="0"/>
              <a:t>Business unit – text</a:t>
            </a:r>
          </a:p>
          <a:p>
            <a:r>
              <a:rPr lang="en-US" sz="2000" dirty="0"/>
              <a:t>Employee status – text </a:t>
            </a:r>
          </a:p>
          <a:p>
            <a:r>
              <a:rPr lang="en-US" sz="2000" dirty="0"/>
              <a:t>Gender – male/female</a:t>
            </a:r>
          </a:p>
          <a:p>
            <a:r>
              <a:rPr lang="en-US" sz="2000" dirty="0"/>
              <a:t>Employee rating – number</a:t>
            </a:r>
          </a:p>
          <a:p>
            <a:r>
              <a:rPr lang="en-US" sz="2000" dirty="0"/>
              <a:t>Performance – text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E0E4C-8FD7-C845-6AC6-3DB14FA35DC3}"/>
              </a:ext>
            </a:extLst>
          </p:cNvPr>
          <p:cNvSpPr txBox="1"/>
          <p:nvPr/>
        </p:nvSpPr>
        <p:spPr>
          <a:xfrm>
            <a:off x="2209800" y="2354703"/>
            <a:ext cx="6477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Performance level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658</Words>
  <Application>Microsoft Office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Thanos Thanos</cp:lastModifiedBy>
  <cp:revision>13</cp:revision>
  <dcterms:created xsi:type="dcterms:W3CDTF">2024-03-29T15:07:22Z</dcterms:created>
  <dcterms:modified xsi:type="dcterms:W3CDTF">2024-08-31T11:28:37Z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