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CC99FF"/>
    <a:srgbClr val="CCCCFF"/>
    <a:srgbClr val="FF9999"/>
    <a:srgbClr val="FFCCCC"/>
    <a:srgbClr val="FF0000"/>
    <a:srgbClr val="FFCC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D32D618-240F-4A5F-90D3-1F244D524C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ja-JP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EE141C5-27D4-4C35-8C01-3F3EA423BE5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AC5ABC84-228B-4E7F-9BAA-46D3CA7D841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A79BDCFC-8619-465B-9EC3-733C8D4ECD1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AAC0287F-C819-4C11-8BD7-6E89709046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ja-JP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FB5FA49A-A062-4300-88E9-A7DFFCF428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57BA9A-309F-4A23-A9D6-AEC0E4626384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ＭＳ Ｐ明朝" panose="020B0400000000000000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ＭＳ Ｐ明朝" panose="020B0400000000000000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ＭＳ Ｐ明朝" panose="020B0400000000000000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ＭＳ Ｐ明朝" panose="020B0400000000000000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ＭＳ Ｐ明朝" panose="020B0400000000000000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9" name="Rectangle 59">
            <a:extLst>
              <a:ext uri="{FF2B5EF4-FFF2-40B4-BE49-F238E27FC236}">
                <a16:creationId xmlns:a16="http://schemas.microsoft.com/office/drawing/2014/main" id="{2822E6AD-57DB-4AA3-A373-9EF2ACA310B4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3635375" y="5589588"/>
            <a:ext cx="5508625" cy="71437"/>
          </a:xfrm>
          <a:prstGeom prst="rect">
            <a:avLst/>
          </a:prstGeom>
          <a:gradFill rotWithShape="1">
            <a:gsLst>
              <a:gs pos="0">
                <a:srgbClr val="6699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0300" name="Group 60">
            <a:extLst>
              <a:ext uri="{FF2B5EF4-FFF2-40B4-BE49-F238E27FC236}">
                <a16:creationId xmlns:a16="http://schemas.microsoft.com/office/drawing/2014/main" id="{C38DAF8C-42D8-43E8-9635-28357BC7050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94675" y="5873750"/>
            <a:ext cx="554038" cy="647700"/>
            <a:chOff x="174" y="1584"/>
            <a:chExt cx="762" cy="576"/>
          </a:xfrm>
        </p:grpSpPr>
        <p:sp>
          <p:nvSpPr>
            <p:cNvPr id="10301" name="Oval 61">
              <a:extLst>
                <a:ext uri="{FF2B5EF4-FFF2-40B4-BE49-F238E27FC236}">
                  <a16:creationId xmlns:a16="http://schemas.microsoft.com/office/drawing/2014/main" id="{5DBCD26A-C2A9-43F4-9C5A-1E91A27529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02" name="Oval 62">
              <a:extLst>
                <a:ext uri="{FF2B5EF4-FFF2-40B4-BE49-F238E27FC236}">
                  <a16:creationId xmlns:a16="http://schemas.microsoft.com/office/drawing/2014/main" id="{FE1A0C3B-10BA-4FFA-AB5B-201B5D1D8C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03" name="Oval 63">
              <a:extLst>
                <a:ext uri="{FF2B5EF4-FFF2-40B4-BE49-F238E27FC236}">
                  <a16:creationId xmlns:a16="http://schemas.microsoft.com/office/drawing/2014/main" id="{6FAF0EE6-5D95-4289-BBB5-A261616048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04" name="Oval 64">
              <a:extLst>
                <a:ext uri="{FF2B5EF4-FFF2-40B4-BE49-F238E27FC236}">
                  <a16:creationId xmlns:a16="http://schemas.microsoft.com/office/drawing/2014/main" id="{E17F87A4-D4BA-42BB-B631-8712B51A95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05" name="Freeform 65">
              <a:extLst>
                <a:ext uri="{FF2B5EF4-FFF2-40B4-BE49-F238E27FC236}">
                  <a16:creationId xmlns:a16="http://schemas.microsoft.com/office/drawing/2014/main" id="{2E27E0D1-C4B8-4889-BBDB-75178E036C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98" name="Rectangle 58">
            <a:extLst>
              <a:ext uri="{FF2B5EF4-FFF2-40B4-BE49-F238E27FC236}">
                <a16:creationId xmlns:a16="http://schemas.microsoft.com/office/drawing/2014/main" id="{AD66BAA8-16FC-40C3-84AB-1C569CC18A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925" y="3716338"/>
            <a:ext cx="9109075" cy="71437"/>
          </a:xfrm>
          <a:prstGeom prst="rect">
            <a:avLst/>
          </a:prstGeom>
          <a:gradFill rotWithShape="1">
            <a:gsLst>
              <a:gs pos="0">
                <a:srgbClr val="6699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1B7013C1-7F04-4C1F-8464-55521BEBD0F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8313" y="2246313"/>
            <a:ext cx="683895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ja-JP" altLang="en-US" noProof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0C1FA55-8504-48C0-B3D5-8F435EC2ED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92375" y="3886200"/>
            <a:ext cx="6400800" cy="1752600"/>
          </a:xfrm>
        </p:spPr>
        <p:txBody>
          <a:bodyPr anchor="b"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zh-TW" altLang="en-US" noProof="0"/>
              <a:t>按一下以編輯母片子標題樣式</a:t>
            </a:r>
            <a:endParaRPr lang="ja-JP" altLang="en-US" noProof="0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AF58C3A8-AD9B-4766-AF10-028391C360B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2630FE67-4149-4022-BDCE-CB8946FCE07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313B763D-D7BD-4A74-9200-BA24E376BC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242300" y="6245225"/>
            <a:ext cx="444500" cy="47625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fld id="{6FFA9882-3030-4193-8455-1B396D44137B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10297" name="Freeform 57">
            <a:extLst>
              <a:ext uri="{FF2B5EF4-FFF2-40B4-BE49-F238E27FC236}">
                <a16:creationId xmlns:a16="http://schemas.microsoft.com/office/drawing/2014/main" id="{81E2F46F-139F-40F9-A4B2-F9CA3C990C6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380288" y="2205038"/>
            <a:ext cx="1630362" cy="1581150"/>
          </a:xfrm>
          <a:custGeom>
            <a:avLst/>
            <a:gdLst>
              <a:gd name="T0" fmla="*/ 2737 w 3741"/>
              <a:gd name="T1" fmla="*/ 84 h 3629"/>
              <a:gd name="T2" fmla="*/ 2532 w 3741"/>
              <a:gd name="T3" fmla="*/ 371 h 3629"/>
              <a:gd name="T4" fmla="*/ 2235 w 3741"/>
              <a:gd name="T5" fmla="*/ 785 h 3629"/>
              <a:gd name="T6" fmla="*/ 1559 w 3741"/>
              <a:gd name="T7" fmla="*/ 1457 h 3629"/>
              <a:gd name="T8" fmla="*/ 1171 w 3741"/>
              <a:gd name="T9" fmla="*/ 2113 h 3629"/>
              <a:gd name="T10" fmla="*/ 975 w 3741"/>
              <a:gd name="T11" fmla="*/ 2933 h 3629"/>
              <a:gd name="T12" fmla="*/ 759 w 3741"/>
              <a:gd name="T13" fmla="*/ 3011 h 3629"/>
              <a:gd name="T14" fmla="*/ 383 w 3741"/>
              <a:gd name="T15" fmla="*/ 3098 h 3629"/>
              <a:gd name="T16" fmla="*/ 8 w 3741"/>
              <a:gd name="T17" fmla="*/ 3465 h 3629"/>
              <a:gd name="T18" fmla="*/ 175 w 3741"/>
              <a:gd name="T19" fmla="*/ 3616 h 3629"/>
              <a:gd name="T20" fmla="*/ 325 w 3741"/>
              <a:gd name="T21" fmla="*/ 3348 h 3629"/>
              <a:gd name="T22" fmla="*/ 861 w 3741"/>
              <a:gd name="T23" fmla="*/ 3291 h 3629"/>
              <a:gd name="T24" fmla="*/ 1285 w 3741"/>
              <a:gd name="T25" fmla="*/ 3240 h 3629"/>
              <a:gd name="T26" fmla="*/ 1563 w 3741"/>
              <a:gd name="T27" fmla="*/ 3249 h 3629"/>
              <a:gd name="T28" fmla="*/ 1763 w 3741"/>
              <a:gd name="T29" fmla="*/ 3285 h 3629"/>
              <a:gd name="T30" fmla="*/ 1843 w 3741"/>
              <a:gd name="T31" fmla="*/ 3297 h 3629"/>
              <a:gd name="T32" fmla="*/ 1895 w 3741"/>
              <a:gd name="T33" fmla="*/ 3297 h 3629"/>
              <a:gd name="T34" fmla="*/ 1951 w 3741"/>
              <a:gd name="T35" fmla="*/ 3289 h 3629"/>
              <a:gd name="T36" fmla="*/ 2027 w 3741"/>
              <a:gd name="T37" fmla="*/ 3273 h 3629"/>
              <a:gd name="T38" fmla="*/ 2439 w 3741"/>
              <a:gd name="T39" fmla="*/ 3193 h 3629"/>
              <a:gd name="T40" fmla="*/ 2511 w 3741"/>
              <a:gd name="T41" fmla="*/ 3009 h 3629"/>
              <a:gd name="T42" fmla="*/ 2611 w 3741"/>
              <a:gd name="T43" fmla="*/ 2989 h 3629"/>
              <a:gd name="T44" fmla="*/ 2731 w 3741"/>
              <a:gd name="T45" fmla="*/ 2969 h 3629"/>
              <a:gd name="T46" fmla="*/ 2783 w 3741"/>
              <a:gd name="T47" fmla="*/ 3029 h 3629"/>
              <a:gd name="T48" fmla="*/ 3038 w 3741"/>
              <a:gd name="T49" fmla="*/ 3148 h 3629"/>
              <a:gd name="T50" fmla="*/ 3105 w 3741"/>
              <a:gd name="T51" fmla="*/ 3031 h 3629"/>
              <a:gd name="T52" fmla="*/ 2923 w 3741"/>
              <a:gd name="T53" fmla="*/ 2861 h 3629"/>
              <a:gd name="T54" fmla="*/ 2839 w 3741"/>
              <a:gd name="T55" fmla="*/ 2685 h 3629"/>
              <a:gd name="T56" fmla="*/ 2823 w 3741"/>
              <a:gd name="T57" fmla="*/ 2289 h 3629"/>
              <a:gd name="T58" fmla="*/ 2862 w 3741"/>
              <a:gd name="T59" fmla="*/ 1966 h 3629"/>
              <a:gd name="T60" fmla="*/ 2913 w 3741"/>
              <a:gd name="T61" fmla="*/ 1825 h 3629"/>
              <a:gd name="T62" fmla="*/ 2949 w 3741"/>
              <a:gd name="T63" fmla="*/ 1780 h 3629"/>
              <a:gd name="T64" fmla="*/ 3009 w 3741"/>
              <a:gd name="T65" fmla="*/ 1741 h 3629"/>
              <a:gd name="T66" fmla="*/ 3060 w 3741"/>
              <a:gd name="T67" fmla="*/ 1693 h 3629"/>
              <a:gd name="T68" fmla="*/ 3114 w 3741"/>
              <a:gd name="T69" fmla="*/ 1654 h 3629"/>
              <a:gd name="T70" fmla="*/ 3168 w 3741"/>
              <a:gd name="T71" fmla="*/ 1600 h 3629"/>
              <a:gd name="T72" fmla="*/ 3213 w 3741"/>
              <a:gd name="T73" fmla="*/ 1510 h 3629"/>
              <a:gd name="T74" fmla="*/ 3238 w 3741"/>
              <a:gd name="T75" fmla="*/ 1445 h 3629"/>
              <a:gd name="T76" fmla="*/ 3272 w 3741"/>
              <a:gd name="T77" fmla="*/ 1345 h 3629"/>
              <a:gd name="T78" fmla="*/ 3288 w 3741"/>
              <a:gd name="T79" fmla="*/ 1253 h 3629"/>
              <a:gd name="T80" fmla="*/ 3297 w 3741"/>
              <a:gd name="T81" fmla="*/ 1203 h 3629"/>
              <a:gd name="T82" fmla="*/ 3213 w 3741"/>
              <a:gd name="T83" fmla="*/ 1036 h 3629"/>
              <a:gd name="T84" fmla="*/ 3364 w 3741"/>
              <a:gd name="T85" fmla="*/ 961 h 3629"/>
              <a:gd name="T86" fmla="*/ 3631 w 3741"/>
              <a:gd name="T87" fmla="*/ 852 h 3629"/>
              <a:gd name="T88" fmla="*/ 3722 w 3741"/>
              <a:gd name="T89" fmla="*/ 652 h 3629"/>
              <a:gd name="T90" fmla="*/ 3459 w 3741"/>
              <a:gd name="T91" fmla="*/ 441 h 3629"/>
              <a:gd name="T92" fmla="*/ 3227 w 3741"/>
              <a:gd name="T93" fmla="*/ 57 h 3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741" h="3629">
                <a:moveTo>
                  <a:pt x="2983" y="5"/>
                </a:moveTo>
                <a:cubicBezTo>
                  <a:pt x="2901" y="9"/>
                  <a:pt x="2787" y="54"/>
                  <a:pt x="2737" y="84"/>
                </a:cubicBezTo>
                <a:cubicBezTo>
                  <a:pt x="2687" y="114"/>
                  <a:pt x="2713" y="137"/>
                  <a:pt x="2679" y="185"/>
                </a:cubicBezTo>
                <a:cubicBezTo>
                  <a:pt x="2645" y="233"/>
                  <a:pt x="2576" y="292"/>
                  <a:pt x="2532" y="371"/>
                </a:cubicBezTo>
                <a:cubicBezTo>
                  <a:pt x="2488" y="450"/>
                  <a:pt x="2465" y="592"/>
                  <a:pt x="2415" y="661"/>
                </a:cubicBezTo>
                <a:cubicBezTo>
                  <a:pt x="2365" y="730"/>
                  <a:pt x="2314" y="715"/>
                  <a:pt x="2235" y="785"/>
                </a:cubicBezTo>
                <a:cubicBezTo>
                  <a:pt x="2156" y="855"/>
                  <a:pt x="2056" y="969"/>
                  <a:pt x="1943" y="1081"/>
                </a:cubicBezTo>
                <a:cubicBezTo>
                  <a:pt x="1830" y="1193"/>
                  <a:pt x="1662" y="1334"/>
                  <a:pt x="1559" y="1457"/>
                </a:cubicBezTo>
                <a:cubicBezTo>
                  <a:pt x="1456" y="1580"/>
                  <a:pt x="1388" y="1712"/>
                  <a:pt x="1323" y="1821"/>
                </a:cubicBezTo>
                <a:cubicBezTo>
                  <a:pt x="1258" y="1930"/>
                  <a:pt x="1228" y="1982"/>
                  <a:pt x="1171" y="2113"/>
                </a:cubicBezTo>
                <a:cubicBezTo>
                  <a:pt x="1114" y="2244"/>
                  <a:pt x="1016" y="2472"/>
                  <a:pt x="983" y="2609"/>
                </a:cubicBezTo>
                <a:cubicBezTo>
                  <a:pt x="950" y="2746"/>
                  <a:pt x="982" y="2873"/>
                  <a:pt x="975" y="2933"/>
                </a:cubicBezTo>
                <a:cubicBezTo>
                  <a:pt x="968" y="2993"/>
                  <a:pt x="979" y="2956"/>
                  <a:pt x="943" y="2969"/>
                </a:cubicBezTo>
                <a:cubicBezTo>
                  <a:pt x="907" y="2982"/>
                  <a:pt x="819" y="2997"/>
                  <a:pt x="759" y="3011"/>
                </a:cubicBezTo>
                <a:cubicBezTo>
                  <a:pt x="699" y="3025"/>
                  <a:pt x="646" y="3036"/>
                  <a:pt x="583" y="3051"/>
                </a:cubicBezTo>
                <a:cubicBezTo>
                  <a:pt x="520" y="3066"/>
                  <a:pt x="461" y="3069"/>
                  <a:pt x="383" y="3098"/>
                </a:cubicBezTo>
                <a:cubicBezTo>
                  <a:pt x="305" y="3127"/>
                  <a:pt x="179" y="3162"/>
                  <a:pt x="116" y="3223"/>
                </a:cubicBezTo>
                <a:cubicBezTo>
                  <a:pt x="53" y="3284"/>
                  <a:pt x="16" y="3404"/>
                  <a:pt x="8" y="3465"/>
                </a:cubicBezTo>
                <a:cubicBezTo>
                  <a:pt x="0" y="3526"/>
                  <a:pt x="38" y="3566"/>
                  <a:pt x="66" y="3591"/>
                </a:cubicBezTo>
                <a:cubicBezTo>
                  <a:pt x="94" y="3616"/>
                  <a:pt x="150" y="3629"/>
                  <a:pt x="175" y="3616"/>
                </a:cubicBezTo>
                <a:cubicBezTo>
                  <a:pt x="200" y="3603"/>
                  <a:pt x="191" y="3560"/>
                  <a:pt x="216" y="3515"/>
                </a:cubicBezTo>
                <a:cubicBezTo>
                  <a:pt x="241" y="3470"/>
                  <a:pt x="257" y="3384"/>
                  <a:pt x="325" y="3348"/>
                </a:cubicBezTo>
                <a:cubicBezTo>
                  <a:pt x="393" y="3312"/>
                  <a:pt x="536" y="3307"/>
                  <a:pt x="625" y="3298"/>
                </a:cubicBezTo>
                <a:cubicBezTo>
                  <a:pt x="714" y="3289"/>
                  <a:pt x="794" y="3295"/>
                  <a:pt x="861" y="3291"/>
                </a:cubicBezTo>
                <a:cubicBezTo>
                  <a:pt x="928" y="3287"/>
                  <a:pt x="954" y="3279"/>
                  <a:pt x="1025" y="3271"/>
                </a:cubicBezTo>
                <a:cubicBezTo>
                  <a:pt x="1096" y="3263"/>
                  <a:pt x="1215" y="3246"/>
                  <a:pt x="1285" y="3240"/>
                </a:cubicBezTo>
                <a:cubicBezTo>
                  <a:pt x="1355" y="3234"/>
                  <a:pt x="1401" y="3231"/>
                  <a:pt x="1447" y="3233"/>
                </a:cubicBezTo>
                <a:cubicBezTo>
                  <a:pt x="1493" y="3235"/>
                  <a:pt x="1524" y="3238"/>
                  <a:pt x="1563" y="3249"/>
                </a:cubicBezTo>
                <a:cubicBezTo>
                  <a:pt x="1602" y="3260"/>
                  <a:pt x="1650" y="3295"/>
                  <a:pt x="1683" y="3301"/>
                </a:cubicBezTo>
                <a:cubicBezTo>
                  <a:pt x="1716" y="3307"/>
                  <a:pt x="1738" y="3279"/>
                  <a:pt x="1763" y="3285"/>
                </a:cubicBezTo>
                <a:cubicBezTo>
                  <a:pt x="1788" y="3291"/>
                  <a:pt x="1822" y="3335"/>
                  <a:pt x="1835" y="3337"/>
                </a:cubicBezTo>
                <a:cubicBezTo>
                  <a:pt x="1848" y="3339"/>
                  <a:pt x="1833" y="3298"/>
                  <a:pt x="1843" y="3297"/>
                </a:cubicBezTo>
                <a:cubicBezTo>
                  <a:pt x="1853" y="3296"/>
                  <a:pt x="1886" y="3333"/>
                  <a:pt x="1895" y="3333"/>
                </a:cubicBezTo>
                <a:cubicBezTo>
                  <a:pt x="1904" y="3333"/>
                  <a:pt x="1883" y="3297"/>
                  <a:pt x="1895" y="3297"/>
                </a:cubicBezTo>
                <a:cubicBezTo>
                  <a:pt x="1907" y="3297"/>
                  <a:pt x="1958" y="3334"/>
                  <a:pt x="1967" y="3333"/>
                </a:cubicBezTo>
                <a:cubicBezTo>
                  <a:pt x="1976" y="3332"/>
                  <a:pt x="1942" y="3294"/>
                  <a:pt x="1951" y="3289"/>
                </a:cubicBezTo>
                <a:cubicBezTo>
                  <a:pt x="1960" y="3284"/>
                  <a:pt x="2006" y="3308"/>
                  <a:pt x="2019" y="3305"/>
                </a:cubicBezTo>
                <a:cubicBezTo>
                  <a:pt x="2032" y="3302"/>
                  <a:pt x="1992" y="3287"/>
                  <a:pt x="2027" y="3273"/>
                </a:cubicBezTo>
                <a:cubicBezTo>
                  <a:pt x="2062" y="3259"/>
                  <a:pt x="2162" y="3234"/>
                  <a:pt x="2231" y="3221"/>
                </a:cubicBezTo>
                <a:cubicBezTo>
                  <a:pt x="2300" y="3208"/>
                  <a:pt x="2387" y="3215"/>
                  <a:pt x="2439" y="3193"/>
                </a:cubicBezTo>
                <a:cubicBezTo>
                  <a:pt x="2491" y="3171"/>
                  <a:pt x="2531" y="3120"/>
                  <a:pt x="2543" y="3089"/>
                </a:cubicBezTo>
                <a:cubicBezTo>
                  <a:pt x="2555" y="3058"/>
                  <a:pt x="2510" y="3022"/>
                  <a:pt x="2511" y="3009"/>
                </a:cubicBezTo>
                <a:cubicBezTo>
                  <a:pt x="2512" y="2996"/>
                  <a:pt x="2530" y="3012"/>
                  <a:pt x="2547" y="3009"/>
                </a:cubicBezTo>
                <a:cubicBezTo>
                  <a:pt x="2564" y="3006"/>
                  <a:pt x="2589" y="2990"/>
                  <a:pt x="2611" y="2989"/>
                </a:cubicBezTo>
                <a:cubicBezTo>
                  <a:pt x="2633" y="2988"/>
                  <a:pt x="2659" y="3008"/>
                  <a:pt x="2679" y="3005"/>
                </a:cubicBezTo>
                <a:cubicBezTo>
                  <a:pt x="2699" y="3002"/>
                  <a:pt x="2720" y="2966"/>
                  <a:pt x="2731" y="2969"/>
                </a:cubicBezTo>
                <a:cubicBezTo>
                  <a:pt x="2742" y="2972"/>
                  <a:pt x="2738" y="3015"/>
                  <a:pt x="2747" y="3025"/>
                </a:cubicBezTo>
                <a:cubicBezTo>
                  <a:pt x="2756" y="3035"/>
                  <a:pt x="2764" y="3014"/>
                  <a:pt x="2783" y="3029"/>
                </a:cubicBezTo>
                <a:cubicBezTo>
                  <a:pt x="2802" y="3044"/>
                  <a:pt x="2821" y="3095"/>
                  <a:pt x="2863" y="3115"/>
                </a:cubicBezTo>
                <a:cubicBezTo>
                  <a:pt x="2905" y="3135"/>
                  <a:pt x="2985" y="3149"/>
                  <a:pt x="3038" y="3148"/>
                </a:cubicBezTo>
                <a:cubicBezTo>
                  <a:pt x="3091" y="3147"/>
                  <a:pt x="3169" y="3125"/>
                  <a:pt x="3180" y="3106"/>
                </a:cubicBezTo>
                <a:cubicBezTo>
                  <a:pt x="3191" y="3087"/>
                  <a:pt x="3140" y="3052"/>
                  <a:pt x="3105" y="3031"/>
                </a:cubicBezTo>
                <a:cubicBezTo>
                  <a:pt x="3070" y="3010"/>
                  <a:pt x="3001" y="3009"/>
                  <a:pt x="2971" y="2981"/>
                </a:cubicBezTo>
                <a:cubicBezTo>
                  <a:pt x="2941" y="2953"/>
                  <a:pt x="2940" y="2895"/>
                  <a:pt x="2923" y="2861"/>
                </a:cubicBezTo>
                <a:cubicBezTo>
                  <a:pt x="2906" y="2827"/>
                  <a:pt x="2881" y="2806"/>
                  <a:pt x="2867" y="2777"/>
                </a:cubicBezTo>
                <a:cubicBezTo>
                  <a:pt x="2853" y="2748"/>
                  <a:pt x="2844" y="2732"/>
                  <a:pt x="2839" y="2685"/>
                </a:cubicBezTo>
                <a:cubicBezTo>
                  <a:pt x="2834" y="2638"/>
                  <a:pt x="2842" y="2563"/>
                  <a:pt x="2839" y="2497"/>
                </a:cubicBezTo>
                <a:cubicBezTo>
                  <a:pt x="2836" y="2431"/>
                  <a:pt x="2824" y="2362"/>
                  <a:pt x="2823" y="2289"/>
                </a:cubicBezTo>
                <a:cubicBezTo>
                  <a:pt x="2822" y="2216"/>
                  <a:pt x="2829" y="2115"/>
                  <a:pt x="2835" y="2061"/>
                </a:cubicBezTo>
                <a:cubicBezTo>
                  <a:pt x="2841" y="2007"/>
                  <a:pt x="2855" y="1999"/>
                  <a:pt x="2862" y="1966"/>
                </a:cubicBezTo>
                <a:cubicBezTo>
                  <a:pt x="2869" y="1933"/>
                  <a:pt x="2872" y="1887"/>
                  <a:pt x="2880" y="1864"/>
                </a:cubicBezTo>
                <a:cubicBezTo>
                  <a:pt x="2888" y="1841"/>
                  <a:pt x="2907" y="1837"/>
                  <a:pt x="2913" y="1825"/>
                </a:cubicBezTo>
                <a:cubicBezTo>
                  <a:pt x="2919" y="1813"/>
                  <a:pt x="2913" y="1796"/>
                  <a:pt x="2919" y="1789"/>
                </a:cubicBezTo>
                <a:cubicBezTo>
                  <a:pt x="2925" y="1782"/>
                  <a:pt x="2940" y="1788"/>
                  <a:pt x="2949" y="1780"/>
                </a:cubicBezTo>
                <a:cubicBezTo>
                  <a:pt x="2958" y="1772"/>
                  <a:pt x="2963" y="1747"/>
                  <a:pt x="2973" y="1741"/>
                </a:cubicBezTo>
                <a:cubicBezTo>
                  <a:pt x="2983" y="1735"/>
                  <a:pt x="3001" y="1748"/>
                  <a:pt x="3009" y="1741"/>
                </a:cubicBezTo>
                <a:cubicBezTo>
                  <a:pt x="3017" y="1734"/>
                  <a:pt x="3012" y="1710"/>
                  <a:pt x="3021" y="1702"/>
                </a:cubicBezTo>
                <a:cubicBezTo>
                  <a:pt x="3030" y="1694"/>
                  <a:pt x="3051" y="1701"/>
                  <a:pt x="3060" y="1693"/>
                </a:cubicBezTo>
                <a:cubicBezTo>
                  <a:pt x="3069" y="1685"/>
                  <a:pt x="3063" y="1660"/>
                  <a:pt x="3072" y="1654"/>
                </a:cubicBezTo>
                <a:cubicBezTo>
                  <a:pt x="3081" y="1648"/>
                  <a:pt x="3105" y="1661"/>
                  <a:pt x="3114" y="1654"/>
                </a:cubicBezTo>
                <a:cubicBezTo>
                  <a:pt x="3123" y="1647"/>
                  <a:pt x="3117" y="1621"/>
                  <a:pt x="3126" y="1612"/>
                </a:cubicBezTo>
                <a:cubicBezTo>
                  <a:pt x="3135" y="1603"/>
                  <a:pt x="3162" y="1612"/>
                  <a:pt x="3168" y="1600"/>
                </a:cubicBezTo>
                <a:cubicBezTo>
                  <a:pt x="3174" y="1588"/>
                  <a:pt x="3155" y="1555"/>
                  <a:pt x="3162" y="1540"/>
                </a:cubicBezTo>
                <a:cubicBezTo>
                  <a:pt x="3169" y="1525"/>
                  <a:pt x="3207" y="1522"/>
                  <a:pt x="3213" y="1510"/>
                </a:cubicBezTo>
                <a:cubicBezTo>
                  <a:pt x="3219" y="1498"/>
                  <a:pt x="3197" y="1476"/>
                  <a:pt x="3201" y="1465"/>
                </a:cubicBezTo>
                <a:cubicBezTo>
                  <a:pt x="3205" y="1454"/>
                  <a:pt x="3235" y="1457"/>
                  <a:pt x="3238" y="1445"/>
                </a:cubicBezTo>
                <a:cubicBezTo>
                  <a:pt x="3241" y="1433"/>
                  <a:pt x="3216" y="1412"/>
                  <a:pt x="3222" y="1395"/>
                </a:cubicBezTo>
                <a:cubicBezTo>
                  <a:pt x="3228" y="1378"/>
                  <a:pt x="3268" y="1363"/>
                  <a:pt x="3272" y="1345"/>
                </a:cubicBezTo>
                <a:cubicBezTo>
                  <a:pt x="3276" y="1327"/>
                  <a:pt x="3244" y="1302"/>
                  <a:pt x="3247" y="1287"/>
                </a:cubicBezTo>
                <a:cubicBezTo>
                  <a:pt x="3250" y="1272"/>
                  <a:pt x="3286" y="1263"/>
                  <a:pt x="3288" y="1253"/>
                </a:cubicBezTo>
                <a:cubicBezTo>
                  <a:pt x="3290" y="1243"/>
                  <a:pt x="3257" y="1236"/>
                  <a:pt x="3258" y="1228"/>
                </a:cubicBezTo>
                <a:cubicBezTo>
                  <a:pt x="3259" y="1220"/>
                  <a:pt x="3296" y="1218"/>
                  <a:pt x="3297" y="1203"/>
                </a:cubicBezTo>
                <a:cubicBezTo>
                  <a:pt x="3298" y="1188"/>
                  <a:pt x="3277" y="1164"/>
                  <a:pt x="3263" y="1136"/>
                </a:cubicBezTo>
                <a:cubicBezTo>
                  <a:pt x="3249" y="1108"/>
                  <a:pt x="3217" y="1064"/>
                  <a:pt x="3213" y="1036"/>
                </a:cubicBezTo>
                <a:cubicBezTo>
                  <a:pt x="3209" y="1008"/>
                  <a:pt x="3213" y="981"/>
                  <a:pt x="3238" y="969"/>
                </a:cubicBezTo>
                <a:cubicBezTo>
                  <a:pt x="3263" y="957"/>
                  <a:pt x="3317" y="968"/>
                  <a:pt x="3364" y="961"/>
                </a:cubicBezTo>
                <a:cubicBezTo>
                  <a:pt x="3411" y="954"/>
                  <a:pt x="3477" y="946"/>
                  <a:pt x="3522" y="928"/>
                </a:cubicBezTo>
                <a:cubicBezTo>
                  <a:pt x="3567" y="910"/>
                  <a:pt x="3598" y="881"/>
                  <a:pt x="3631" y="852"/>
                </a:cubicBezTo>
                <a:cubicBezTo>
                  <a:pt x="3664" y="823"/>
                  <a:pt x="3707" y="785"/>
                  <a:pt x="3722" y="752"/>
                </a:cubicBezTo>
                <a:cubicBezTo>
                  <a:pt x="3737" y="719"/>
                  <a:pt x="3741" y="680"/>
                  <a:pt x="3722" y="652"/>
                </a:cubicBezTo>
                <a:cubicBezTo>
                  <a:pt x="3703" y="624"/>
                  <a:pt x="3650" y="620"/>
                  <a:pt x="3606" y="585"/>
                </a:cubicBezTo>
                <a:cubicBezTo>
                  <a:pt x="3562" y="550"/>
                  <a:pt x="3489" y="491"/>
                  <a:pt x="3459" y="441"/>
                </a:cubicBezTo>
                <a:cubicBezTo>
                  <a:pt x="3429" y="391"/>
                  <a:pt x="3462" y="349"/>
                  <a:pt x="3423" y="285"/>
                </a:cubicBezTo>
                <a:cubicBezTo>
                  <a:pt x="3384" y="221"/>
                  <a:pt x="3300" y="104"/>
                  <a:pt x="3227" y="57"/>
                </a:cubicBezTo>
                <a:cubicBezTo>
                  <a:pt x="3154" y="10"/>
                  <a:pt x="3052" y="0"/>
                  <a:pt x="2983" y="5"/>
                </a:cubicBezTo>
                <a:close/>
              </a:path>
            </a:pathLst>
          </a:cu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5233C-B49A-4AF3-96C0-9945FDAD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15857E-ACCD-40CA-8155-23DBD26F8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679E70-DFCD-4E54-A095-B6605A72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CA70D2-4B0C-4248-BA26-4E41C40C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E7FC38-EF7A-49DE-8F0F-A372647E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00EC5-1170-49C4-9A33-76FB912D16ED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124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26180C-6E70-4FE3-807A-2EBB5E70F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43663" y="609600"/>
            <a:ext cx="2014537" cy="5486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C45B51-79AE-4ED9-83D0-07CCBCE27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5288" y="609600"/>
            <a:ext cx="5895975" cy="54864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2A17C5-67ED-44DD-8D11-F992BBA5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237A60-F6B9-463A-96C1-7DC4FB37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CB2171-B5A8-41C7-90EE-2B57882B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BF89E-7484-4AD6-9A6E-C843577C7B9E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324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2CEA1-649E-42D9-9646-3005A085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4E55A2-2D8B-4B76-AC0D-003CF1D34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3BD978-1F9A-41C3-A21D-195A81BA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8F67CF-85D1-4597-95D1-CD7883C9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4AE293-043A-4FDB-900B-2EB792C5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1C1C1-EE17-4EC4-8E24-1EF3DA8BE2E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5735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D5B13-F78E-4C06-9028-2A30823C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B12B8B-7229-4448-9B45-112B8067A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B85452-EC1B-478B-9810-FC3AAD102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2F58BB-8D2E-476A-AFFF-FE1EE2DB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EBFDA1-4A5F-492B-9974-2425A8FF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1B3E5F-CC18-4411-A785-D5482E27B5A3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6193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BB74B-6FED-48E4-BA4B-095066E8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CBE61D-3804-4AF4-A9F5-41E67CD75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274FD2-A9EF-4A3A-AFB0-22C606A9B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B30D3A-24E3-4787-99E9-3F718FC3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7580F7-0EF5-422B-8488-72006E8C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244D52-1A75-4922-BA34-59B7BB25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E99C8-0952-4151-B664-A449CCAE837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6044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9076A-6651-4596-96D8-B786C3BF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D66952-EEE4-4523-AE29-8328E6A86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B2F4B9-BE20-468B-962C-C590AC615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0BF9A38-172C-453F-A0E9-A752AA98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0763FBE-B5BE-45CC-9C4B-3D506EB03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1CC64FF-5EE8-4F07-98AE-7656447A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A49DCB0-A99D-4E26-B562-0D4748EC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F4C3BF4-2265-414B-9988-12AEDB7F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D7C4C5-1637-4171-B49F-12D19609AE1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31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B67472-B00D-4349-9B9A-F803D3FC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209449-6FC5-40AB-92D3-1A33E8DA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3EB116A-CCBF-4F24-AD63-FB8E53C4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FD260C-DDFB-45D3-BA37-04B05202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9BEBA-A5DA-46B3-9DE2-02FE9D67C0A7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647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862955-FF04-4968-AAC1-BE925E74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8F4F87-F180-40D0-A24F-1CDB8C4C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771FF6-4159-45FA-ADD9-F68C1582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B29BC-CB50-4021-981D-128FFFB9BA2D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6739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912DD-37E1-4F67-9438-F085F34C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EF462-D63D-4005-8F36-F0603ED04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F30D69-7276-4EB1-AFC6-F5250B2B4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E17351-E24A-46B7-8301-86C55005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794085-D851-4A34-81BF-E6367322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1A5C5C-46B2-4BCA-AF23-3331AF61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E7F378-7874-4CD9-958C-1F868ADAA16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494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6E6208-9B35-4A4E-8C85-2CF0205E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8BAD025-4B34-4B9B-883B-0130E1657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5F594E-ACB9-409C-9949-B8E609E09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2C1884-DC2F-4917-9DA5-7265FA9A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B66719-9979-4DEE-B710-95B2FE68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0749E7-4AEA-4028-B3AE-DF79D5D3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7672F-BC28-4614-B48A-D131FBECC497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2740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Rectangle 39">
            <a:extLst>
              <a:ext uri="{FF2B5EF4-FFF2-40B4-BE49-F238E27FC236}">
                <a16:creationId xmlns:a16="http://schemas.microsoft.com/office/drawing/2014/main" id="{387D0925-AFA5-4E82-B48F-A385A9E89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701800"/>
            <a:ext cx="9109075" cy="71438"/>
          </a:xfrm>
          <a:prstGeom prst="rect">
            <a:avLst/>
          </a:prstGeom>
          <a:gradFill rotWithShape="1">
            <a:gsLst>
              <a:gs pos="0">
                <a:srgbClr val="6699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086" name="Group 62">
            <a:extLst>
              <a:ext uri="{FF2B5EF4-FFF2-40B4-BE49-F238E27FC236}">
                <a16:creationId xmlns:a16="http://schemas.microsoft.com/office/drawing/2014/main" id="{EE02C7BE-B2AD-4CBB-A584-C889E40FEB9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978775" y="5876925"/>
            <a:ext cx="554038" cy="647700"/>
            <a:chOff x="174" y="1584"/>
            <a:chExt cx="762" cy="576"/>
          </a:xfrm>
        </p:grpSpPr>
        <p:sp>
          <p:nvSpPr>
            <p:cNvPr id="1087" name="Oval 63">
              <a:extLst>
                <a:ext uri="{FF2B5EF4-FFF2-40B4-BE49-F238E27FC236}">
                  <a16:creationId xmlns:a16="http://schemas.microsoft.com/office/drawing/2014/main" id="{2E263241-ACAC-4A67-BCA5-E2CC13A053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2" y="1739"/>
              <a:ext cx="174" cy="197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8" name="Oval 64">
              <a:extLst>
                <a:ext uri="{FF2B5EF4-FFF2-40B4-BE49-F238E27FC236}">
                  <a16:creationId xmlns:a16="http://schemas.microsoft.com/office/drawing/2014/main" id="{403AF4EC-E4AC-49F8-B36B-AC204AC3F0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0" y="1585"/>
              <a:ext cx="174" cy="235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9" name="Oval 65">
              <a:extLst>
                <a:ext uri="{FF2B5EF4-FFF2-40B4-BE49-F238E27FC236}">
                  <a16:creationId xmlns:a16="http://schemas.microsoft.com/office/drawing/2014/main" id="{31792D66-5A72-4EC6-B843-43907BA16F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7" y="1584"/>
              <a:ext cx="174" cy="220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90" name="Oval 66">
              <a:extLst>
                <a:ext uri="{FF2B5EF4-FFF2-40B4-BE49-F238E27FC236}">
                  <a16:creationId xmlns:a16="http://schemas.microsoft.com/office/drawing/2014/main" id="{469E3E8A-C26E-48A5-A398-1FCF751454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4" y="1747"/>
              <a:ext cx="174" cy="197"/>
            </a:xfrm>
            <a:prstGeom prst="ellipse">
              <a:avLst/>
            </a:pr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91" name="Freeform 67">
              <a:extLst>
                <a:ext uri="{FF2B5EF4-FFF2-40B4-BE49-F238E27FC236}">
                  <a16:creationId xmlns:a16="http://schemas.microsoft.com/office/drawing/2014/main" id="{9260AAB9-52C7-40C6-A825-B1F8ED185E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" y="1860"/>
              <a:ext cx="523" cy="300"/>
            </a:xfrm>
            <a:custGeom>
              <a:avLst/>
              <a:gdLst>
                <a:gd name="T0" fmla="*/ 267 w 523"/>
                <a:gd name="T1" fmla="*/ 260 h 300"/>
                <a:gd name="T2" fmla="*/ 83 w 523"/>
                <a:gd name="T3" fmla="*/ 267 h 300"/>
                <a:gd name="T4" fmla="*/ 14 w 523"/>
                <a:gd name="T5" fmla="*/ 168 h 300"/>
                <a:gd name="T6" fmla="*/ 167 w 523"/>
                <a:gd name="T7" fmla="*/ 29 h 300"/>
                <a:gd name="T8" fmla="*/ 336 w 523"/>
                <a:gd name="T9" fmla="*/ 22 h 300"/>
                <a:gd name="T10" fmla="*/ 505 w 523"/>
                <a:gd name="T11" fmla="*/ 160 h 300"/>
                <a:gd name="T12" fmla="*/ 444 w 523"/>
                <a:gd name="T13" fmla="*/ 283 h 300"/>
                <a:gd name="T14" fmla="*/ 267 w 523"/>
                <a:gd name="T15" fmla="*/ 26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3" h="300">
                  <a:moveTo>
                    <a:pt x="267" y="260"/>
                  </a:moveTo>
                  <a:cubicBezTo>
                    <a:pt x="207" y="257"/>
                    <a:pt x="125" y="282"/>
                    <a:pt x="83" y="267"/>
                  </a:cubicBezTo>
                  <a:cubicBezTo>
                    <a:pt x="41" y="252"/>
                    <a:pt x="0" y="208"/>
                    <a:pt x="14" y="168"/>
                  </a:cubicBezTo>
                  <a:cubicBezTo>
                    <a:pt x="28" y="128"/>
                    <a:pt x="113" y="53"/>
                    <a:pt x="167" y="29"/>
                  </a:cubicBezTo>
                  <a:cubicBezTo>
                    <a:pt x="221" y="5"/>
                    <a:pt x="280" y="0"/>
                    <a:pt x="336" y="22"/>
                  </a:cubicBezTo>
                  <a:cubicBezTo>
                    <a:pt x="392" y="44"/>
                    <a:pt x="487" y="116"/>
                    <a:pt x="505" y="160"/>
                  </a:cubicBezTo>
                  <a:cubicBezTo>
                    <a:pt x="523" y="204"/>
                    <a:pt x="484" y="266"/>
                    <a:pt x="444" y="283"/>
                  </a:cubicBezTo>
                  <a:cubicBezTo>
                    <a:pt x="404" y="300"/>
                    <a:pt x="327" y="263"/>
                    <a:pt x="267" y="260"/>
                  </a:cubicBez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6" name="Rectangle 2">
            <a:extLst>
              <a:ext uri="{FF2B5EF4-FFF2-40B4-BE49-F238E27FC236}">
                <a16:creationId xmlns:a16="http://schemas.microsoft.com/office/drawing/2014/main" id="{60381681-80C9-45CA-9F0C-6E4015D52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609600"/>
            <a:ext cx="69103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E1EFE2B-E85E-4D5A-9D78-BEBFD09AD3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4214AC9-3693-4EEC-8B8F-88318AC5FC3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ja-JP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E402468-5DD4-48AC-A1D9-7D44D79344D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ja-JP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2F31261-A30C-4E45-97EB-C04464CE1A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40688" y="6248400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solidFill>
                  <a:schemeClr val="bg1"/>
                </a:solidFill>
              </a:defRPr>
            </a:lvl1pPr>
          </a:lstStyle>
          <a:p>
            <a:fld id="{F7E98B9F-B72F-4BAA-A070-5AB0868DCD63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1085" name="Freeform 61">
            <a:extLst>
              <a:ext uri="{FF2B5EF4-FFF2-40B4-BE49-F238E27FC236}">
                <a16:creationId xmlns:a16="http://schemas.microsoft.com/office/drawing/2014/main" id="{A2993CE1-3ACB-4331-A790-D72422E401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235825" y="333375"/>
            <a:ext cx="1630363" cy="1581150"/>
          </a:xfrm>
          <a:custGeom>
            <a:avLst/>
            <a:gdLst>
              <a:gd name="T0" fmla="*/ 2737 w 3741"/>
              <a:gd name="T1" fmla="*/ 84 h 3629"/>
              <a:gd name="T2" fmla="*/ 2532 w 3741"/>
              <a:gd name="T3" fmla="*/ 371 h 3629"/>
              <a:gd name="T4" fmla="*/ 2235 w 3741"/>
              <a:gd name="T5" fmla="*/ 785 h 3629"/>
              <a:gd name="T6" fmla="*/ 1559 w 3741"/>
              <a:gd name="T7" fmla="*/ 1457 h 3629"/>
              <a:gd name="T8" fmla="*/ 1171 w 3741"/>
              <a:gd name="T9" fmla="*/ 2113 h 3629"/>
              <a:gd name="T10" fmla="*/ 975 w 3741"/>
              <a:gd name="T11" fmla="*/ 2933 h 3629"/>
              <a:gd name="T12" fmla="*/ 759 w 3741"/>
              <a:gd name="T13" fmla="*/ 3011 h 3629"/>
              <a:gd name="T14" fmla="*/ 383 w 3741"/>
              <a:gd name="T15" fmla="*/ 3098 h 3629"/>
              <a:gd name="T16" fmla="*/ 8 w 3741"/>
              <a:gd name="T17" fmla="*/ 3465 h 3629"/>
              <a:gd name="T18" fmla="*/ 175 w 3741"/>
              <a:gd name="T19" fmla="*/ 3616 h 3629"/>
              <a:gd name="T20" fmla="*/ 325 w 3741"/>
              <a:gd name="T21" fmla="*/ 3348 h 3629"/>
              <a:gd name="T22" fmla="*/ 861 w 3741"/>
              <a:gd name="T23" fmla="*/ 3291 h 3629"/>
              <a:gd name="T24" fmla="*/ 1285 w 3741"/>
              <a:gd name="T25" fmla="*/ 3240 h 3629"/>
              <a:gd name="T26" fmla="*/ 1563 w 3741"/>
              <a:gd name="T27" fmla="*/ 3249 h 3629"/>
              <a:gd name="T28" fmla="*/ 1763 w 3741"/>
              <a:gd name="T29" fmla="*/ 3285 h 3629"/>
              <a:gd name="T30" fmla="*/ 1843 w 3741"/>
              <a:gd name="T31" fmla="*/ 3297 h 3629"/>
              <a:gd name="T32" fmla="*/ 1895 w 3741"/>
              <a:gd name="T33" fmla="*/ 3297 h 3629"/>
              <a:gd name="T34" fmla="*/ 1951 w 3741"/>
              <a:gd name="T35" fmla="*/ 3289 h 3629"/>
              <a:gd name="T36" fmla="*/ 2027 w 3741"/>
              <a:gd name="T37" fmla="*/ 3273 h 3629"/>
              <a:gd name="T38" fmla="*/ 2439 w 3741"/>
              <a:gd name="T39" fmla="*/ 3193 h 3629"/>
              <a:gd name="T40" fmla="*/ 2511 w 3741"/>
              <a:gd name="T41" fmla="*/ 3009 h 3629"/>
              <a:gd name="T42" fmla="*/ 2611 w 3741"/>
              <a:gd name="T43" fmla="*/ 2989 h 3629"/>
              <a:gd name="T44" fmla="*/ 2731 w 3741"/>
              <a:gd name="T45" fmla="*/ 2969 h 3629"/>
              <a:gd name="T46" fmla="*/ 2783 w 3741"/>
              <a:gd name="T47" fmla="*/ 3029 h 3629"/>
              <a:gd name="T48" fmla="*/ 3038 w 3741"/>
              <a:gd name="T49" fmla="*/ 3148 h 3629"/>
              <a:gd name="T50" fmla="*/ 3105 w 3741"/>
              <a:gd name="T51" fmla="*/ 3031 h 3629"/>
              <a:gd name="T52" fmla="*/ 2923 w 3741"/>
              <a:gd name="T53" fmla="*/ 2861 h 3629"/>
              <a:gd name="T54" fmla="*/ 2839 w 3741"/>
              <a:gd name="T55" fmla="*/ 2685 h 3629"/>
              <a:gd name="T56" fmla="*/ 2823 w 3741"/>
              <a:gd name="T57" fmla="*/ 2289 h 3629"/>
              <a:gd name="T58" fmla="*/ 2862 w 3741"/>
              <a:gd name="T59" fmla="*/ 1966 h 3629"/>
              <a:gd name="T60" fmla="*/ 2913 w 3741"/>
              <a:gd name="T61" fmla="*/ 1825 h 3629"/>
              <a:gd name="T62" fmla="*/ 2949 w 3741"/>
              <a:gd name="T63" fmla="*/ 1780 h 3629"/>
              <a:gd name="T64" fmla="*/ 3009 w 3741"/>
              <a:gd name="T65" fmla="*/ 1741 h 3629"/>
              <a:gd name="T66" fmla="*/ 3060 w 3741"/>
              <a:gd name="T67" fmla="*/ 1693 h 3629"/>
              <a:gd name="T68" fmla="*/ 3114 w 3741"/>
              <a:gd name="T69" fmla="*/ 1654 h 3629"/>
              <a:gd name="T70" fmla="*/ 3168 w 3741"/>
              <a:gd name="T71" fmla="*/ 1600 h 3629"/>
              <a:gd name="T72" fmla="*/ 3213 w 3741"/>
              <a:gd name="T73" fmla="*/ 1510 h 3629"/>
              <a:gd name="T74" fmla="*/ 3238 w 3741"/>
              <a:gd name="T75" fmla="*/ 1445 h 3629"/>
              <a:gd name="T76" fmla="*/ 3272 w 3741"/>
              <a:gd name="T77" fmla="*/ 1345 h 3629"/>
              <a:gd name="T78" fmla="*/ 3288 w 3741"/>
              <a:gd name="T79" fmla="*/ 1253 h 3629"/>
              <a:gd name="T80" fmla="*/ 3297 w 3741"/>
              <a:gd name="T81" fmla="*/ 1203 h 3629"/>
              <a:gd name="T82" fmla="*/ 3213 w 3741"/>
              <a:gd name="T83" fmla="*/ 1036 h 3629"/>
              <a:gd name="T84" fmla="*/ 3364 w 3741"/>
              <a:gd name="T85" fmla="*/ 961 h 3629"/>
              <a:gd name="T86" fmla="*/ 3631 w 3741"/>
              <a:gd name="T87" fmla="*/ 852 h 3629"/>
              <a:gd name="T88" fmla="*/ 3722 w 3741"/>
              <a:gd name="T89" fmla="*/ 652 h 3629"/>
              <a:gd name="T90" fmla="*/ 3459 w 3741"/>
              <a:gd name="T91" fmla="*/ 441 h 3629"/>
              <a:gd name="T92" fmla="*/ 3227 w 3741"/>
              <a:gd name="T93" fmla="*/ 57 h 3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741" h="3629">
                <a:moveTo>
                  <a:pt x="2983" y="5"/>
                </a:moveTo>
                <a:cubicBezTo>
                  <a:pt x="2901" y="9"/>
                  <a:pt x="2787" y="54"/>
                  <a:pt x="2737" y="84"/>
                </a:cubicBezTo>
                <a:cubicBezTo>
                  <a:pt x="2687" y="114"/>
                  <a:pt x="2713" y="137"/>
                  <a:pt x="2679" y="185"/>
                </a:cubicBezTo>
                <a:cubicBezTo>
                  <a:pt x="2645" y="233"/>
                  <a:pt x="2576" y="292"/>
                  <a:pt x="2532" y="371"/>
                </a:cubicBezTo>
                <a:cubicBezTo>
                  <a:pt x="2488" y="450"/>
                  <a:pt x="2465" y="592"/>
                  <a:pt x="2415" y="661"/>
                </a:cubicBezTo>
                <a:cubicBezTo>
                  <a:pt x="2365" y="730"/>
                  <a:pt x="2314" y="715"/>
                  <a:pt x="2235" y="785"/>
                </a:cubicBezTo>
                <a:cubicBezTo>
                  <a:pt x="2156" y="855"/>
                  <a:pt x="2056" y="969"/>
                  <a:pt x="1943" y="1081"/>
                </a:cubicBezTo>
                <a:cubicBezTo>
                  <a:pt x="1830" y="1193"/>
                  <a:pt x="1662" y="1334"/>
                  <a:pt x="1559" y="1457"/>
                </a:cubicBezTo>
                <a:cubicBezTo>
                  <a:pt x="1456" y="1580"/>
                  <a:pt x="1388" y="1712"/>
                  <a:pt x="1323" y="1821"/>
                </a:cubicBezTo>
                <a:cubicBezTo>
                  <a:pt x="1258" y="1930"/>
                  <a:pt x="1228" y="1982"/>
                  <a:pt x="1171" y="2113"/>
                </a:cubicBezTo>
                <a:cubicBezTo>
                  <a:pt x="1114" y="2244"/>
                  <a:pt x="1016" y="2472"/>
                  <a:pt x="983" y="2609"/>
                </a:cubicBezTo>
                <a:cubicBezTo>
                  <a:pt x="950" y="2746"/>
                  <a:pt x="982" y="2873"/>
                  <a:pt x="975" y="2933"/>
                </a:cubicBezTo>
                <a:cubicBezTo>
                  <a:pt x="968" y="2993"/>
                  <a:pt x="979" y="2956"/>
                  <a:pt x="943" y="2969"/>
                </a:cubicBezTo>
                <a:cubicBezTo>
                  <a:pt x="907" y="2982"/>
                  <a:pt x="819" y="2997"/>
                  <a:pt x="759" y="3011"/>
                </a:cubicBezTo>
                <a:cubicBezTo>
                  <a:pt x="699" y="3025"/>
                  <a:pt x="646" y="3036"/>
                  <a:pt x="583" y="3051"/>
                </a:cubicBezTo>
                <a:cubicBezTo>
                  <a:pt x="520" y="3066"/>
                  <a:pt x="461" y="3069"/>
                  <a:pt x="383" y="3098"/>
                </a:cubicBezTo>
                <a:cubicBezTo>
                  <a:pt x="305" y="3127"/>
                  <a:pt x="179" y="3162"/>
                  <a:pt x="116" y="3223"/>
                </a:cubicBezTo>
                <a:cubicBezTo>
                  <a:pt x="53" y="3284"/>
                  <a:pt x="16" y="3404"/>
                  <a:pt x="8" y="3465"/>
                </a:cubicBezTo>
                <a:cubicBezTo>
                  <a:pt x="0" y="3526"/>
                  <a:pt x="38" y="3566"/>
                  <a:pt x="66" y="3591"/>
                </a:cubicBezTo>
                <a:cubicBezTo>
                  <a:pt x="94" y="3616"/>
                  <a:pt x="150" y="3629"/>
                  <a:pt x="175" y="3616"/>
                </a:cubicBezTo>
                <a:cubicBezTo>
                  <a:pt x="200" y="3603"/>
                  <a:pt x="191" y="3560"/>
                  <a:pt x="216" y="3515"/>
                </a:cubicBezTo>
                <a:cubicBezTo>
                  <a:pt x="241" y="3470"/>
                  <a:pt x="257" y="3384"/>
                  <a:pt x="325" y="3348"/>
                </a:cubicBezTo>
                <a:cubicBezTo>
                  <a:pt x="393" y="3312"/>
                  <a:pt x="536" y="3307"/>
                  <a:pt x="625" y="3298"/>
                </a:cubicBezTo>
                <a:cubicBezTo>
                  <a:pt x="714" y="3289"/>
                  <a:pt x="794" y="3295"/>
                  <a:pt x="861" y="3291"/>
                </a:cubicBezTo>
                <a:cubicBezTo>
                  <a:pt x="928" y="3287"/>
                  <a:pt x="954" y="3279"/>
                  <a:pt x="1025" y="3271"/>
                </a:cubicBezTo>
                <a:cubicBezTo>
                  <a:pt x="1096" y="3263"/>
                  <a:pt x="1215" y="3246"/>
                  <a:pt x="1285" y="3240"/>
                </a:cubicBezTo>
                <a:cubicBezTo>
                  <a:pt x="1355" y="3234"/>
                  <a:pt x="1401" y="3231"/>
                  <a:pt x="1447" y="3233"/>
                </a:cubicBezTo>
                <a:cubicBezTo>
                  <a:pt x="1493" y="3235"/>
                  <a:pt x="1524" y="3238"/>
                  <a:pt x="1563" y="3249"/>
                </a:cubicBezTo>
                <a:cubicBezTo>
                  <a:pt x="1602" y="3260"/>
                  <a:pt x="1650" y="3295"/>
                  <a:pt x="1683" y="3301"/>
                </a:cubicBezTo>
                <a:cubicBezTo>
                  <a:pt x="1716" y="3307"/>
                  <a:pt x="1738" y="3279"/>
                  <a:pt x="1763" y="3285"/>
                </a:cubicBezTo>
                <a:cubicBezTo>
                  <a:pt x="1788" y="3291"/>
                  <a:pt x="1822" y="3335"/>
                  <a:pt x="1835" y="3337"/>
                </a:cubicBezTo>
                <a:cubicBezTo>
                  <a:pt x="1848" y="3339"/>
                  <a:pt x="1833" y="3298"/>
                  <a:pt x="1843" y="3297"/>
                </a:cubicBezTo>
                <a:cubicBezTo>
                  <a:pt x="1853" y="3296"/>
                  <a:pt x="1886" y="3333"/>
                  <a:pt x="1895" y="3333"/>
                </a:cubicBezTo>
                <a:cubicBezTo>
                  <a:pt x="1904" y="3333"/>
                  <a:pt x="1883" y="3297"/>
                  <a:pt x="1895" y="3297"/>
                </a:cubicBezTo>
                <a:cubicBezTo>
                  <a:pt x="1907" y="3297"/>
                  <a:pt x="1958" y="3334"/>
                  <a:pt x="1967" y="3333"/>
                </a:cubicBezTo>
                <a:cubicBezTo>
                  <a:pt x="1976" y="3332"/>
                  <a:pt x="1942" y="3294"/>
                  <a:pt x="1951" y="3289"/>
                </a:cubicBezTo>
                <a:cubicBezTo>
                  <a:pt x="1960" y="3284"/>
                  <a:pt x="2006" y="3308"/>
                  <a:pt x="2019" y="3305"/>
                </a:cubicBezTo>
                <a:cubicBezTo>
                  <a:pt x="2032" y="3302"/>
                  <a:pt x="1992" y="3287"/>
                  <a:pt x="2027" y="3273"/>
                </a:cubicBezTo>
                <a:cubicBezTo>
                  <a:pt x="2062" y="3259"/>
                  <a:pt x="2162" y="3234"/>
                  <a:pt x="2231" y="3221"/>
                </a:cubicBezTo>
                <a:cubicBezTo>
                  <a:pt x="2300" y="3208"/>
                  <a:pt x="2387" y="3215"/>
                  <a:pt x="2439" y="3193"/>
                </a:cubicBezTo>
                <a:cubicBezTo>
                  <a:pt x="2491" y="3171"/>
                  <a:pt x="2531" y="3120"/>
                  <a:pt x="2543" y="3089"/>
                </a:cubicBezTo>
                <a:cubicBezTo>
                  <a:pt x="2555" y="3058"/>
                  <a:pt x="2510" y="3022"/>
                  <a:pt x="2511" y="3009"/>
                </a:cubicBezTo>
                <a:cubicBezTo>
                  <a:pt x="2512" y="2996"/>
                  <a:pt x="2530" y="3012"/>
                  <a:pt x="2547" y="3009"/>
                </a:cubicBezTo>
                <a:cubicBezTo>
                  <a:pt x="2564" y="3006"/>
                  <a:pt x="2589" y="2990"/>
                  <a:pt x="2611" y="2989"/>
                </a:cubicBezTo>
                <a:cubicBezTo>
                  <a:pt x="2633" y="2988"/>
                  <a:pt x="2659" y="3008"/>
                  <a:pt x="2679" y="3005"/>
                </a:cubicBezTo>
                <a:cubicBezTo>
                  <a:pt x="2699" y="3002"/>
                  <a:pt x="2720" y="2966"/>
                  <a:pt x="2731" y="2969"/>
                </a:cubicBezTo>
                <a:cubicBezTo>
                  <a:pt x="2742" y="2972"/>
                  <a:pt x="2738" y="3015"/>
                  <a:pt x="2747" y="3025"/>
                </a:cubicBezTo>
                <a:cubicBezTo>
                  <a:pt x="2756" y="3035"/>
                  <a:pt x="2764" y="3014"/>
                  <a:pt x="2783" y="3029"/>
                </a:cubicBezTo>
                <a:cubicBezTo>
                  <a:pt x="2802" y="3044"/>
                  <a:pt x="2821" y="3095"/>
                  <a:pt x="2863" y="3115"/>
                </a:cubicBezTo>
                <a:cubicBezTo>
                  <a:pt x="2905" y="3135"/>
                  <a:pt x="2985" y="3149"/>
                  <a:pt x="3038" y="3148"/>
                </a:cubicBezTo>
                <a:cubicBezTo>
                  <a:pt x="3091" y="3147"/>
                  <a:pt x="3169" y="3125"/>
                  <a:pt x="3180" y="3106"/>
                </a:cubicBezTo>
                <a:cubicBezTo>
                  <a:pt x="3191" y="3087"/>
                  <a:pt x="3140" y="3052"/>
                  <a:pt x="3105" y="3031"/>
                </a:cubicBezTo>
                <a:cubicBezTo>
                  <a:pt x="3070" y="3010"/>
                  <a:pt x="3001" y="3009"/>
                  <a:pt x="2971" y="2981"/>
                </a:cubicBezTo>
                <a:cubicBezTo>
                  <a:pt x="2941" y="2953"/>
                  <a:pt x="2940" y="2895"/>
                  <a:pt x="2923" y="2861"/>
                </a:cubicBezTo>
                <a:cubicBezTo>
                  <a:pt x="2906" y="2827"/>
                  <a:pt x="2881" y="2806"/>
                  <a:pt x="2867" y="2777"/>
                </a:cubicBezTo>
                <a:cubicBezTo>
                  <a:pt x="2853" y="2748"/>
                  <a:pt x="2844" y="2732"/>
                  <a:pt x="2839" y="2685"/>
                </a:cubicBezTo>
                <a:cubicBezTo>
                  <a:pt x="2834" y="2638"/>
                  <a:pt x="2842" y="2563"/>
                  <a:pt x="2839" y="2497"/>
                </a:cubicBezTo>
                <a:cubicBezTo>
                  <a:pt x="2836" y="2431"/>
                  <a:pt x="2824" y="2362"/>
                  <a:pt x="2823" y="2289"/>
                </a:cubicBezTo>
                <a:cubicBezTo>
                  <a:pt x="2822" y="2216"/>
                  <a:pt x="2829" y="2115"/>
                  <a:pt x="2835" y="2061"/>
                </a:cubicBezTo>
                <a:cubicBezTo>
                  <a:pt x="2841" y="2007"/>
                  <a:pt x="2855" y="1999"/>
                  <a:pt x="2862" y="1966"/>
                </a:cubicBezTo>
                <a:cubicBezTo>
                  <a:pt x="2869" y="1933"/>
                  <a:pt x="2872" y="1887"/>
                  <a:pt x="2880" y="1864"/>
                </a:cubicBezTo>
                <a:cubicBezTo>
                  <a:pt x="2888" y="1841"/>
                  <a:pt x="2907" y="1837"/>
                  <a:pt x="2913" y="1825"/>
                </a:cubicBezTo>
                <a:cubicBezTo>
                  <a:pt x="2919" y="1813"/>
                  <a:pt x="2913" y="1796"/>
                  <a:pt x="2919" y="1789"/>
                </a:cubicBezTo>
                <a:cubicBezTo>
                  <a:pt x="2925" y="1782"/>
                  <a:pt x="2940" y="1788"/>
                  <a:pt x="2949" y="1780"/>
                </a:cubicBezTo>
                <a:cubicBezTo>
                  <a:pt x="2958" y="1772"/>
                  <a:pt x="2963" y="1747"/>
                  <a:pt x="2973" y="1741"/>
                </a:cubicBezTo>
                <a:cubicBezTo>
                  <a:pt x="2983" y="1735"/>
                  <a:pt x="3001" y="1748"/>
                  <a:pt x="3009" y="1741"/>
                </a:cubicBezTo>
                <a:cubicBezTo>
                  <a:pt x="3017" y="1734"/>
                  <a:pt x="3012" y="1710"/>
                  <a:pt x="3021" y="1702"/>
                </a:cubicBezTo>
                <a:cubicBezTo>
                  <a:pt x="3030" y="1694"/>
                  <a:pt x="3051" y="1701"/>
                  <a:pt x="3060" y="1693"/>
                </a:cubicBezTo>
                <a:cubicBezTo>
                  <a:pt x="3069" y="1685"/>
                  <a:pt x="3063" y="1660"/>
                  <a:pt x="3072" y="1654"/>
                </a:cubicBezTo>
                <a:cubicBezTo>
                  <a:pt x="3081" y="1648"/>
                  <a:pt x="3105" y="1661"/>
                  <a:pt x="3114" y="1654"/>
                </a:cubicBezTo>
                <a:cubicBezTo>
                  <a:pt x="3123" y="1647"/>
                  <a:pt x="3117" y="1621"/>
                  <a:pt x="3126" y="1612"/>
                </a:cubicBezTo>
                <a:cubicBezTo>
                  <a:pt x="3135" y="1603"/>
                  <a:pt x="3162" y="1612"/>
                  <a:pt x="3168" y="1600"/>
                </a:cubicBezTo>
                <a:cubicBezTo>
                  <a:pt x="3174" y="1588"/>
                  <a:pt x="3155" y="1555"/>
                  <a:pt x="3162" y="1540"/>
                </a:cubicBezTo>
                <a:cubicBezTo>
                  <a:pt x="3169" y="1525"/>
                  <a:pt x="3207" y="1522"/>
                  <a:pt x="3213" y="1510"/>
                </a:cubicBezTo>
                <a:cubicBezTo>
                  <a:pt x="3219" y="1498"/>
                  <a:pt x="3197" y="1476"/>
                  <a:pt x="3201" y="1465"/>
                </a:cubicBezTo>
                <a:cubicBezTo>
                  <a:pt x="3205" y="1454"/>
                  <a:pt x="3235" y="1457"/>
                  <a:pt x="3238" y="1445"/>
                </a:cubicBezTo>
                <a:cubicBezTo>
                  <a:pt x="3241" y="1433"/>
                  <a:pt x="3216" y="1412"/>
                  <a:pt x="3222" y="1395"/>
                </a:cubicBezTo>
                <a:cubicBezTo>
                  <a:pt x="3228" y="1378"/>
                  <a:pt x="3268" y="1363"/>
                  <a:pt x="3272" y="1345"/>
                </a:cubicBezTo>
                <a:cubicBezTo>
                  <a:pt x="3276" y="1327"/>
                  <a:pt x="3244" y="1302"/>
                  <a:pt x="3247" y="1287"/>
                </a:cubicBezTo>
                <a:cubicBezTo>
                  <a:pt x="3250" y="1272"/>
                  <a:pt x="3286" y="1263"/>
                  <a:pt x="3288" y="1253"/>
                </a:cubicBezTo>
                <a:cubicBezTo>
                  <a:pt x="3290" y="1243"/>
                  <a:pt x="3257" y="1236"/>
                  <a:pt x="3258" y="1228"/>
                </a:cubicBezTo>
                <a:cubicBezTo>
                  <a:pt x="3259" y="1220"/>
                  <a:pt x="3296" y="1218"/>
                  <a:pt x="3297" y="1203"/>
                </a:cubicBezTo>
                <a:cubicBezTo>
                  <a:pt x="3298" y="1188"/>
                  <a:pt x="3277" y="1164"/>
                  <a:pt x="3263" y="1136"/>
                </a:cubicBezTo>
                <a:cubicBezTo>
                  <a:pt x="3249" y="1108"/>
                  <a:pt x="3217" y="1064"/>
                  <a:pt x="3213" y="1036"/>
                </a:cubicBezTo>
                <a:cubicBezTo>
                  <a:pt x="3209" y="1008"/>
                  <a:pt x="3213" y="981"/>
                  <a:pt x="3238" y="969"/>
                </a:cubicBezTo>
                <a:cubicBezTo>
                  <a:pt x="3263" y="957"/>
                  <a:pt x="3317" y="968"/>
                  <a:pt x="3364" y="961"/>
                </a:cubicBezTo>
                <a:cubicBezTo>
                  <a:pt x="3411" y="954"/>
                  <a:pt x="3477" y="946"/>
                  <a:pt x="3522" y="928"/>
                </a:cubicBezTo>
                <a:cubicBezTo>
                  <a:pt x="3567" y="910"/>
                  <a:pt x="3598" y="881"/>
                  <a:pt x="3631" y="852"/>
                </a:cubicBezTo>
                <a:cubicBezTo>
                  <a:pt x="3664" y="823"/>
                  <a:pt x="3707" y="785"/>
                  <a:pt x="3722" y="752"/>
                </a:cubicBezTo>
                <a:cubicBezTo>
                  <a:pt x="3737" y="719"/>
                  <a:pt x="3741" y="680"/>
                  <a:pt x="3722" y="652"/>
                </a:cubicBezTo>
                <a:cubicBezTo>
                  <a:pt x="3703" y="624"/>
                  <a:pt x="3650" y="620"/>
                  <a:pt x="3606" y="585"/>
                </a:cubicBezTo>
                <a:cubicBezTo>
                  <a:pt x="3562" y="550"/>
                  <a:pt x="3489" y="491"/>
                  <a:pt x="3459" y="441"/>
                </a:cubicBezTo>
                <a:cubicBezTo>
                  <a:pt x="3429" y="391"/>
                  <a:pt x="3462" y="349"/>
                  <a:pt x="3423" y="285"/>
                </a:cubicBezTo>
                <a:cubicBezTo>
                  <a:pt x="3384" y="221"/>
                  <a:pt x="3300" y="104"/>
                  <a:pt x="3227" y="57"/>
                </a:cubicBezTo>
                <a:cubicBezTo>
                  <a:pt x="3154" y="10"/>
                  <a:pt x="3052" y="0"/>
                  <a:pt x="2983" y="5"/>
                </a:cubicBezTo>
                <a:close/>
              </a:path>
            </a:pathLst>
          </a:cu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A50A6C15-C3B9-46C4-B4BE-23752AE2662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AF95D6E-5FFC-4A77-8E80-9D3302320CF3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860D6D-A010-4FDE-BFE5-E7AEA02A5527}"/>
              </a:ext>
            </a:extLst>
          </p:cNvPr>
          <p:cNvSpPr txBox="1"/>
          <p:nvPr/>
        </p:nvSpPr>
        <p:spPr>
          <a:xfrm>
            <a:off x="2339752" y="3709563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latin typeface="華康鋼筆體W2(P)" panose="03000200000000000000" pitchFamily="66" charset="-120"/>
                <a:ea typeface="華康鋼筆體W2(P)" panose="03000200000000000000" pitchFamily="66" charset="-120"/>
              </a:rPr>
              <a:t>機器學習期中報告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FF4C2F6-F78C-490C-B6A8-67F2B65B75EC}"/>
              </a:ext>
            </a:extLst>
          </p:cNvPr>
          <p:cNvSpPr txBox="1"/>
          <p:nvPr/>
        </p:nvSpPr>
        <p:spPr>
          <a:xfrm>
            <a:off x="5292080" y="5157192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華康鋼筆體W2(P)" panose="03000200000000000000" pitchFamily="66" charset="-120"/>
                <a:ea typeface="華康鋼筆體W2(P)" panose="03000200000000000000" pitchFamily="66" charset="-120"/>
              </a:rPr>
              <a:t>B033040012 </a:t>
            </a:r>
            <a:r>
              <a:rPr lang="zh-CN" altLang="en-US" b="1" dirty="0">
                <a:latin typeface="華康鋼筆體W2(P)" panose="03000200000000000000" pitchFamily="66" charset="-120"/>
                <a:ea typeface="華康鋼筆體W2(P)" panose="03000200000000000000" pitchFamily="66" charset="-120"/>
              </a:rPr>
              <a:t>董濟鈐</a:t>
            </a:r>
            <a:endParaRPr lang="zh-TW" altLang="en-US" b="1" dirty="0">
              <a:latin typeface="華康鋼筆體W2(P)" panose="03000200000000000000" pitchFamily="66" charset="-120"/>
              <a:ea typeface="華康鋼筆體W2(P)" panose="03000200000000000000" pitchFamily="66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FCF0BC-25D4-4382-A3A0-EDEF38111EA1}"/>
              </a:ext>
            </a:extLst>
          </p:cNvPr>
          <p:cNvSpPr txBox="1"/>
          <p:nvPr/>
        </p:nvSpPr>
        <p:spPr>
          <a:xfrm>
            <a:off x="611560" y="2752569"/>
            <a:ext cx="5256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華康鋼筆體W2(P)" panose="03000200000000000000" pitchFamily="66" charset="-120"/>
                <a:ea typeface="華康鋼筆體W2(P)" panose="03000200000000000000" pitchFamily="66" charset="-120"/>
              </a:rPr>
              <a:t>辨識狗狗種類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9A82F6-4310-4A4F-A677-1BF7ED84B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800" dirty="0">
                <a:latin typeface="華康鋼筆體W2" panose="03000209000000000000" pitchFamily="65" charset="-120"/>
                <a:ea typeface="華康鋼筆體W2" panose="03000209000000000000" pitchFamily="65" charset="-120"/>
              </a:rPr>
              <a:t>動機</a:t>
            </a:r>
            <a:endParaRPr lang="en-US" altLang="zh-TW" sz="3800" dirty="0"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  <a:p>
            <a:r>
              <a:rPr lang="zh-TW" altLang="en-US" sz="3800" dirty="0">
                <a:latin typeface="華康鋼筆體W2" panose="03000209000000000000" pitchFamily="65" charset="-120"/>
                <a:ea typeface="華康鋼筆體W2" panose="03000209000000000000" pitchFamily="65" charset="-120"/>
              </a:rPr>
              <a:t>資料蒐集</a:t>
            </a:r>
            <a:endParaRPr lang="en-US" altLang="zh-TW" sz="3800" dirty="0"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  <a:p>
            <a:pPr marL="0" indent="0">
              <a:buNone/>
            </a:pPr>
            <a:r>
              <a:rPr lang="en-US" altLang="zh-TW" sz="3800" dirty="0">
                <a:latin typeface="華康鋼筆體W2" panose="03000209000000000000" pitchFamily="65" charset="-120"/>
                <a:ea typeface="華康鋼筆體W2" panose="03000209000000000000" pitchFamily="65" charset="-120"/>
              </a:rPr>
              <a:t>	-</a:t>
            </a:r>
            <a:r>
              <a:rPr lang="zh-CN" altLang="en-US" sz="3800" dirty="0">
                <a:latin typeface="華康鋼筆體W2" panose="03000209000000000000" pitchFamily="65" charset="-120"/>
                <a:ea typeface="華康鋼筆體W2" panose="03000209000000000000" pitchFamily="65" charset="-120"/>
              </a:rPr>
              <a:t>資料庫</a:t>
            </a:r>
            <a:endParaRPr lang="en-US" altLang="zh-CN" sz="3800" dirty="0"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  <a:p>
            <a:pPr marL="0" indent="0">
              <a:buNone/>
            </a:pPr>
            <a:r>
              <a:rPr lang="en-US" altLang="zh-TW" sz="3800" dirty="0">
                <a:latin typeface="華康鋼筆體W2" panose="03000209000000000000" pitchFamily="65" charset="-120"/>
                <a:ea typeface="華康鋼筆體W2" panose="03000209000000000000" pitchFamily="65" charset="-120"/>
              </a:rPr>
              <a:t>	-</a:t>
            </a:r>
            <a:r>
              <a:rPr lang="zh-CN" altLang="en-US" sz="3800" dirty="0">
                <a:latin typeface="華康鋼筆體W2" panose="03000209000000000000" pitchFamily="65" charset="-120"/>
                <a:ea typeface="華康鋼筆體W2" panose="03000209000000000000" pitchFamily="65" charset="-120"/>
              </a:rPr>
              <a:t>自行蒐集</a:t>
            </a:r>
            <a:endParaRPr lang="en-US" altLang="zh-TW" sz="3800" dirty="0"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  <a:p>
            <a:r>
              <a:rPr lang="en-US" altLang="zh-TW" sz="3800" dirty="0" err="1">
                <a:latin typeface="華康鋼筆體W2" panose="03000209000000000000" pitchFamily="65" charset="-120"/>
                <a:ea typeface="華康鋼筆體W2" panose="03000209000000000000" pitchFamily="65" charset="-120"/>
              </a:rPr>
              <a:t>Keras</a:t>
            </a:r>
            <a:r>
              <a:rPr lang="zh-TW" altLang="en-US" sz="3800" dirty="0">
                <a:latin typeface="華康鋼筆體W2" panose="03000209000000000000" pitchFamily="65" charset="-120"/>
                <a:ea typeface="華康鋼筆體W2" panose="03000209000000000000" pitchFamily="65" charset="-120"/>
              </a:rPr>
              <a:t>、</a:t>
            </a:r>
            <a:r>
              <a:rPr lang="en-US" altLang="zh-TW" sz="3800" dirty="0">
                <a:latin typeface="華康鋼筆體W2" panose="03000209000000000000" pitchFamily="65" charset="-120"/>
                <a:ea typeface="華康鋼筆體W2" panose="03000209000000000000" pitchFamily="65" charset="-120"/>
              </a:rPr>
              <a:t>VGG</a:t>
            </a:r>
            <a:endParaRPr lang="zh-TW" altLang="en-US" sz="3800" dirty="0"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787877-27F8-4E63-A71F-EEDAAA01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FC90-6C92-4E2A-835C-8C755CD9C74B}" type="slidenum">
              <a:rPr lang="ja-JP" altLang="en-US"/>
              <a:pPr/>
              <a:t>2</a:t>
            </a:fld>
            <a:endParaRPr lang="en-US" altLang="ja-JP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0B83D8A-5AAC-40E1-932A-E9A994EFBB59}"/>
              </a:ext>
            </a:extLst>
          </p:cNvPr>
          <p:cNvSpPr txBox="1"/>
          <p:nvPr/>
        </p:nvSpPr>
        <p:spPr>
          <a:xfrm>
            <a:off x="251520" y="796212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華康鋼筆體W2(P)" panose="03000200000000000000" pitchFamily="66" charset="-120"/>
                <a:ea typeface="華康鋼筆體W2(P)" panose="03000200000000000000" pitchFamily="66" charset="-120"/>
              </a:rPr>
              <a:t>動機與</a:t>
            </a:r>
            <a:r>
              <a:rPr lang="zh-TW" altLang="en-US" sz="5400" b="1" dirty="0">
                <a:latin typeface="華康鋼筆體W2(P)" panose="03000200000000000000" pitchFamily="66" charset="-120"/>
                <a:ea typeface="華康鋼筆體W2(P)" panose="03000200000000000000" pitchFamily="66" charset="-120"/>
              </a:rPr>
              <a:t>想法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D2252B-BEE0-4063-A823-71D702E6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1C1C1-EE17-4EC4-8E24-1EF3DA8BE2EB}" type="slidenum">
              <a:rPr lang="ja-JP" altLang="en-US" smtClean="0"/>
              <a:pPr/>
              <a:t>3</a:t>
            </a:fld>
            <a:endParaRPr lang="en-US" altLang="ja-JP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A70AD8-3FD3-4F7B-924C-695401E7789E}"/>
              </a:ext>
            </a:extLst>
          </p:cNvPr>
          <p:cNvSpPr txBox="1"/>
          <p:nvPr/>
        </p:nvSpPr>
        <p:spPr>
          <a:xfrm>
            <a:off x="251520" y="908720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華康鋼筆體W2(P)" panose="03000200000000000000" pitchFamily="66" charset="-120"/>
                <a:ea typeface="華康鋼筆體W2(P)" panose="03000200000000000000" pitchFamily="66" charset="-120"/>
              </a:rPr>
              <a:t>可能遇到的困難</a:t>
            </a:r>
            <a:endParaRPr lang="zh-TW" altLang="en-US" sz="4800" b="1" dirty="0">
              <a:latin typeface="華康鋼筆體W2(P)" panose="03000200000000000000" pitchFamily="66" charset="-120"/>
              <a:ea typeface="華康鋼筆體W2(P)" panose="03000200000000000000" pitchFamily="66" charset="-120"/>
            </a:endParaRPr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E9029BF6-8B11-4D57-BEA3-5A4CF89A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zh-TW" altLang="en-US" sz="3800" dirty="0">
                <a:latin typeface="華康鋼筆體W2" panose="03000209000000000000" pitchFamily="65" charset="-120"/>
                <a:ea typeface="華康鋼筆體W2" panose="03000209000000000000" pitchFamily="65" charset="-120"/>
              </a:rPr>
              <a:t>每個品種的資料量不同</a:t>
            </a:r>
            <a:endParaRPr lang="en-US" altLang="zh-TW" sz="3800" dirty="0"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  <a:p>
            <a:pPr marL="0" indent="0">
              <a:buNone/>
            </a:pPr>
            <a:r>
              <a:rPr lang="en-US" altLang="zh-TW" sz="3800" dirty="0">
                <a:latin typeface="華康鋼筆體W2" panose="03000209000000000000" pitchFamily="65" charset="-120"/>
                <a:ea typeface="華康鋼筆體W2" panose="03000209000000000000" pitchFamily="65" charset="-120"/>
              </a:rPr>
              <a:t>	-</a:t>
            </a:r>
            <a:r>
              <a:rPr lang="zh-CN" altLang="en-US" sz="3800" dirty="0">
                <a:latin typeface="華康鋼筆體W2" panose="03000209000000000000" pitchFamily="65" charset="-120"/>
                <a:ea typeface="華康鋼筆體W2" panose="03000209000000000000" pitchFamily="65" charset="-120"/>
              </a:rPr>
              <a:t>造成辨識準確度不同</a:t>
            </a:r>
            <a:endParaRPr lang="en-US" altLang="zh-CN" sz="3800" dirty="0"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  <a:p>
            <a:r>
              <a:rPr lang="zh-CN" altLang="en-US" sz="3800" dirty="0">
                <a:latin typeface="華康鋼筆體W2" panose="03000209000000000000" pitchFamily="65" charset="-120"/>
                <a:ea typeface="華康鋼筆體W2" panose="03000209000000000000" pitchFamily="65" charset="-120"/>
              </a:rPr>
              <a:t>混種狗的辨識問題</a:t>
            </a:r>
            <a:endParaRPr lang="en-US" altLang="zh-TW" sz="3800" dirty="0"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  <a:p>
            <a:endParaRPr lang="en-US" altLang="zh-TW" sz="3800" dirty="0"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  <a:p>
            <a:endParaRPr lang="en-US" altLang="zh-TW" sz="3800" dirty="0"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609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DF971E6-A28D-4D0F-9123-495BBF31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29BC-CB50-4021-981D-128FFFB9BA2D}" type="slidenum">
              <a:rPr lang="ja-JP" altLang="en-US" smtClean="0"/>
              <a:pPr/>
              <a:t>4</a:t>
            </a:fld>
            <a:endParaRPr lang="en-US" altLang="ja-JP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79004B6-249E-4932-9FB4-FCFFCE879F52}"/>
              </a:ext>
            </a:extLst>
          </p:cNvPr>
          <p:cNvSpPr txBox="1"/>
          <p:nvPr/>
        </p:nvSpPr>
        <p:spPr>
          <a:xfrm>
            <a:off x="323528" y="764704"/>
            <a:ext cx="388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latin typeface="華康鋼筆體W2(P)" panose="03000200000000000000" pitchFamily="66" charset="-120"/>
                <a:ea typeface="華康鋼筆體W2(P)" panose="03000200000000000000" pitchFamily="66" charset="-120"/>
              </a:rPr>
              <a:t>預期結果</a:t>
            </a:r>
          </a:p>
        </p:txBody>
      </p:sp>
      <p:pic>
        <p:nvPicPr>
          <p:cNvPr id="1026" name="Picture 2" descr="ãæ´ç¬ãçåçæå°çµæ">
            <a:extLst>
              <a:ext uri="{FF2B5EF4-FFF2-40B4-BE49-F238E27FC236}">
                <a16:creationId xmlns:a16="http://schemas.microsoft.com/office/drawing/2014/main" id="{2616D5C0-663C-4EFC-9789-C37A2CDE0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63" y="2871737"/>
            <a:ext cx="1866528" cy="220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箭號: 向右 3">
            <a:extLst>
              <a:ext uri="{FF2B5EF4-FFF2-40B4-BE49-F238E27FC236}">
                <a16:creationId xmlns:a16="http://schemas.microsoft.com/office/drawing/2014/main" id="{ABA624F5-33B3-434B-8958-F0D1E560A457}"/>
              </a:ext>
            </a:extLst>
          </p:cNvPr>
          <p:cNvSpPr/>
          <p:nvPr/>
        </p:nvSpPr>
        <p:spPr bwMode="auto">
          <a:xfrm>
            <a:off x="2483768" y="3974685"/>
            <a:ext cx="648072" cy="318411"/>
          </a:xfrm>
          <a:prstGeom prst="rightArrow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026CC7-E1DC-4E6A-B817-4112DDD2F559}"/>
              </a:ext>
            </a:extLst>
          </p:cNvPr>
          <p:cNvSpPr/>
          <p:nvPr/>
        </p:nvSpPr>
        <p:spPr bwMode="auto">
          <a:xfrm>
            <a:off x="3491880" y="3429000"/>
            <a:ext cx="1800200" cy="1224136"/>
          </a:xfrm>
          <a:prstGeom prst="rect">
            <a:avLst/>
          </a:prstGeom>
          <a:noFill/>
          <a:ln>
            <a:solidFill>
              <a:srgbClr val="FFC000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</a:rPr>
              <a:t>model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6E16337E-7A30-4D6A-90D5-855E96A5C101}"/>
              </a:ext>
            </a:extLst>
          </p:cNvPr>
          <p:cNvSpPr/>
          <p:nvPr/>
        </p:nvSpPr>
        <p:spPr bwMode="auto">
          <a:xfrm>
            <a:off x="5652120" y="3974685"/>
            <a:ext cx="648072" cy="318411"/>
          </a:xfrm>
          <a:prstGeom prst="rightArrow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DFB0C3-398C-4D69-92CE-511D2CE35BAC}"/>
              </a:ext>
            </a:extLst>
          </p:cNvPr>
          <p:cNvSpPr/>
          <p:nvPr/>
        </p:nvSpPr>
        <p:spPr bwMode="auto">
          <a:xfrm>
            <a:off x="6660231" y="3429000"/>
            <a:ext cx="2057805" cy="1224136"/>
          </a:xfrm>
          <a:prstGeom prst="rect">
            <a:avLst/>
          </a:prstGeom>
          <a:noFill/>
          <a:ln>
            <a:solidFill>
              <a:srgbClr val="FFC000"/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>
                <a:latin typeface="華康鋼筆體W2" panose="03000209000000000000" pitchFamily="65" charset="-120"/>
                <a:ea typeface="華康鋼筆體W2" panose="03000209000000000000" pitchFamily="65" charset="-120"/>
              </a:rPr>
              <a:t>柴犬</a:t>
            </a:r>
            <a:endParaRPr lang="en-US" altLang="zh-CN" sz="3200" dirty="0"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accuracy: ?? 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52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72CDC0-F9C5-45B7-A3A3-F855F15D6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FA9882-3030-4193-8455-1B396D44137B}" type="slidenum">
              <a:rPr lang="ja-JP" altLang="en-US" smtClean="0"/>
              <a:pPr/>
              <a:t>5</a:t>
            </a:fld>
            <a:endParaRPr lang="en-US" altLang="ja-JP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8BD1DF0-7157-4AB9-96F5-23C555604124}"/>
              </a:ext>
            </a:extLst>
          </p:cNvPr>
          <p:cNvSpPr txBox="1"/>
          <p:nvPr/>
        </p:nvSpPr>
        <p:spPr>
          <a:xfrm>
            <a:off x="1835696" y="2564904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b="1" dirty="0">
                <a:latin typeface="華康鋼筆體W2(P)" panose="03000200000000000000" pitchFamily="66" charset="-120"/>
                <a:ea typeface="華康鋼筆體W2(P)" panose="03000200000000000000" pitchFamily="66" charset="-120"/>
              </a:rPr>
              <a:t>THE END</a:t>
            </a:r>
            <a:endParaRPr lang="zh-TW" altLang="en-US" sz="7200" b="1" dirty="0">
              <a:latin typeface="華康鋼筆體W2(P)" panose="03000200000000000000" pitchFamily="66" charset="-120"/>
              <a:ea typeface="華康鋼筆體W2(P)" panose="03000200000000000000" pitchFamily="66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1CA591-8851-4000-81CE-5199A6C9AC9F}"/>
              </a:ext>
            </a:extLst>
          </p:cNvPr>
          <p:cNvSpPr/>
          <p:nvPr/>
        </p:nvSpPr>
        <p:spPr bwMode="auto">
          <a:xfrm>
            <a:off x="4283968" y="4797151"/>
            <a:ext cx="4860032" cy="1924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6824884"/>
      </p:ext>
    </p:extLst>
  </p:cSld>
  <p:clrMapOvr>
    <a:masterClrMapping/>
  </p:clrMapOvr>
</p:sld>
</file>

<file path=ppt/theme/theme1.xml><?xml version="1.0" encoding="utf-8"?>
<a:theme xmlns:a="http://schemas.openxmlformats.org/drawingml/2006/main" name="nyanplate">
  <a:themeElements>
    <a:clrScheme name="nyan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yanplate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nyan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n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an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n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n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n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an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dog</Template>
  <TotalTime>38</TotalTime>
  <Words>44</Words>
  <Application>Microsoft Office PowerPoint</Application>
  <PresentationFormat>如螢幕大小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ＭＳ Ｐゴシック</vt:lpstr>
      <vt:lpstr>ＭＳ Ｐ明朝</vt:lpstr>
      <vt:lpstr>華康鋼筆體W2</vt:lpstr>
      <vt:lpstr>華康鋼筆體W2(P)</vt:lpstr>
      <vt:lpstr>Arial</vt:lpstr>
      <vt:lpstr>Times New Roman</vt:lpstr>
      <vt:lpstr>nyanplate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grace</dc:creator>
  <cp:lastModifiedBy>grace</cp:lastModifiedBy>
  <cp:revision>32</cp:revision>
  <dcterms:created xsi:type="dcterms:W3CDTF">2018-05-11T13:07:31Z</dcterms:created>
  <dcterms:modified xsi:type="dcterms:W3CDTF">2018-05-15T12:17:38Z</dcterms:modified>
</cp:coreProperties>
</file>