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66" r:id="rId3"/>
    <p:sldId id="281" r:id="rId4"/>
    <p:sldId id="282" r:id="rId5"/>
    <p:sldId id="278" r:id="rId6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391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6" cy="7200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2076FD18-ABAD-48A4-A1DE-5B1D3988D57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1B88F44-9982-4E86-BA3B-BC8A5AF505E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B89A64-0901-440D-9E04-6D28322B4126}" type="datetime1">
              <a:rPr lang="zh-CN" altLang="en-US" smtClean="0"/>
              <a:t>2018/6/13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38B5CA4-F2AC-4A5A-964A-A7292A2E6B5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6D88E4A-0CE5-461A-8B70-4846CF0E3AD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276C15-8618-4ADA-940A-86405D9C0D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089695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zh-CN" altLang="zh-CN"/>
          </a:p>
        </p:txBody>
      </p:sp>
      <p:sp>
        <p:nvSpPr>
          <p:cNvPr id="2051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fld id="{2817BD65-218C-4A30-891F-EFEE35F67AD3}" type="datetime1">
              <a:rPr lang="zh-CN" altLang="en-US" smtClean="0"/>
              <a:t>2018/6/13</a:t>
            </a:fld>
            <a:endParaRPr lang="zh-CN" altLang="en-US" sz="1200"/>
          </a:p>
        </p:txBody>
      </p:sp>
      <p:sp>
        <p:nvSpPr>
          <p:cNvPr id="2052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sp>
      <p:sp>
        <p:nvSpPr>
          <p:cNvPr id="2053" name="备注占位符 4"/>
          <p:cNvSpPr>
            <a:spLocks noGrp="1" noRot="1" noChangeAspect="1" noChangeArrowheads="1"/>
          </p:cNvSpPr>
          <p:nvPr/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defTabSz="0" eaLnBrk="0" hangingPunct="0">
              <a:spcBef>
                <a:spcPct val="30000"/>
              </a:spcBef>
              <a:buFontTx/>
              <a:buNone/>
            </a:pPr>
            <a:r>
              <a:rPr lang="zh-CN" sz="1200"/>
              <a:t>单击此处编辑母版文本样式</a:t>
            </a:r>
          </a:p>
          <a:p>
            <a:pPr defTabSz="0" eaLnBrk="0" hangingPunct="0">
              <a:spcBef>
                <a:spcPct val="30000"/>
              </a:spcBef>
              <a:buFontTx/>
              <a:buNone/>
            </a:pPr>
            <a:r>
              <a:rPr lang="zh-CN" sz="1200"/>
              <a:t>第二级</a:t>
            </a:r>
          </a:p>
          <a:p>
            <a:pPr defTabSz="0" eaLnBrk="0" hangingPunct="0">
              <a:spcBef>
                <a:spcPct val="30000"/>
              </a:spcBef>
              <a:buFontTx/>
              <a:buNone/>
            </a:pPr>
            <a:r>
              <a:rPr lang="zh-CN" sz="1200"/>
              <a:t>第三级</a:t>
            </a:r>
          </a:p>
          <a:p>
            <a:pPr defTabSz="0" eaLnBrk="0" hangingPunct="0">
              <a:spcBef>
                <a:spcPct val="30000"/>
              </a:spcBef>
              <a:buFontTx/>
              <a:buNone/>
            </a:pPr>
            <a:r>
              <a:rPr lang="zh-CN" sz="1200"/>
              <a:t>第四级</a:t>
            </a:r>
          </a:p>
          <a:p>
            <a:pPr defTabSz="0" eaLnBrk="0" hangingPunct="0">
              <a:spcBef>
                <a:spcPct val="30000"/>
              </a:spcBef>
              <a:buFontTx/>
              <a:buNone/>
            </a:pPr>
            <a:r>
              <a:rPr lang="zh-CN" sz="1200"/>
              <a:t>第五级</a:t>
            </a:r>
          </a:p>
        </p:txBody>
      </p:sp>
      <p:sp>
        <p:nvSpPr>
          <p:cNvPr id="2054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zh-CN" altLang="zh-CN"/>
          </a:p>
        </p:txBody>
      </p:sp>
      <p:sp>
        <p:nvSpPr>
          <p:cNvPr id="2055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fld id="{51317A59-84F0-4DC7-B861-2C13A4C6A8E9}" type="slidenum">
              <a:rPr lang="zh-CN" altLang="en-US"/>
              <a:pPr/>
              <a:t>‹#›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55267123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AE23ABE-706A-49A6-B353-C9D9ED05DF06}" type="datetime1">
              <a:rPr lang="zh-CN" altLang="en-US" smtClean="0"/>
              <a:pPr/>
              <a:t>2018/6/13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7715E1-30ED-49EE-A766-BD9E72A035E6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5750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AE23ABE-706A-49A6-B353-C9D9ED05DF06}" type="datetime1">
              <a:rPr lang="zh-CN" altLang="en-US" smtClean="0"/>
              <a:pPr/>
              <a:t>2018/6/13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B06DDA-35A3-482C-A6F1-D7A32336AFED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4373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AE23ABE-706A-49A6-B353-C9D9ED05DF06}" type="datetime1">
              <a:rPr lang="zh-CN" altLang="en-US" smtClean="0"/>
              <a:pPr/>
              <a:t>2018/6/13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FC68D7-7385-4E37-BC01-963E3BB1BA2F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99523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fld id="{9AE23ABE-706A-49A6-B353-C9D9ED05DF06}" type="datetime1">
              <a:rPr lang="zh-CN" altLang="en-US" smtClean="0"/>
              <a:pPr/>
              <a:t>2018/6/13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fld id="{D1D0E2AE-8E83-40B9-9E80-E070E5DA10B2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3834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AE23ABE-706A-49A6-B353-C9D9ED05DF06}" type="datetime1">
              <a:rPr lang="zh-CN" altLang="en-US" smtClean="0"/>
              <a:pPr/>
              <a:t>2018/6/13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DA6AB9-8E1D-4342-8820-832AD9FF4FF5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3039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AE23ABE-706A-49A6-B353-C9D9ED05DF06}" type="datetime1">
              <a:rPr lang="zh-CN" altLang="en-US" smtClean="0"/>
              <a:pPr/>
              <a:t>2018/6/13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E6AE1C-AD9A-49E3-95B4-5378E6F86547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2458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AE23ABE-706A-49A6-B353-C9D9ED05DF06}" type="datetime1">
              <a:rPr lang="zh-CN" altLang="en-US" smtClean="0"/>
              <a:pPr/>
              <a:t>2018/6/13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62867A-E915-4BCD-9AFF-60A21D4CBA9D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4969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AE23ABE-706A-49A6-B353-C9D9ED05DF06}" type="datetime1">
              <a:rPr lang="zh-CN" altLang="en-US" smtClean="0"/>
              <a:pPr/>
              <a:t>2018/6/13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7A3C95-6164-4A13-AA2A-A85707C9D8BA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3627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AE23ABE-706A-49A6-B353-C9D9ED05DF06}" type="datetime1">
              <a:rPr lang="zh-CN" altLang="en-US" smtClean="0"/>
              <a:pPr/>
              <a:t>2018/6/13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9B9108-2843-4034-8B60-5C6ACBAD577B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6770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AE23ABE-706A-49A6-B353-C9D9ED05DF06}" type="datetime1">
              <a:rPr lang="zh-CN" altLang="en-US" smtClean="0"/>
              <a:pPr/>
              <a:t>2018/6/13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47DB5B-FB8B-44C1-88C9-1818159C71FF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5918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AE23ABE-706A-49A6-B353-C9D9ED05DF06}" type="datetime1">
              <a:rPr lang="zh-CN" altLang="en-US" smtClean="0"/>
              <a:pPr/>
              <a:t>2018/6/13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7C2D4C-6156-4E0D-B1A2-1696817121AD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1295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AE23ABE-706A-49A6-B353-C9D9ED05DF06}" type="datetime1">
              <a:rPr lang="zh-CN" altLang="en-US" smtClean="0"/>
              <a:pPr/>
              <a:t>2018/6/13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46BC89-6504-4741-96FD-4E72EE418227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4289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>
                <a:sym typeface="Calibri Light" charset="0"/>
              </a:rPr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>
                <a:sym typeface="Calibri" pitchFamily="34" charset="0"/>
              </a:rPr>
              <a:t>单击此处编辑母版文本样式</a:t>
            </a:r>
          </a:p>
          <a:p>
            <a:pPr lvl="1"/>
            <a:r>
              <a:rPr lang="zh-CN">
                <a:sym typeface="Calibri" pitchFamily="34" charset="0"/>
              </a:rPr>
              <a:t>第二级</a:t>
            </a:r>
          </a:p>
          <a:p>
            <a:pPr lvl="2"/>
            <a:r>
              <a:rPr lang="zh-CN">
                <a:sym typeface="Calibri" pitchFamily="34" charset="0"/>
              </a:rPr>
              <a:t>第三级</a:t>
            </a:r>
          </a:p>
          <a:p>
            <a:pPr lvl="3"/>
            <a:r>
              <a:rPr lang="zh-CN">
                <a:sym typeface="Calibri" pitchFamily="34" charset="0"/>
              </a:rPr>
              <a:t>第四级</a:t>
            </a:r>
          </a:p>
          <a:p>
            <a:pPr lvl="4"/>
            <a:r>
              <a:rPr lang="zh-CN">
                <a:sym typeface="Calibri" pitchFamily="34" charset="0"/>
              </a:rPr>
              <a:t>第五级</a:t>
            </a:r>
          </a:p>
        </p:txBody>
      </p:sp>
      <p:sp>
        <p:nvSpPr>
          <p:cNvPr id="102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fld id="{9AE23ABE-706A-49A6-B353-C9D9ED05DF06}" type="datetime1">
              <a:rPr lang="zh-CN" altLang="en-US" smtClean="0"/>
              <a:pPr/>
              <a:t>2018/6/13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</a:defRPr>
            </a:lvl1pPr>
          </a:lstStyle>
          <a:p>
            <a:endParaRPr lang="zh-CN" altLang="zh-CN"/>
          </a:p>
        </p:txBody>
      </p:sp>
      <p:sp>
        <p:nvSpPr>
          <p:cNvPr id="103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911CA12E-BBE7-49CE-BAC7-6181B4F1AE8B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/>
  <p:txStyles>
    <p:titleStyle>
      <a:lvl1pPr marL="9144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Calibri Light" charset="0"/>
        </a:defRPr>
      </a:lvl1pPr>
      <a:lvl2pPr marL="9144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  <a:ea typeface="宋体" pitchFamily="2" charset="-122"/>
          <a:sym typeface="Calibri Light" charset="0"/>
        </a:defRPr>
      </a:lvl2pPr>
      <a:lvl3pPr marL="9144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  <a:ea typeface="宋体" pitchFamily="2" charset="-122"/>
          <a:sym typeface="Calibri Light" charset="0"/>
        </a:defRPr>
      </a:lvl3pPr>
      <a:lvl4pPr marL="9144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  <a:ea typeface="宋体" pitchFamily="2" charset="-122"/>
          <a:sym typeface="Calibri Light" charset="0"/>
        </a:defRPr>
      </a:lvl4pPr>
      <a:lvl5pPr marL="9144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  <a:ea typeface="宋体" pitchFamily="2" charset="-122"/>
          <a:sym typeface="Calibri Light" charset="0"/>
        </a:defRPr>
      </a:lvl5pPr>
      <a:lvl6pPr marL="13716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  <a:ea typeface="宋体" pitchFamily="2" charset="-122"/>
          <a:sym typeface="Calibri Light" charset="0"/>
        </a:defRPr>
      </a:lvl6pPr>
      <a:lvl7pPr marL="18288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  <a:ea typeface="宋体" pitchFamily="2" charset="-122"/>
          <a:sym typeface="Calibri Light" charset="0"/>
        </a:defRPr>
      </a:lvl7pPr>
      <a:lvl8pPr marL="22860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  <a:ea typeface="宋体" pitchFamily="2" charset="-122"/>
          <a:sym typeface="Calibri Light" charset="0"/>
        </a:defRPr>
      </a:lvl8pPr>
      <a:lvl9pPr marL="27432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  <a:ea typeface="宋体" pitchFamily="2" charset="-122"/>
          <a:sym typeface="Calibri Light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+mn-lt"/>
          <a:ea typeface="+mn-ea"/>
          <a:sym typeface="Calibri" pitchFamily="34" charset="0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itchFamily="34" charset="0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itchFamily="34" charset="0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itchFamily="34" charset="0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itchFamily="34" charset="0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itchFamily="34" charset="0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B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0" name="文本框 60"/>
          <p:cNvSpPr>
            <a:spLocks noChangeArrowheads="1"/>
          </p:cNvSpPr>
          <p:nvPr/>
        </p:nvSpPr>
        <p:spPr bwMode="auto">
          <a:xfrm>
            <a:off x="6511925" y="2252663"/>
            <a:ext cx="1093788" cy="1862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1500" b="1" dirty="0">
                <a:solidFill>
                  <a:srgbClr val="FFFBE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1</a:t>
            </a:r>
            <a:endParaRPr lang="zh-CN" altLang="en-US" sz="2800" b="1" dirty="0">
              <a:solidFill>
                <a:srgbClr val="FFFBE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3081" name="文本框 61"/>
          <p:cNvSpPr>
            <a:spLocks noChangeArrowheads="1"/>
          </p:cNvSpPr>
          <p:nvPr/>
        </p:nvSpPr>
        <p:spPr bwMode="auto">
          <a:xfrm rot="369405">
            <a:off x="8326438" y="2371725"/>
            <a:ext cx="1093787" cy="186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1500" b="1" dirty="0">
                <a:solidFill>
                  <a:srgbClr val="FFFBE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5</a:t>
            </a:r>
            <a:endParaRPr lang="zh-CN" altLang="en-US" sz="3600" b="1" dirty="0">
              <a:solidFill>
                <a:srgbClr val="FFFBE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3082" name="文本框 62"/>
          <p:cNvSpPr>
            <a:spLocks noChangeArrowheads="1"/>
          </p:cNvSpPr>
          <p:nvPr/>
        </p:nvSpPr>
        <p:spPr bwMode="auto">
          <a:xfrm>
            <a:off x="4038313" y="4163689"/>
            <a:ext cx="395973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TW" sz="32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B033040012 </a:t>
            </a:r>
            <a:r>
              <a:rPr lang="zh-TW" altLang="en-US" sz="32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董濟鈐</a:t>
            </a:r>
            <a:endParaRPr lang="zh-CN" altLang="en-US" sz="3200" dirty="0">
              <a:solidFill>
                <a:srgbClr val="595959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54AA9FEC-10E3-4CB3-9510-287A187CBC78}"/>
              </a:ext>
            </a:extLst>
          </p:cNvPr>
          <p:cNvGrpSpPr/>
          <p:nvPr/>
        </p:nvGrpSpPr>
        <p:grpSpPr>
          <a:xfrm>
            <a:off x="1296618" y="1858878"/>
            <a:ext cx="10082196" cy="2319337"/>
            <a:chOff x="1753410" y="1822450"/>
            <a:chExt cx="10082196" cy="2319337"/>
          </a:xfrm>
        </p:grpSpPr>
        <p:grpSp>
          <p:nvGrpSpPr>
            <p:cNvPr id="3" name="群組 2">
              <a:extLst>
                <a:ext uri="{FF2B5EF4-FFF2-40B4-BE49-F238E27FC236}">
                  <a16:creationId xmlns:a16="http://schemas.microsoft.com/office/drawing/2014/main" id="{40E7B485-6482-42FE-B8BB-7A00B0ED60E0}"/>
                </a:ext>
              </a:extLst>
            </p:cNvPr>
            <p:cNvGrpSpPr/>
            <p:nvPr/>
          </p:nvGrpSpPr>
          <p:grpSpPr>
            <a:xfrm>
              <a:off x="1753410" y="1822450"/>
              <a:ext cx="10082196" cy="2319337"/>
              <a:chOff x="-485758" y="1795463"/>
              <a:chExt cx="10082196" cy="2319337"/>
            </a:xfrm>
          </p:grpSpPr>
          <p:sp>
            <p:nvSpPr>
              <p:cNvPr id="3074" name="矩形 2"/>
              <p:cNvSpPr>
                <a:spLocks noChangeArrowheads="1"/>
              </p:cNvSpPr>
              <p:nvPr/>
            </p:nvSpPr>
            <p:spPr bwMode="auto">
              <a:xfrm>
                <a:off x="-485758" y="2317750"/>
                <a:ext cx="1668462" cy="1690688"/>
              </a:xfrm>
              <a:prstGeom prst="rect">
                <a:avLst/>
              </a:prstGeom>
              <a:solidFill>
                <a:srgbClr val="A07B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42719B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  <a:latin typeface="宋体" pitchFamily="2" charset="-122"/>
                  <a:sym typeface="宋体" pitchFamily="2" charset="-122"/>
                </a:endParaRPr>
              </a:p>
            </p:txBody>
          </p:sp>
          <p:sp>
            <p:nvSpPr>
              <p:cNvPr id="3075" name="矩形 55"/>
              <p:cNvSpPr>
                <a:spLocks noChangeArrowheads="1"/>
              </p:cNvSpPr>
              <p:nvPr/>
            </p:nvSpPr>
            <p:spPr bwMode="auto">
              <a:xfrm>
                <a:off x="4473575" y="2317750"/>
                <a:ext cx="1668463" cy="1690688"/>
              </a:xfrm>
              <a:prstGeom prst="rect">
                <a:avLst/>
              </a:prstGeom>
              <a:solidFill>
                <a:srgbClr val="FFDD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42719B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  <a:latin typeface="宋体" pitchFamily="2" charset="-122"/>
                  <a:sym typeface="宋体" pitchFamily="2" charset="-122"/>
                </a:endParaRPr>
              </a:p>
            </p:txBody>
          </p:sp>
          <p:sp>
            <p:nvSpPr>
              <p:cNvPr id="3076" name="矩形 56"/>
              <p:cNvSpPr>
                <a:spLocks noChangeArrowheads="1"/>
              </p:cNvSpPr>
              <p:nvPr/>
            </p:nvSpPr>
            <p:spPr bwMode="auto">
              <a:xfrm>
                <a:off x="6142038" y="2317750"/>
                <a:ext cx="1668462" cy="1690688"/>
              </a:xfrm>
              <a:prstGeom prst="rect">
                <a:avLst/>
              </a:prstGeom>
              <a:solidFill>
                <a:srgbClr val="F58D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42719B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  <a:latin typeface="宋体" pitchFamily="2" charset="-122"/>
                  <a:sym typeface="宋体" pitchFamily="2" charset="-122"/>
                </a:endParaRPr>
              </a:p>
            </p:txBody>
          </p:sp>
          <p:grpSp>
            <p:nvGrpSpPr>
              <p:cNvPr id="2" name="群組 1">
                <a:extLst>
                  <a:ext uri="{FF2B5EF4-FFF2-40B4-BE49-F238E27FC236}">
                    <a16:creationId xmlns:a16="http://schemas.microsoft.com/office/drawing/2014/main" id="{725C438A-4EC5-428D-8EB4-68A72EC7D778}"/>
                  </a:ext>
                </a:extLst>
              </p:cNvPr>
              <p:cNvGrpSpPr/>
              <p:nvPr/>
            </p:nvGrpSpPr>
            <p:grpSpPr>
              <a:xfrm>
                <a:off x="7927975" y="1795463"/>
                <a:ext cx="1668463" cy="2319337"/>
                <a:chOff x="7927975" y="1795463"/>
                <a:chExt cx="1668463" cy="2319337"/>
              </a:xfrm>
            </p:grpSpPr>
            <p:sp>
              <p:nvSpPr>
                <p:cNvPr id="3077" name="矩形 57"/>
                <p:cNvSpPr>
                  <a:spLocks noChangeArrowheads="1"/>
                </p:cNvSpPr>
                <p:nvPr/>
              </p:nvSpPr>
              <p:spPr bwMode="auto">
                <a:xfrm rot="401252">
                  <a:off x="7927975" y="2422525"/>
                  <a:ext cx="1668463" cy="1692275"/>
                </a:xfrm>
                <a:prstGeom prst="rect">
                  <a:avLst/>
                </a:prstGeom>
                <a:solidFill>
                  <a:srgbClr val="A1BD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42719B"/>
                      </a:solidFill>
                      <a:bevel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lang="zh-CN" altLang="zh-CN">
                    <a:solidFill>
                      <a:srgbClr val="FFFFFF"/>
                    </a:solidFill>
                    <a:latin typeface="宋体" pitchFamily="2" charset="-122"/>
                    <a:sym typeface="宋体" pitchFamily="2" charset="-122"/>
                  </a:endParaRPr>
                </a:p>
              </p:txBody>
            </p:sp>
            <p:sp>
              <p:nvSpPr>
                <p:cNvPr id="3084" name="椭圆 8"/>
                <p:cNvSpPr>
                  <a:spLocks noChangeArrowheads="1"/>
                </p:cNvSpPr>
                <p:nvPr/>
              </p:nvSpPr>
              <p:spPr bwMode="auto">
                <a:xfrm>
                  <a:off x="8904288" y="1795463"/>
                  <a:ext cx="157162" cy="157162"/>
                </a:xfrm>
                <a:prstGeom prst="ellipse">
                  <a:avLst/>
                </a:prstGeom>
                <a:solidFill>
                  <a:srgbClr val="A1BD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42719B"/>
                      </a:solidFill>
                      <a:bevel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lang="zh-CN" altLang="zh-CN">
                    <a:solidFill>
                      <a:srgbClr val="FFFFFF"/>
                    </a:solidFill>
                    <a:latin typeface="宋体" pitchFamily="2" charset="-122"/>
                    <a:sym typeface="宋体" pitchFamily="2" charset="-122"/>
                  </a:endParaRPr>
                </a:p>
              </p:txBody>
            </p:sp>
            <p:sp>
              <p:nvSpPr>
                <p:cNvPr id="3085" name="任意多边形 9"/>
                <p:cNvSpPr>
                  <a:spLocks noChangeArrowheads="1"/>
                </p:cNvSpPr>
                <p:nvPr/>
              </p:nvSpPr>
              <p:spPr bwMode="auto">
                <a:xfrm>
                  <a:off x="8185150" y="1809750"/>
                  <a:ext cx="1339850" cy="857250"/>
                </a:xfrm>
                <a:custGeom>
                  <a:avLst/>
                  <a:gdLst>
                    <a:gd name="T0" fmla="*/ 0 w 1339850"/>
                    <a:gd name="T1" fmla="*/ 698500 h 857250"/>
                    <a:gd name="T2" fmla="*/ 762000 w 1339850"/>
                    <a:gd name="T3" fmla="*/ 0 h 857250"/>
                    <a:gd name="T4" fmla="*/ 838200 w 1339850"/>
                    <a:gd name="T5" fmla="*/ 12700 h 857250"/>
                    <a:gd name="T6" fmla="*/ 1339850 w 1339850"/>
                    <a:gd name="T7" fmla="*/ 857250 h 85725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339850"/>
                    <a:gd name="T13" fmla="*/ 0 h 857250"/>
                    <a:gd name="T14" fmla="*/ 1339850 w 1339850"/>
                    <a:gd name="T15" fmla="*/ 857250 h 85725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339850" h="857250">
                      <a:moveTo>
                        <a:pt x="0" y="698500"/>
                      </a:moveTo>
                      <a:lnTo>
                        <a:pt x="762000" y="0"/>
                      </a:lnTo>
                      <a:lnTo>
                        <a:pt x="838200" y="12700"/>
                      </a:lnTo>
                      <a:lnTo>
                        <a:pt x="1339850" y="857250"/>
                      </a:lnTo>
                    </a:path>
                  </a:pathLst>
                </a:custGeom>
                <a:noFill/>
                <a:ln w="12700" cap="flat" cmpd="sng">
                  <a:solidFill>
                    <a:srgbClr val="A1BD70"/>
                  </a:solidFill>
                  <a:bevel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/>
                <a:p>
                  <a:pPr algn="ctr"/>
                  <a:endParaRPr lang="zh-CN" altLang="zh-CN">
                    <a:solidFill>
                      <a:srgbClr val="FFFFFF"/>
                    </a:solidFill>
                    <a:latin typeface="宋体" pitchFamily="2" charset="-122"/>
                    <a:sym typeface="宋体" pitchFamily="2" charset="-122"/>
                  </a:endParaRPr>
                </a:p>
              </p:txBody>
            </p:sp>
          </p:grpSp>
          <p:sp>
            <p:nvSpPr>
              <p:cNvPr id="16" name="矩形 2">
                <a:extLst>
                  <a:ext uri="{FF2B5EF4-FFF2-40B4-BE49-F238E27FC236}">
                    <a16:creationId xmlns:a16="http://schemas.microsoft.com/office/drawing/2014/main" id="{6F43421B-781C-437C-9D5C-CE1BC5C19A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6651" y="2317750"/>
                <a:ext cx="1668462" cy="169068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  <a:latin typeface="宋体" pitchFamily="2" charset="-122"/>
                  <a:sym typeface="宋体" pitchFamily="2" charset="-122"/>
                </a:endParaRPr>
              </a:p>
            </p:txBody>
          </p:sp>
        </p:grpSp>
        <p:sp>
          <p:nvSpPr>
            <p:cNvPr id="19" name="矩形 2">
              <a:extLst>
                <a:ext uri="{FF2B5EF4-FFF2-40B4-BE49-F238E27FC236}">
                  <a16:creationId xmlns:a16="http://schemas.microsoft.com/office/drawing/2014/main" id="{6656FF7F-DDFE-4455-BC4F-12776EB3AE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8061" y="2338387"/>
              <a:ext cx="1668462" cy="169068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 lang="zh-CN" altLang="zh-CN" dirty="0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  <p:sp>
        <p:nvSpPr>
          <p:cNvPr id="5" name="文字方塊 4">
            <a:extLst>
              <a:ext uri="{FF2B5EF4-FFF2-40B4-BE49-F238E27FC236}">
                <a16:creationId xmlns:a16="http://schemas.microsoft.com/office/drawing/2014/main" id="{DB95A130-6EE6-4F7F-944C-3A11DC6DA6A8}"/>
              </a:ext>
            </a:extLst>
          </p:cNvPr>
          <p:cNvSpPr txBox="1"/>
          <p:nvPr/>
        </p:nvSpPr>
        <p:spPr>
          <a:xfrm>
            <a:off x="1393848" y="2420939"/>
            <a:ext cx="97287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0" b="1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辨</a:t>
            </a: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5F66CDF6-E135-4D21-BDCC-160568E3C9A6}"/>
              </a:ext>
            </a:extLst>
          </p:cNvPr>
          <p:cNvSpPr txBox="1"/>
          <p:nvPr/>
        </p:nvSpPr>
        <p:spPr>
          <a:xfrm>
            <a:off x="2990829" y="2457025"/>
            <a:ext cx="142453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0" b="1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識</a:t>
            </a: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3ED201DC-1EBD-4840-AF9A-9C667BB29635}"/>
              </a:ext>
            </a:extLst>
          </p:cNvPr>
          <p:cNvSpPr txBox="1"/>
          <p:nvPr/>
        </p:nvSpPr>
        <p:spPr>
          <a:xfrm>
            <a:off x="4685571" y="2457025"/>
            <a:ext cx="142453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0" b="1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狗</a:t>
            </a: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E424C955-3D1A-421F-A785-C752B1273A1D}"/>
              </a:ext>
            </a:extLst>
          </p:cNvPr>
          <p:cNvSpPr txBox="1"/>
          <p:nvPr/>
        </p:nvSpPr>
        <p:spPr>
          <a:xfrm>
            <a:off x="6333974" y="2440670"/>
            <a:ext cx="142453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0" b="1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的</a:t>
            </a: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19565032-1E06-47DC-9325-31E0CF735101}"/>
              </a:ext>
            </a:extLst>
          </p:cNvPr>
          <p:cNvSpPr txBox="1"/>
          <p:nvPr/>
        </p:nvSpPr>
        <p:spPr>
          <a:xfrm>
            <a:off x="8002437" y="2480411"/>
            <a:ext cx="142453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0" b="1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種</a:t>
            </a: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CD49E067-95BB-4F72-9C2C-0FA4E59ABCE1}"/>
              </a:ext>
            </a:extLst>
          </p:cNvPr>
          <p:cNvSpPr txBox="1"/>
          <p:nvPr/>
        </p:nvSpPr>
        <p:spPr>
          <a:xfrm rot="394291">
            <a:off x="9832887" y="2556319"/>
            <a:ext cx="142453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0" b="1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類</a:t>
            </a:r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B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60" name="矩形 344"/>
          <p:cNvSpPr>
            <a:spLocks noChangeArrowheads="1"/>
          </p:cNvSpPr>
          <p:nvPr/>
        </p:nvSpPr>
        <p:spPr bwMode="auto">
          <a:xfrm>
            <a:off x="0" y="314325"/>
            <a:ext cx="228600" cy="685800"/>
          </a:xfrm>
          <a:prstGeom prst="rect">
            <a:avLst/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8461" name="文本框 345"/>
          <p:cNvSpPr>
            <a:spLocks noChangeArrowheads="1"/>
          </p:cNvSpPr>
          <p:nvPr/>
        </p:nvSpPr>
        <p:spPr bwMode="auto">
          <a:xfrm>
            <a:off x="320675" y="339725"/>
            <a:ext cx="110799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TW" altLang="en-US" sz="36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動機</a:t>
            </a:r>
            <a:endParaRPr lang="zh-CN" altLang="en-US" sz="36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0EC3CBE0-9D1D-4142-9FAD-3A5A479B3142}"/>
              </a:ext>
            </a:extLst>
          </p:cNvPr>
          <p:cNvSpPr txBox="1"/>
          <p:nvPr/>
        </p:nvSpPr>
        <p:spPr>
          <a:xfrm>
            <a:off x="1927314" y="1546940"/>
            <a:ext cx="65396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幫助分辨狗的種類</a:t>
            </a:r>
            <a:endParaRPr lang="en-US" altLang="zh-TW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讓狗得到更好的照顧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1507D7A-88FC-4442-84B9-22F96A1D4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0E2AE-8E83-40B9-9E80-E070E5DA10B2}" type="slidenum">
              <a:rPr lang="zh-CN" altLang="en-US" smtClean="0"/>
              <a:pPr/>
              <a:t>2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B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60" name="矩形 344"/>
          <p:cNvSpPr>
            <a:spLocks noChangeArrowheads="1"/>
          </p:cNvSpPr>
          <p:nvPr/>
        </p:nvSpPr>
        <p:spPr bwMode="auto">
          <a:xfrm>
            <a:off x="0" y="314325"/>
            <a:ext cx="228600" cy="685800"/>
          </a:xfrm>
          <a:prstGeom prst="rect">
            <a:avLst/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8461" name="文本框 345"/>
          <p:cNvSpPr>
            <a:spLocks noChangeArrowheads="1"/>
          </p:cNvSpPr>
          <p:nvPr/>
        </p:nvSpPr>
        <p:spPr bwMode="auto">
          <a:xfrm>
            <a:off x="320675" y="339725"/>
            <a:ext cx="110799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TW" altLang="en-US" sz="36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架構</a:t>
            </a:r>
            <a:endParaRPr lang="zh-CN" altLang="en-US" sz="36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FD03BE64-BBEB-4154-AB62-70700AA30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0E2AE-8E83-40B9-9E80-E070E5DA10B2}" type="slidenum">
              <a:rPr lang="zh-CN" altLang="en-US" smtClean="0"/>
              <a:pPr/>
              <a:t>3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0F4DB6C5-A9D2-4D3C-9F84-8E6930D3B4D5}"/>
              </a:ext>
            </a:extLst>
          </p:cNvPr>
          <p:cNvGrpSpPr/>
          <p:nvPr/>
        </p:nvGrpSpPr>
        <p:grpSpPr>
          <a:xfrm>
            <a:off x="1894114" y="1558212"/>
            <a:ext cx="8070980" cy="2062103"/>
            <a:chOff x="1894114" y="1558212"/>
            <a:chExt cx="8070980" cy="2062103"/>
          </a:xfrm>
        </p:grpSpPr>
        <p:sp>
          <p:nvSpPr>
            <p:cNvPr id="4" name="文字方塊 3">
              <a:extLst>
                <a:ext uri="{FF2B5EF4-FFF2-40B4-BE49-F238E27FC236}">
                  <a16:creationId xmlns:a16="http://schemas.microsoft.com/office/drawing/2014/main" id="{DD845139-F651-4329-993E-6BA979EAED85}"/>
                </a:ext>
              </a:extLst>
            </p:cNvPr>
            <p:cNvSpPr txBox="1"/>
            <p:nvPr/>
          </p:nvSpPr>
          <p:spPr>
            <a:xfrm>
              <a:off x="1894114" y="1558212"/>
              <a:ext cx="8070980" cy="2062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TW" sz="3200" dirty="0"/>
                <a:t>Inception</a:t>
              </a:r>
            </a:p>
            <a:p>
              <a:endParaRPr lang="en-US" altLang="zh-TW" sz="32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TW" altLang="en-US" sz="32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訓練結果</a:t>
              </a:r>
              <a:endPara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ED21ECA7-412B-4B92-8D59-98F6FBD1E8A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26928" y="3231548"/>
              <a:ext cx="3651034" cy="3887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77442956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B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60" name="矩形 344"/>
          <p:cNvSpPr>
            <a:spLocks noChangeArrowheads="1"/>
          </p:cNvSpPr>
          <p:nvPr/>
        </p:nvSpPr>
        <p:spPr bwMode="auto">
          <a:xfrm>
            <a:off x="0" y="314325"/>
            <a:ext cx="228600" cy="685800"/>
          </a:xfrm>
          <a:prstGeom prst="rect">
            <a:avLst/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8461" name="文本框 345"/>
          <p:cNvSpPr>
            <a:spLocks noChangeArrowheads="1"/>
          </p:cNvSpPr>
          <p:nvPr/>
        </p:nvSpPr>
        <p:spPr bwMode="auto">
          <a:xfrm>
            <a:off x="320675" y="339725"/>
            <a:ext cx="110799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TW" altLang="en-US" sz="36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結果</a:t>
            </a:r>
            <a:endParaRPr lang="zh-CN" altLang="en-US" sz="36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1E6071C0-7745-40AB-A5B3-A94340A19273}"/>
              </a:ext>
            </a:extLst>
          </p:cNvPr>
          <p:cNvSpPr txBox="1"/>
          <p:nvPr/>
        </p:nvSpPr>
        <p:spPr>
          <a:xfrm>
            <a:off x="721891" y="1097335"/>
            <a:ext cx="2827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不是混種狗：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8805B6F-9D74-44B3-92BD-618D90939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0E2AE-8E83-40B9-9E80-E070E5DA10B2}" type="slidenum">
              <a:rPr lang="zh-CN" altLang="en-US" smtClean="0"/>
              <a:pPr/>
              <a:t>4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069C219-6C5A-4CEA-B4DC-71DE7F2969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662" y="1670279"/>
            <a:ext cx="4185072" cy="4282652"/>
          </a:xfrm>
          <a:prstGeom prst="rect">
            <a:avLst/>
          </a:prstGeom>
        </p:spPr>
      </p:pic>
      <p:pic>
        <p:nvPicPr>
          <p:cNvPr id="2" name="圖片 1">
            <a:extLst>
              <a:ext uri="{FF2B5EF4-FFF2-40B4-BE49-F238E27FC236}">
                <a16:creationId xmlns:a16="http://schemas.microsoft.com/office/drawing/2014/main" id="{858359CA-D59E-4F34-9E45-6E5FB291F6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2951" y="1474732"/>
            <a:ext cx="4371392" cy="5064180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5B40344C-98DC-4CEB-84CF-7CF44052DC5C}"/>
              </a:ext>
            </a:extLst>
          </p:cNvPr>
          <p:cNvSpPr txBox="1"/>
          <p:nvPr/>
        </p:nvSpPr>
        <p:spPr>
          <a:xfrm>
            <a:off x="5882951" y="1013067"/>
            <a:ext cx="2827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混種狗：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40828652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B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78" name="组合 2"/>
          <p:cNvGrpSpPr>
            <a:grpSpLocks/>
          </p:cNvGrpSpPr>
          <p:nvPr/>
        </p:nvGrpSpPr>
        <p:grpSpPr bwMode="auto">
          <a:xfrm>
            <a:off x="4751388" y="1468438"/>
            <a:ext cx="2173287" cy="1147762"/>
            <a:chOff x="0" y="0"/>
            <a:chExt cx="2174421" cy="1146629"/>
          </a:xfrm>
        </p:grpSpPr>
        <p:sp>
          <p:nvSpPr>
            <p:cNvPr id="24579" name="椭圆 30"/>
            <p:cNvSpPr>
              <a:spLocks noChangeArrowheads="1"/>
            </p:cNvSpPr>
            <p:nvPr/>
          </p:nvSpPr>
          <p:spPr bwMode="auto">
            <a:xfrm>
              <a:off x="1260430" y="0"/>
              <a:ext cx="157331" cy="157331"/>
            </a:xfrm>
            <a:prstGeom prst="ellipse">
              <a:avLst/>
            </a:prstGeom>
            <a:solidFill>
              <a:srgbClr val="A1BD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24580" name="任意多边形 31"/>
            <p:cNvSpPr>
              <a:spLocks noChangeArrowheads="1"/>
            </p:cNvSpPr>
            <p:nvPr/>
          </p:nvSpPr>
          <p:spPr bwMode="auto">
            <a:xfrm>
              <a:off x="0" y="0"/>
              <a:ext cx="2174421" cy="1146629"/>
            </a:xfrm>
            <a:custGeom>
              <a:avLst/>
              <a:gdLst>
                <a:gd name="T0" fmla="*/ 0 w 1415434"/>
                <a:gd name="T1" fmla="*/ 839566 h 857250"/>
                <a:gd name="T2" fmla="*/ 837584 w 1415434"/>
                <a:gd name="T3" fmla="*/ 0 h 857250"/>
                <a:gd name="T4" fmla="*/ 913784 w 1415434"/>
                <a:gd name="T5" fmla="*/ 12700 h 857250"/>
                <a:gd name="T6" fmla="*/ 1415434 w 1415434"/>
                <a:gd name="T7" fmla="*/ 857250 h 85725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15434"/>
                <a:gd name="T13" fmla="*/ 0 h 857250"/>
                <a:gd name="T14" fmla="*/ 1415434 w 1415434"/>
                <a:gd name="T15" fmla="*/ 857250 h 85725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15434" h="857250">
                  <a:moveTo>
                    <a:pt x="0" y="839566"/>
                  </a:moveTo>
                  <a:lnTo>
                    <a:pt x="837584" y="0"/>
                  </a:lnTo>
                  <a:lnTo>
                    <a:pt x="913784" y="12700"/>
                  </a:lnTo>
                  <a:lnTo>
                    <a:pt x="1415434" y="857250"/>
                  </a:lnTo>
                </a:path>
              </a:pathLst>
            </a:custGeom>
            <a:noFill/>
            <a:ln w="12700" cap="flat" cmpd="sng">
              <a:solidFill>
                <a:srgbClr val="A1BD7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  <p:sp>
        <p:nvSpPr>
          <p:cNvPr id="24581" name="矩形 3"/>
          <p:cNvSpPr>
            <a:spLocks noChangeArrowheads="1"/>
          </p:cNvSpPr>
          <p:nvPr/>
        </p:nvSpPr>
        <p:spPr bwMode="auto">
          <a:xfrm rot="199097">
            <a:off x="3717925" y="2409825"/>
            <a:ext cx="4340225" cy="1784350"/>
          </a:xfrm>
          <a:prstGeom prst="rect">
            <a:avLst/>
          </a:prstGeom>
          <a:solidFill>
            <a:srgbClr val="A1BD7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24582" name="文本框 32"/>
          <p:cNvSpPr>
            <a:spLocks noChangeArrowheads="1"/>
          </p:cNvSpPr>
          <p:nvPr/>
        </p:nvSpPr>
        <p:spPr bwMode="auto">
          <a:xfrm rot="180406">
            <a:off x="4771781" y="2965876"/>
            <a:ext cx="297228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4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THE END</a:t>
            </a:r>
            <a:endParaRPr lang="zh-CN" altLang="en-US" sz="4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grpSp>
        <p:nvGrpSpPr>
          <p:cNvPr id="24583" name="组合 5"/>
          <p:cNvGrpSpPr>
            <a:grpSpLocks/>
          </p:cNvGrpSpPr>
          <p:nvPr/>
        </p:nvGrpSpPr>
        <p:grpSpPr bwMode="auto">
          <a:xfrm>
            <a:off x="3689350" y="2309813"/>
            <a:ext cx="1001713" cy="1784350"/>
            <a:chOff x="0" y="0"/>
            <a:chExt cx="817387" cy="1456496"/>
          </a:xfrm>
        </p:grpSpPr>
        <p:sp>
          <p:nvSpPr>
            <p:cNvPr id="24584" name="矩形 35"/>
            <p:cNvSpPr>
              <a:spLocks noChangeArrowheads="1"/>
            </p:cNvSpPr>
            <p:nvPr/>
          </p:nvSpPr>
          <p:spPr bwMode="auto">
            <a:xfrm rot="199097">
              <a:off x="0" y="726049"/>
              <a:ext cx="774524" cy="730447"/>
            </a:xfrm>
            <a:prstGeom prst="rect">
              <a:avLst/>
            </a:prstGeom>
            <a:solidFill>
              <a:srgbClr val="FFDD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24585" name="矩形 38"/>
            <p:cNvSpPr>
              <a:spLocks noChangeArrowheads="1"/>
            </p:cNvSpPr>
            <p:nvPr/>
          </p:nvSpPr>
          <p:spPr bwMode="auto">
            <a:xfrm rot="199097">
              <a:off x="42863" y="0"/>
              <a:ext cx="774524" cy="730447"/>
            </a:xfrm>
            <a:prstGeom prst="rect">
              <a:avLst/>
            </a:prstGeom>
            <a:solidFill>
              <a:srgbClr val="F064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170</TotalTime>
  <Pages>0</Pages>
  <Words>44</Words>
  <Characters>0</Characters>
  <Application>Microsoft Office PowerPoint</Application>
  <DocSecurity>0</DocSecurity>
  <PresentationFormat>寬螢幕</PresentationFormat>
  <Lines>0</Lines>
  <Paragraphs>24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3" baseType="lpstr">
      <vt:lpstr>Microsoft JhengHei Light</vt:lpstr>
      <vt:lpstr>微软雅黑</vt:lpstr>
      <vt:lpstr>宋体</vt:lpstr>
      <vt:lpstr>微軟正黑體</vt:lpstr>
      <vt:lpstr>Arial</vt:lpstr>
      <vt:lpstr>Calibri</vt:lpstr>
      <vt:lpstr>Calibri Light</vt:lpstr>
      <vt:lpstr>Office 主题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ACER</dc:creator>
  <cp:lastModifiedBy>grace</cp:lastModifiedBy>
  <cp:revision>65</cp:revision>
  <dcterms:created xsi:type="dcterms:W3CDTF">2014-08-16T07:30:00Z</dcterms:created>
  <dcterms:modified xsi:type="dcterms:W3CDTF">2018-06-13T10:37:19Z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2052-9.1.0.4953</vt:lpwstr>
  </property>
</Properties>
</file>