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408000"/>
    <a:srgbClr val="FF6666"/>
    <a:srgbClr val="FF66FF"/>
    <a:srgbClr val="8000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3828" autoAdjust="0"/>
    <p:restoredTop sz="93232" autoAdjust="0"/>
  </p:normalViewPr>
  <p:slideViewPr>
    <p:cSldViewPr snapToGrid="0" snapToObjects="1">
      <p:cViewPr>
        <p:scale>
          <a:sx n="95" d="100"/>
          <a:sy n="95" d="100"/>
        </p:scale>
        <p:origin x="-872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A6BE-1772-3640-83A1-0609A3300205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CA25-02F9-DE4D-8F3B-BE1730157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A6BE-1772-3640-83A1-0609A3300205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CA25-02F9-DE4D-8F3B-BE1730157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A6BE-1772-3640-83A1-0609A3300205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CA25-02F9-DE4D-8F3B-BE1730157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A6BE-1772-3640-83A1-0609A3300205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CA25-02F9-DE4D-8F3B-BE1730157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A6BE-1772-3640-83A1-0609A3300205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CA25-02F9-DE4D-8F3B-BE1730157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A6BE-1772-3640-83A1-0609A3300205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CA25-02F9-DE4D-8F3B-BE1730157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A6BE-1772-3640-83A1-0609A3300205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CA25-02F9-DE4D-8F3B-BE1730157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A6BE-1772-3640-83A1-0609A3300205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CA25-02F9-DE4D-8F3B-BE1730157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A6BE-1772-3640-83A1-0609A3300205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CA25-02F9-DE4D-8F3B-BE1730157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A6BE-1772-3640-83A1-0609A3300205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CA25-02F9-DE4D-8F3B-BE1730157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A6BE-1772-3640-83A1-0609A3300205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ECA25-02F9-DE4D-8F3B-BE1730157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A6BE-1772-3640-83A1-0609A3300205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CA25-02F9-DE4D-8F3B-BE17301570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7473" y="0"/>
            <a:ext cx="7138737" cy="17851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Start </a:t>
            </a:r>
            <a:r>
              <a:rPr lang="en-US" sz="2000" b="1" dirty="0" err="1" smtClean="0"/>
              <a:t>MySQL</a:t>
            </a:r>
            <a:endParaRPr lang="en-US" sz="2000" b="1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/</a:t>
            </a:r>
            <a:r>
              <a:rPr lang="en-US" dirty="0" err="1" smtClean="0"/>
              <a:t>usr/local/mysql/support-files/mysql.server</a:t>
            </a:r>
            <a:r>
              <a:rPr lang="en-US" dirty="0" smtClean="0"/>
              <a:t> start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/</a:t>
            </a:r>
            <a:r>
              <a:rPr lang="en-US" dirty="0" err="1" smtClean="0"/>
              <a:t>usr/local/mysql/support-files/mysql.server</a:t>
            </a:r>
            <a:r>
              <a:rPr lang="en-US" dirty="0" smtClean="0"/>
              <a:t> stop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/</a:t>
            </a:r>
            <a:r>
              <a:rPr lang="en-US" dirty="0" err="1" smtClean="0"/>
              <a:t>usr/local/mysql/support-files/mysql.server</a:t>
            </a:r>
            <a:r>
              <a:rPr lang="en-US" dirty="0" smtClean="0"/>
              <a:t> restart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-</a:t>
            </a:r>
            <a:r>
              <a:rPr lang="en-US" dirty="0" err="1" smtClean="0"/>
              <a:t>u</a:t>
            </a:r>
            <a:r>
              <a:rPr lang="en-US" dirty="0" smtClean="0"/>
              <a:t> root –</a:t>
            </a:r>
            <a:r>
              <a:rPr lang="en-US" dirty="0" err="1" smtClean="0"/>
              <a:t>p</a:t>
            </a:r>
            <a:r>
              <a:rPr lang="en-US" dirty="0" smtClean="0"/>
              <a:t> # default password is none</a:t>
            </a:r>
          </a:p>
          <a:p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07473" y="3429000"/>
            <a:ext cx="6978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7473" y="2018632"/>
            <a:ext cx="7138737" cy="45550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Basic Commands to View and Modify Table</a:t>
            </a:r>
          </a:p>
          <a:p>
            <a:endParaRPr lang="en-US" dirty="0" smtClean="0"/>
          </a:p>
          <a:p>
            <a:r>
              <a:rPr lang="en-US" dirty="0" smtClean="0"/>
              <a:t>SHOW DATABASES;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Indeeddb</a:t>
            </a:r>
            <a:r>
              <a:rPr lang="en-US" dirty="0" smtClean="0"/>
              <a:t>; </a:t>
            </a:r>
          </a:p>
          <a:p>
            <a:r>
              <a:rPr lang="en-US" dirty="0" smtClean="0"/>
              <a:t>SHOW TABLES; </a:t>
            </a:r>
          </a:p>
          <a:p>
            <a:r>
              <a:rPr lang="en-US" altLang="zh-CN" dirty="0" smtClean="0"/>
              <a:t>USE  </a:t>
            </a:r>
            <a:r>
              <a:rPr lang="en-US" altLang="zh-CN" dirty="0" err="1" smtClean="0"/>
              <a:t>Indeedds</a:t>
            </a:r>
            <a:r>
              <a:rPr lang="en-US" altLang="zh-CN" dirty="0" smtClean="0"/>
              <a:t>; </a:t>
            </a:r>
          </a:p>
          <a:p>
            <a:r>
              <a:rPr lang="en-US" altLang="zh-CN" dirty="0" smtClean="0"/>
              <a:t>DESCRIBE </a:t>
            </a:r>
            <a:r>
              <a:rPr lang="en-US" altLang="zh-CN" dirty="0" err="1" smtClean="0"/>
              <a:t>Indeedds</a:t>
            </a:r>
            <a:r>
              <a:rPr lang="en-US" altLang="zh-CN" dirty="0" smtClean="0"/>
              <a:t>;</a:t>
            </a:r>
          </a:p>
          <a:p>
            <a:r>
              <a:rPr lang="en-US" dirty="0" smtClean="0"/>
              <a:t>SELECT * FROM </a:t>
            </a:r>
            <a:r>
              <a:rPr lang="en-US" dirty="0" err="1" smtClean="0"/>
              <a:t>Indeedds</a:t>
            </a:r>
            <a:r>
              <a:rPr lang="en-US" dirty="0" smtClean="0"/>
              <a:t> ORDER BY date ASC; </a:t>
            </a:r>
          </a:p>
          <a:p>
            <a:r>
              <a:rPr lang="en-US" dirty="0" smtClean="0"/>
              <a:t>SELECT * FROM </a:t>
            </a:r>
            <a:r>
              <a:rPr lang="en-US" dirty="0" err="1" smtClean="0"/>
              <a:t>Indeedds</a:t>
            </a:r>
            <a:r>
              <a:rPr lang="en-US" dirty="0" smtClean="0"/>
              <a:t> WHERE state='TN';</a:t>
            </a:r>
          </a:p>
          <a:p>
            <a:r>
              <a:rPr lang="en-US" dirty="0" smtClean="0"/>
              <a:t>DELETE FROM </a:t>
            </a:r>
            <a:r>
              <a:rPr lang="en-US" dirty="0" err="1" smtClean="0"/>
              <a:t>Indeedds</a:t>
            </a:r>
            <a:r>
              <a:rPr lang="en-US" dirty="0" smtClean="0"/>
              <a:t> WHERE </a:t>
            </a:r>
            <a:r>
              <a:rPr lang="en-US" dirty="0" err="1" smtClean="0"/>
              <a:t>jobtitle</a:t>
            </a:r>
            <a:r>
              <a:rPr lang="en-US" dirty="0" smtClean="0"/>
              <a:t> NOT REGEXP “</a:t>
            </a:r>
            <a:r>
              <a:rPr lang="en-US" dirty="0" err="1" smtClean="0"/>
              <a:t>Data|Scientist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UPDATE `potluck` SET `confirmed` = 'Y’ WHERE `</a:t>
            </a:r>
            <a:r>
              <a:rPr lang="en-US" dirty="0" err="1" smtClean="0"/>
              <a:t>potluck`.`name</a:t>
            </a:r>
            <a:r>
              <a:rPr lang="en-US" dirty="0" smtClean="0"/>
              <a:t>` ='Sandy’;</a:t>
            </a:r>
          </a:p>
          <a:p>
            <a:r>
              <a:rPr lang="en-US" dirty="0" smtClean="0"/>
              <a:t>ALTER TABLE potluck ADD email VARCHAR(40);</a:t>
            </a:r>
          </a:p>
          <a:p>
            <a:r>
              <a:rPr lang="en-US" dirty="0" smtClean="0"/>
              <a:t>ALTER TABLE potluck ADD email VARCHAR(40) AFTER name; </a:t>
            </a:r>
          </a:p>
          <a:p>
            <a:r>
              <a:rPr lang="en-US" dirty="0" smtClean="0"/>
              <a:t>ALTER TABLE potluck DROP email;</a:t>
            </a:r>
          </a:p>
          <a:p>
            <a:r>
              <a:rPr lang="en-US" dirty="0" smtClean="0"/>
              <a:t>DELETE from [table name] where [column name]=[field text];# delete certain rows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31579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494632"/>
            <a:ext cx="8007684" cy="26161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Create and Expand</a:t>
            </a:r>
          </a:p>
          <a:p>
            <a:endParaRPr lang="en-US" dirty="0" smtClean="0"/>
          </a:p>
          <a:p>
            <a:r>
              <a:rPr lang="en-US" dirty="0" smtClean="0"/>
              <a:t>CREATE TABLE </a:t>
            </a:r>
            <a:r>
              <a:rPr lang="en-US" dirty="0" err="1" smtClean="0"/>
              <a:t>Indeedds</a:t>
            </a:r>
            <a:r>
              <a:rPr lang="en-US" dirty="0" smtClean="0"/>
              <a:t> (</a:t>
            </a:r>
            <a:r>
              <a:rPr lang="en-US" dirty="0" err="1" smtClean="0"/>
              <a:t>jobkey</a:t>
            </a:r>
            <a:r>
              <a:rPr lang="en-US" dirty="0" smtClean="0"/>
              <a:t> VARCHAR(20) NOT NULL PRIMARY KEY, date TIMESTAMP DEFAULT 0, company VARCHAR(30), city VARCHAR(20), </a:t>
            </a:r>
          </a:p>
          <a:p>
            <a:r>
              <a:rPr lang="en-US" dirty="0" smtClean="0"/>
              <a:t>state VARCHAR(2),country VARCHAR(15));</a:t>
            </a:r>
          </a:p>
          <a:p>
            <a:r>
              <a:rPr lang="en-US" dirty="0" smtClean="0"/>
              <a:t>INSERT INTO `potluck` (`</a:t>
            </a:r>
            <a:r>
              <a:rPr lang="en-US" dirty="0" err="1" smtClean="0"/>
              <a:t>id`,`name`,`food`,`confirmed`,`signup_date</a:t>
            </a:r>
            <a:r>
              <a:rPr lang="en-US" dirty="0" smtClean="0"/>
              <a:t>`) VALUES (NULL, "John", "</a:t>
            </a:r>
            <a:r>
              <a:rPr lang="en-US" dirty="0" err="1" smtClean="0"/>
              <a:t>Casserole","Y</a:t>
            </a:r>
            <a:r>
              <a:rPr lang="en-US" dirty="0" smtClean="0"/>
              <a:t>", '2012-04-11');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0" y="5072896"/>
            <a:ext cx="3315368" cy="1785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Delete Drop Quit</a:t>
            </a:r>
          </a:p>
          <a:p>
            <a:endParaRPr lang="en-US" dirty="0" smtClean="0"/>
          </a:p>
          <a:p>
            <a:r>
              <a:rPr lang="en-US" dirty="0" smtClean="0"/>
              <a:t>DROP DATABASE database name;</a:t>
            </a:r>
          </a:p>
          <a:p>
            <a:r>
              <a:rPr lang="en-US" dirty="0" smtClean="0"/>
              <a:t>DROP TABLE table name;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q</a:t>
            </a:r>
            <a:r>
              <a:rPr lang="en-US" dirty="0" smtClean="0"/>
              <a:t> or quit</a:t>
            </a:r>
          </a:p>
          <a:p>
            <a:r>
              <a:rPr lang="en-US" dirty="0" smtClean="0"/>
              <a:t># to quit the </a:t>
            </a:r>
            <a:r>
              <a:rPr lang="en-US" dirty="0" err="1" smtClean="0"/>
              <a:t>mysql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556000" y="3364725"/>
            <a:ext cx="5588000" cy="2308324"/>
          </a:xfrm>
          <a:prstGeom prst="rect">
            <a:avLst/>
          </a:prstGeom>
          <a:solidFill>
            <a:schemeClr val="accent3">
              <a:lumMod val="60000"/>
              <a:lumOff val="40000"/>
              <a:alpha val="46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Create Access To Database</a:t>
            </a:r>
          </a:p>
          <a:p>
            <a:endParaRPr lang="en-US" dirty="0" smtClean="0"/>
          </a:p>
          <a:p>
            <a:r>
              <a:rPr lang="en-US" dirty="0" smtClean="0"/>
              <a:t>CREATE DATABASE </a:t>
            </a:r>
            <a:r>
              <a:rPr lang="en-US" dirty="0" err="1" smtClean="0"/>
              <a:t>Indeeddb</a:t>
            </a:r>
            <a:r>
              <a:rPr lang="en-US" dirty="0" smtClean="0"/>
              <a:t>;</a:t>
            </a:r>
          </a:p>
          <a:p>
            <a:r>
              <a:rPr lang="en-US" dirty="0" smtClean="0"/>
              <a:t>CREATE USER ’</a:t>
            </a:r>
            <a:r>
              <a:rPr lang="en-US" dirty="0" err="1" smtClean="0"/>
              <a:t>Jie'@'localhost</a:t>
            </a:r>
            <a:r>
              <a:rPr lang="en-US" dirty="0" smtClean="0"/>
              <a:t>' IDENTIFIED BY ’Jie315';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Indeeddb</a:t>
            </a:r>
            <a:r>
              <a:rPr lang="en-US" dirty="0" smtClean="0"/>
              <a:t>;</a:t>
            </a:r>
          </a:p>
          <a:p>
            <a:r>
              <a:rPr lang="en-US" dirty="0" smtClean="0"/>
              <a:t>GRANT ALL ON </a:t>
            </a:r>
            <a:r>
              <a:rPr lang="en-US" dirty="0" err="1" smtClean="0"/>
              <a:t>Indeeddb</a:t>
            </a:r>
            <a:r>
              <a:rPr lang="en-US" dirty="0" smtClean="0"/>
              <a:t>.* TO ’</a:t>
            </a:r>
            <a:r>
              <a:rPr lang="en-US" dirty="0" err="1" smtClean="0"/>
              <a:t>Jie'@'localhost</a:t>
            </a:r>
            <a:r>
              <a:rPr lang="en-US" dirty="0" smtClean="0"/>
              <a:t>';</a:t>
            </a:r>
          </a:p>
          <a:p>
            <a:r>
              <a:rPr lang="en-US" dirty="0" smtClean="0"/>
              <a:t>#We create a new database user. We grant all privileges to this user for all tables of the </a:t>
            </a:r>
            <a:r>
              <a:rPr lang="en-US" dirty="0" err="1" smtClean="0"/>
              <a:t>Indeeddb</a:t>
            </a:r>
            <a:r>
              <a:rPr lang="en-US" dirty="0" smtClean="0"/>
              <a:t> database.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9144000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The Python Version</a:t>
            </a:r>
          </a:p>
          <a:p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MySQLdb</a:t>
            </a:r>
            <a:endParaRPr lang="en-US" dirty="0" smtClean="0"/>
          </a:p>
          <a:p>
            <a:r>
              <a:rPr lang="en-US" dirty="0" smtClean="0"/>
              <a:t>con = </a:t>
            </a:r>
            <a:r>
              <a:rPr lang="en-US" dirty="0" err="1" smtClean="0"/>
              <a:t>MySQLdb.connect('localhost</a:t>
            </a:r>
            <a:r>
              <a:rPr lang="en-US" dirty="0" smtClean="0"/>
              <a:t>', '</a:t>
            </a:r>
            <a:r>
              <a:rPr lang="en-US" dirty="0" err="1" smtClean="0"/>
              <a:t>Jie</a:t>
            </a:r>
            <a:r>
              <a:rPr lang="en-US" dirty="0" smtClean="0"/>
              <a:t>', 'Jie315', '</a:t>
            </a:r>
            <a:r>
              <a:rPr lang="en-US" dirty="0" err="1" smtClean="0"/>
              <a:t>Indeeddb</a:t>
            </a:r>
            <a:r>
              <a:rPr lang="en-US" dirty="0" smtClean="0"/>
              <a:t>')</a:t>
            </a:r>
          </a:p>
          <a:p>
            <a:r>
              <a:rPr lang="en-US" dirty="0" smtClean="0"/>
              <a:t>cur = </a:t>
            </a:r>
            <a:r>
              <a:rPr lang="en-US" dirty="0" err="1" smtClean="0"/>
              <a:t>con.cursor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with con: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cur.execute("CREATE</a:t>
            </a:r>
            <a:r>
              <a:rPr lang="en-US" dirty="0" smtClean="0"/>
              <a:t> TABLE </a:t>
            </a:r>
            <a:r>
              <a:rPr lang="en-US" dirty="0" err="1" smtClean="0"/>
              <a:t>Indeedds</a:t>
            </a:r>
            <a:r>
              <a:rPr lang="en-US" dirty="0" smtClean="0"/>
              <a:t> (</a:t>
            </a:r>
            <a:r>
              <a:rPr lang="en-US" dirty="0" err="1" smtClean="0"/>
              <a:t>jobkey</a:t>
            </a:r>
            <a:r>
              <a:rPr lang="en-US" dirty="0" smtClean="0"/>
              <a:t> VARCHAR(20) NOT NULL PRIMARY KEY, date TIMESTAMP DEFAULT NULL, company VARCHAR(30), city VARCHAR(20), </a:t>
            </a:r>
          </a:p>
          <a:p>
            <a:r>
              <a:rPr lang="en-US" dirty="0" smtClean="0"/>
              <a:t>state VARCHAR(2),country VARCHAR(15))")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007684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Advanced Commands</a:t>
            </a:r>
            <a:endParaRPr lang="en-US" sz="2000" b="1" dirty="0" smtClean="0"/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smtClean="0"/>
              <a:t>* FROM </a:t>
            </a:r>
            <a:r>
              <a:rPr lang="en-US" dirty="0" err="1" smtClean="0"/>
              <a:t>Indeedds</a:t>
            </a:r>
            <a:r>
              <a:rPr lang="en-US" dirty="0" smtClean="0"/>
              <a:t> WHERE date&gt;"2015-06-30 00:00:00"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state,COUNT</a:t>
            </a:r>
            <a:r>
              <a:rPr lang="en-US" dirty="0" smtClean="0"/>
              <a:t>(*) FROM </a:t>
            </a:r>
            <a:r>
              <a:rPr lang="en-US" dirty="0" err="1" smtClean="0"/>
              <a:t>Indeedds</a:t>
            </a:r>
            <a:r>
              <a:rPr lang="en-US" dirty="0" smtClean="0"/>
              <a:t> WHERE date&gt;'2015-06-30 00:00:00' AND date&lt;'2015-08-01 00:00:00' GROUP BY state;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516</Words>
  <Application>Microsoft Macintosh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Vanderbilt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Project Proposal</dc:title>
  <dc:creator>Jie</dc:creator>
  <cp:lastModifiedBy>Jie</cp:lastModifiedBy>
  <cp:revision>19</cp:revision>
  <dcterms:created xsi:type="dcterms:W3CDTF">2015-08-02T22:43:12Z</dcterms:created>
  <dcterms:modified xsi:type="dcterms:W3CDTF">2015-08-03T03:24:20Z</dcterms:modified>
</cp:coreProperties>
</file>