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74" r:id="rId7"/>
    <p:sldId id="261" r:id="rId8"/>
    <p:sldId id="263" r:id="rId9"/>
    <p:sldId id="260" r:id="rId10"/>
    <p:sldId id="264" r:id="rId11"/>
    <p:sldId id="265" r:id="rId12"/>
    <p:sldId id="266" r:id="rId13"/>
    <p:sldId id="267" r:id="rId14"/>
    <p:sldId id="269" r:id="rId15"/>
    <p:sldId id="268"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CS50W – Project1</a:t>
            </a:r>
            <a:endParaRPr lang="pt-BR" dirty="0"/>
          </a:p>
        </p:txBody>
      </p:sp>
      <p:sp>
        <p:nvSpPr>
          <p:cNvPr id="3" name="Subtítulo 2"/>
          <p:cNvSpPr>
            <a:spLocks noGrp="1"/>
          </p:cNvSpPr>
          <p:nvPr>
            <p:ph type="subTitle" idx="1"/>
          </p:nvPr>
        </p:nvSpPr>
        <p:spPr/>
        <p:txBody>
          <a:bodyPr/>
          <a:lstStyle/>
          <a:p>
            <a:r>
              <a:rPr lang="pt-BR" dirty="0" err="1" smtClean="0"/>
              <a:t>Grace´s</a:t>
            </a:r>
            <a:r>
              <a:rPr lang="pt-BR" dirty="0" smtClean="0"/>
              <a:t> Virtual Library</a:t>
            </a:r>
            <a:endParaRPr lang="pt-BR" dirty="0"/>
          </a:p>
        </p:txBody>
      </p:sp>
    </p:spTree>
    <p:extLst>
      <p:ext uri="{BB962C8B-B14F-4D97-AF65-F5344CB8AC3E}">
        <p14:creationId xmlns:p14="http://schemas.microsoft.com/office/powerpoint/2010/main" val="405088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49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Search</a:t>
            </a:r>
            <a:endParaRPr lang="pt-BR" dirty="0"/>
          </a:p>
        </p:txBody>
      </p:sp>
      <p:sp>
        <p:nvSpPr>
          <p:cNvPr id="3" name="Espaço Reservado para Texto 2"/>
          <p:cNvSpPr>
            <a:spLocks noGrp="1"/>
          </p:cNvSpPr>
          <p:nvPr>
            <p:ph idx="1"/>
          </p:nvPr>
        </p:nvSpPr>
        <p:spPr/>
        <p:txBody>
          <a:bodyPr>
            <a:normAutofit/>
          </a:bodyPr>
          <a:lstStyle/>
          <a:p>
            <a:r>
              <a:rPr lang="en-US" dirty="0"/>
              <a:t>Once a user has logged in, they should be taken to a page where they can search for a book. Users should be able to type in the ISBN number of a book, the title of a book, or the author of a book. After performing the search, your website should display a list of possible matching results, or some sort of message if there were no matches. If the user typed in only part of a title, ISBN, or author name, your search page should find matches for those as well!</a:t>
            </a:r>
            <a:endParaRPr lang="pt-BR" dirty="0"/>
          </a:p>
        </p:txBody>
      </p:sp>
    </p:spTree>
    <p:extLst>
      <p:ext uri="{BB962C8B-B14F-4D97-AF65-F5344CB8AC3E}">
        <p14:creationId xmlns:p14="http://schemas.microsoft.com/office/powerpoint/2010/main" val="315773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98490" y="628859"/>
            <a:ext cx="10676586" cy="5600281"/>
          </a:xfrm>
          <a:prstGeom prst="rect">
            <a:avLst/>
          </a:prstGeom>
        </p:spPr>
      </p:pic>
    </p:spTree>
    <p:extLst>
      <p:ext uri="{BB962C8B-B14F-4D97-AF65-F5344CB8AC3E}">
        <p14:creationId xmlns:p14="http://schemas.microsoft.com/office/powerpoint/2010/main" val="308156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Book Page</a:t>
            </a:r>
            <a:endParaRPr lang="pt-BR" dirty="0"/>
          </a:p>
        </p:txBody>
      </p:sp>
      <p:sp>
        <p:nvSpPr>
          <p:cNvPr id="5" name="Espaço Reservado para Conteúdo 4"/>
          <p:cNvSpPr>
            <a:spLocks noGrp="1"/>
          </p:cNvSpPr>
          <p:nvPr>
            <p:ph idx="1"/>
          </p:nvPr>
        </p:nvSpPr>
        <p:spPr/>
        <p:txBody>
          <a:bodyPr/>
          <a:lstStyle/>
          <a:p>
            <a:r>
              <a:rPr lang="en-US" dirty="0"/>
              <a:t>When users click on a book from the results of the search page, they should be taken to a book page, with details about the book: its title, author, publication year, ISBN number, and any reviews that users have left for the book on your website.</a:t>
            </a:r>
            <a:endParaRPr lang="pt-BR" dirty="0"/>
          </a:p>
        </p:txBody>
      </p:sp>
    </p:spTree>
    <p:extLst>
      <p:ext uri="{BB962C8B-B14F-4D97-AF65-F5344CB8AC3E}">
        <p14:creationId xmlns:p14="http://schemas.microsoft.com/office/powerpoint/2010/main" val="232012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45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Review</a:t>
            </a:r>
            <a:r>
              <a:rPr lang="pt-BR" dirty="0" smtClean="0"/>
              <a:t> </a:t>
            </a:r>
            <a:r>
              <a:rPr lang="pt-BR" dirty="0" err="1" smtClean="0"/>
              <a:t>Submission</a:t>
            </a:r>
            <a:endParaRPr lang="pt-BR" dirty="0"/>
          </a:p>
        </p:txBody>
      </p:sp>
      <p:sp>
        <p:nvSpPr>
          <p:cNvPr id="5" name="Espaço Reservado para Conteúdo 4"/>
          <p:cNvSpPr>
            <a:spLocks noGrp="1"/>
          </p:cNvSpPr>
          <p:nvPr>
            <p:ph idx="1"/>
          </p:nvPr>
        </p:nvSpPr>
        <p:spPr/>
        <p:txBody>
          <a:bodyPr/>
          <a:lstStyle/>
          <a:p>
            <a:r>
              <a:rPr lang="en-US" dirty="0"/>
              <a:t>On the book page, users should be able to submit a review: consisting of a rating on a scale of 1 to 5, as well as a text component to the review where the user can write their opinion about a book. Users should not be able to submit multiple reviews for the same book.</a:t>
            </a:r>
            <a:endParaRPr lang="pt-BR" dirty="0"/>
          </a:p>
        </p:txBody>
      </p:sp>
    </p:spTree>
    <p:extLst>
      <p:ext uri="{BB962C8B-B14F-4D97-AF65-F5344CB8AC3E}">
        <p14:creationId xmlns:p14="http://schemas.microsoft.com/office/powerpoint/2010/main" val="225783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922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Goodreads</a:t>
            </a:r>
            <a:r>
              <a:rPr lang="pt-BR" dirty="0" smtClean="0"/>
              <a:t> </a:t>
            </a:r>
            <a:r>
              <a:rPr lang="pt-BR" dirty="0" err="1" smtClean="0"/>
              <a:t>Review</a:t>
            </a:r>
            <a:r>
              <a:rPr lang="pt-BR" dirty="0" smtClean="0"/>
              <a:t> Data /API Access</a:t>
            </a:r>
            <a:endParaRPr lang="pt-BR" dirty="0"/>
          </a:p>
        </p:txBody>
      </p:sp>
      <p:sp>
        <p:nvSpPr>
          <p:cNvPr id="5" name="Espaço Reservado para Conteúdo 4"/>
          <p:cNvSpPr>
            <a:spLocks noGrp="1"/>
          </p:cNvSpPr>
          <p:nvPr>
            <p:ph idx="1"/>
          </p:nvPr>
        </p:nvSpPr>
        <p:spPr/>
        <p:txBody>
          <a:bodyPr/>
          <a:lstStyle/>
          <a:p>
            <a:r>
              <a:rPr lang="en-US" dirty="0"/>
              <a:t>On your book page, you should also display (if available) the average rating and number of ratings the work has received from Goodreads</a:t>
            </a:r>
            <a:r>
              <a:rPr lang="en-US" dirty="0" smtClean="0"/>
              <a:t>.</a:t>
            </a:r>
          </a:p>
          <a:p>
            <a:r>
              <a:rPr lang="en-US" dirty="0"/>
              <a:t>If users make a GET request to your website’s /</a:t>
            </a:r>
            <a:r>
              <a:rPr lang="en-US" dirty="0" err="1"/>
              <a:t>api</a:t>
            </a:r>
            <a:r>
              <a:rPr lang="en-US" dirty="0"/>
              <a:t>/&lt;</a:t>
            </a:r>
            <a:r>
              <a:rPr lang="en-US" dirty="0" err="1"/>
              <a:t>isbn</a:t>
            </a:r>
            <a:r>
              <a:rPr lang="en-US" dirty="0"/>
              <a:t>&gt; route, where &lt;</a:t>
            </a:r>
            <a:r>
              <a:rPr lang="en-US" dirty="0" err="1"/>
              <a:t>isbn</a:t>
            </a:r>
            <a:r>
              <a:rPr lang="en-US" dirty="0"/>
              <a:t>&gt; is an ISBN number, your website should return a JSON response containing the book’s title, author, publication date, ISBN number, review count, and average score. The resulting JSON should follow the format:</a:t>
            </a:r>
            <a:endParaRPr lang="pt-BR" dirty="0"/>
          </a:p>
        </p:txBody>
      </p:sp>
    </p:spTree>
    <p:extLst>
      <p:ext uri="{BB962C8B-B14F-4D97-AF65-F5344CB8AC3E}">
        <p14:creationId xmlns:p14="http://schemas.microsoft.com/office/powerpoint/2010/main" val="296772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43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n-US" dirty="0"/>
              <a:t>If the requested ISBN number isn’t in your database, your website should return a 404 error.</a:t>
            </a:r>
            <a:endParaRPr lang="pt-BR" dirty="0"/>
          </a:p>
        </p:txBody>
      </p:sp>
      <p:sp>
        <p:nvSpPr>
          <p:cNvPr id="6" name="Espaço Reservado para Imagem 5"/>
          <p:cNvSpPr>
            <a:spLocks noGrp="1"/>
          </p:cNvSpPr>
          <p:nvPr>
            <p:ph type="pic" idx="1"/>
          </p:nvPr>
        </p:nvSpPr>
        <p:spPr/>
      </p:sp>
      <p:sp>
        <p:nvSpPr>
          <p:cNvPr id="7" name="Espaço Reservado para Texto 6"/>
          <p:cNvSpPr>
            <a:spLocks noGrp="1"/>
          </p:cNvSpPr>
          <p:nvPr>
            <p:ph type="body" sz="half" idx="2"/>
          </p:nvPr>
        </p:nvSpPr>
        <p:spPr/>
        <p:txBody>
          <a:bodyPr/>
          <a:lstStyle/>
          <a:p>
            <a:endParaRPr lang="pt-BR"/>
          </a:p>
        </p:txBody>
      </p:sp>
    </p:spTree>
    <p:extLst>
      <p:ext uri="{BB962C8B-B14F-4D97-AF65-F5344CB8AC3E}">
        <p14:creationId xmlns:p14="http://schemas.microsoft.com/office/powerpoint/2010/main" val="379478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Registration</a:t>
            </a:r>
            <a:endParaRPr lang="pt-BR" dirty="0"/>
          </a:p>
        </p:txBody>
      </p:sp>
      <p:sp>
        <p:nvSpPr>
          <p:cNvPr id="3" name="Subtítulo 2"/>
          <p:cNvSpPr>
            <a:spLocks noGrp="1"/>
          </p:cNvSpPr>
          <p:nvPr>
            <p:ph type="body" idx="1"/>
          </p:nvPr>
        </p:nvSpPr>
        <p:spPr/>
        <p:txBody>
          <a:bodyPr/>
          <a:lstStyle/>
          <a:p>
            <a:r>
              <a:rPr lang="en-US" dirty="0" smtClean="0"/>
              <a:t>Users </a:t>
            </a:r>
            <a:r>
              <a:rPr lang="en-US" dirty="0"/>
              <a:t>should be able to register for your website, providing (at minimum) a username and password.</a:t>
            </a:r>
            <a:endParaRPr lang="pt-BR" dirty="0"/>
          </a:p>
        </p:txBody>
      </p:sp>
    </p:spTree>
    <p:extLst>
      <p:ext uri="{BB962C8B-B14F-4D97-AF65-F5344CB8AC3E}">
        <p14:creationId xmlns:p14="http://schemas.microsoft.com/office/powerpoint/2010/main" val="28206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59854" y="596607"/>
            <a:ext cx="10702343" cy="5664786"/>
          </a:xfrm>
          <a:prstGeom prst="rect">
            <a:avLst/>
          </a:prstGeom>
        </p:spPr>
      </p:pic>
    </p:spTree>
    <p:extLst>
      <p:ext uri="{BB962C8B-B14F-4D97-AF65-F5344CB8AC3E}">
        <p14:creationId xmlns:p14="http://schemas.microsoft.com/office/powerpoint/2010/main" val="224728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72732" y="584501"/>
            <a:ext cx="10625071" cy="5688997"/>
          </a:xfrm>
          <a:prstGeom prst="rect">
            <a:avLst/>
          </a:prstGeom>
        </p:spPr>
      </p:pic>
    </p:spTree>
    <p:extLst>
      <p:ext uri="{BB962C8B-B14F-4D97-AF65-F5344CB8AC3E}">
        <p14:creationId xmlns:p14="http://schemas.microsoft.com/office/powerpoint/2010/main" val="64778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Login</a:t>
            </a:r>
            <a:endParaRPr lang="pt-BR" dirty="0"/>
          </a:p>
        </p:txBody>
      </p:sp>
      <p:sp>
        <p:nvSpPr>
          <p:cNvPr id="3" name="Espaço Reservado para Texto 2"/>
          <p:cNvSpPr>
            <a:spLocks noGrp="1"/>
          </p:cNvSpPr>
          <p:nvPr>
            <p:ph type="body" idx="1"/>
          </p:nvPr>
        </p:nvSpPr>
        <p:spPr/>
        <p:txBody>
          <a:bodyPr/>
          <a:lstStyle/>
          <a:p>
            <a:r>
              <a:rPr lang="en-US" dirty="0"/>
              <a:t>Users, once registered, should be able to log in to your website with their username and password.</a:t>
            </a:r>
            <a:endParaRPr lang="pt-BR" dirty="0"/>
          </a:p>
        </p:txBody>
      </p:sp>
    </p:spTree>
    <p:extLst>
      <p:ext uri="{BB962C8B-B14F-4D97-AF65-F5344CB8AC3E}">
        <p14:creationId xmlns:p14="http://schemas.microsoft.com/office/powerpoint/2010/main" val="331234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59854" y="635378"/>
            <a:ext cx="10689464" cy="5587243"/>
          </a:xfrm>
          <a:prstGeom prst="rect">
            <a:avLst/>
          </a:prstGeom>
        </p:spPr>
      </p:pic>
    </p:spTree>
    <p:extLst>
      <p:ext uri="{BB962C8B-B14F-4D97-AF65-F5344CB8AC3E}">
        <p14:creationId xmlns:p14="http://schemas.microsoft.com/office/powerpoint/2010/main" val="320739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logout</a:t>
            </a:r>
            <a:endParaRPr lang="pt-BR" dirty="0"/>
          </a:p>
        </p:txBody>
      </p:sp>
      <p:sp>
        <p:nvSpPr>
          <p:cNvPr id="3" name="Espaço Reservado para Texto 2"/>
          <p:cNvSpPr>
            <a:spLocks noGrp="1"/>
          </p:cNvSpPr>
          <p:nvPr>
            <p:ph type="body" idx="1"/>
          </p:nvPr>
        </p:nvSpPr>
        <p:spPr/>
        <p:txBody>
          <a:bodyPr/>
          <a:lstStyle/>
          <a:p>
            <a:r>
              <a:rPr lang="en-US" dirty="0"/>
              <a:t>Logged in users should be able to log out of the site.</a:t>
            </a:r>
            <a:endParaRPr lang="pt-BR" dirty="0"/>
          </a:p>
        </p:txBody>
      </p:sp>
    </p:spTree>
    <p:extLst>
      <p:ext uri="{BB962C8B-B14F-4D97-AF65-F5344CB8AC3E}">
        <p14:creationId xmlns:p14="http://schemas.microsoft.com/office/powerpoint/2010/main" val="126258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97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Import</a:t>
            </a:r>
            <a:endParaRPr lang="pt-BR" dirty="0"/>
          </a:p>
        </p:txBody>
      </p:sp>
      <p:sp>
        <p:nvSpPr>
          <p:cNvPr id="3" name="Espaço Reservado para Texto 2"/>
          <p:cNvSpPr>
            <a:spLocks noGrp="1"/>
          </p:cNvSpPr>
          <p:nvPr>
            <p:ph idx="1"/>
          </p:nvPr>
        </p:nvSpPr>
        <p:spPr/>
        <p:txBody>
          <a:bodyPr>
            <a:normAutofit lnSpcReduction="10000"/>
          </a:bodyPr>
          <a:lstStyle/>
          <a:p>
            <a:pPr algn="just"/>
            <a:r>
              <a:rPr lang="en-US" dirty="0"/>
              <a:t>Provided for you in this project is a file called books.csv, which is a spreadsheet in CSV format of 5000 different books. Each one has an ISBN number, a title, an author, and a publication year. In a Python file called import.py separate from your web application, write a program that will take the books and import them into your PostgreSQL database. You will first need to decide what table(s) to create, what columns those tables should have, and how they should relate to one another. Run this program by running python3 import.py to import the books into your database, and submit this program with the rest of your project code.</a:t>
            </a:r>
            <a:endParaRPr lang="pt-BR" dirty="0"/>
          </a:p>
        </p:txBody>
      </p:sp>
    </p:spTree>
    <p:extLst>
      <p:ext uri="{BB962C8B-B14F-4D97-AF65-F5344CB8AC3E}">
        <p14:creationId xmlns:p14="http://schemas.microsoft.com/office/powerpoint/2010/main" val="22595704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51</TotalTime>
  <Words>522</Words>
  <Application>Microsoft Office PowerPoint</Application>
  <PresentationFormat>Widescreen</PresentationFormat>
  <Paragraphs>20</Paragraphs>
  <Slides>19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19</vt:i4>
      </vt:variant>
    </vt:vector>
  </HeadingPairs>
  <TitlesOfParts>
    <vt:vector size="22" baseType="lpstr">
      <vt:lpstr>Arial</vt:lpstr>
      <vt:lpstr>Garamond</vt:lpstr>
      <vt:lpstr>Orgânico</vt:lpstr>
      <vt:lpstr>CS50W – Project1</vt:lpstr>
      <vt:lpstr>Registration</vt:lpstr>
      <vt:lpstr>Apresentação do PowerPoint</vt:lpstr>
      <vt:lpstr>Apresentação do PowerPoint</vt:lpstr>
      <vt:lpstr>Login</vt:lpstr>
      <vt:lpstr>Apresentação do PowerPoint</vt:lpstr>
      <vt:lpstr>logout</vt:lpstr>
      <vt:lpstr>Apresentação do PowerPoint</vt:lpstr>
      <vt:lpstr>Import</vt:lpstr>
      <vt:lpstr>Apresentação do PowerPoint</vt:lpstr>
      <vt:lpstr>Search</vt:lpstr>
      <vt:lpstr>Apresentação do PowerPoint</vt:lpstr>
      <vt:lpstr>Book Page</vt:lpstr>
      <vt:lpstr>Apresentação do PowerPoint</vt:lpstr>
      <vt:lpstr>Review Submission</vt:lpstr>
      <vt:lpstr>Apresentação do PowerPoint</vt:lpstr>
      <vt:lpstr>Goodreads Review Data /API Access</vt:lpstr>
      <vt:lpstr>Apresentação do PowerPoint</vt:lpstr>
      <vt:lpstr>If the requested ISBN number isn’t in your database, your website should return a 404 error.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CS50W – Project1</dc:title>
  <dc:creator>Conta da Microsoft</dc:creator>
  <cp:lastModifiedBy>Conta da Microsoft</cp:lastModifiedBy>
  <cp:revision>7</cp:revision>
  <dcterms:created xsi:type="dcterms:W3CDTF">2020-06-20T14:31:27Z</dcterms:created>
  <dcterms:modified xsi:type="dcterms:W3CDTF">2020-06-20T15:22:35Z</dcterms:modified>
</cp:coreProperties>
</file>