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056"/>
    <a:srgbClr val="71EF7B"/>
    <a:srgbClr val="D49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CDE7-97BA-0048-AB11-EBC463032E61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597B4-1924-0645-81F1-755A7EFF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597B4-1924-0645-81F1-755A7EFF0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3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597B4-1924-0645-81F1-755A7EFF0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7CCC-3DE4-542E-505B-E13824EC3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2804B-F93C-8D48-00CD-BBF816B5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9846-E400-EEFF-66D5-A481EBF6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E967-1A84-8820-7315-49F6A1C2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8561-3E5A-25B7-CBDD-CE7134DA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F177-D481-1530-5CCD-A573390C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18667-7B97-C08B-F0CD-B38B2C72E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B220-C8E3-024C-A619-866AFE4C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A26A-8BB0-D49B-E2F5-749851C4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F8D7-CB09-540A-BE07-40DB51DC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0C7A8-F65B-D764-4522-060AC1F1C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F4E59-1A0D-4EA0-69B8-324DBDC9A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84EF-F627-AC6D-2B8E-07975472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0413-E946-8885-C4E9-618E5118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421F-0E2E-8BF3-9575-013C1FCC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D8AC-698A-76AE-B272-E379D079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0D90-6371-E82E-6F91-81357348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FA27-25FC-CAA5-5CC0-3BEECE9B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BE15-6194-B534-5148-A570C7A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A771-52F7-C11B-A601-D8B85349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D168-6D6F-81C7-E815-7E4795D8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A899-11F5-A3CF-B679-6711A96B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4EB3-E6E2-8ED4-2F5A-11656EAB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C5C8-CEF1-4770-9684-C3E8A63D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8D3A-9E5B-C05C-68EF-9CE9BAA9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F38F-1B5B-581B-BF33-29467BF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61DF-BCEA-C4A3-70C8-72AFECC55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FAE61-F7D3-D144-056D-57938CE7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50D25-166E-CF5C-FCC7-9301B134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EA9F3-9051-5182-3C0E-BB801BF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6F2BF-90E2-8889-AD97-94819DB3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F06E-2733-47F8-717F-F0362E7B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E1520-A496-4C57-C538-E4180664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A2A99-BDA9-AE04-C0C1-B09AE2B7D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032B-F9E2-E0E2-6CDD-D25866E21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D177E-F755-2AF8-1427-2EEFABFD0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093AB-0B47-AB30-58CB-484681D3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C296B-205C-140A-76DF-B98B64D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6EEC0-F746-DC05-4958-2E17BD8D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0BC6-8023-EC05-67B6-76DCD4CF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C6493-B2AF-DBC9-3D1A-A057961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3ADE8-D590-2184-BEF0-7895AD2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FAEE-4042-B899-717F-FEA7772A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26E9B-8749-1914-666A-CAA88DA4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7C7EC-150A-8414-8313-29EA5E05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A469-5007-187D-EA7B-77EE1DFD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9383-F66B-C500-5DD8-BC8FCF23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319-6251-85BE-1208-0E0CC4C8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1245-0D15-0FC5-8FB8-5970938C6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F32B0-FB6D-1168-FBCC-3B37A3B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F590D-8DF9-5B23-5B7B-6C22E67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318EF-D237-5A8F-83F2-B2F1DAF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87E5-E326-CBFE-A623-6FD12448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74738-5958-287C-AE47-655685E34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00399-25B5-8BB4-F7A2-E533285D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651E9-7EFE-0B62-E8F5-40729D17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DB12B-42D5-D1DE-8197-08840876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54803-97F6-69EB-E206-411C484E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5CED7-53A7-9861-36AD-A25458C4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99379-B91D-8C51-FA4D-C31C82A9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C0002-B310-6874-C83E-8FDC886E5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3D1-440F-2348-A33F-8334E9F5E38B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9B2B-3DD5-45BC-7850-36230CA7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EC0A-3633-8497-2055-2FD7E2ACF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8595-06DC-A241-988F-E99FAEF8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08C2A-2E34-7E25-A968-F8D9BF20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2864"/>
            <a:ext cx="7772400" cy="5912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10C7F8-4017-A0EB-5646-59E868D1A84B}"/>
              </a:ext>
            </a:extLst>
          </p:cNvPr>
          <p:cNvSpPr/>
          <p:nvPr/>
        </p:nvSpPr>
        <p:spPr>
          <a:xfrm>
            <a:off x="7509165" y="4294908"/>
            <a:ext cx="665018" cy="11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4F92A0-B93E-826E-DE1B-BAC3DB63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4262"/>
            <a:ext cx="7772400" cy="4158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A856B-8882-71C1-F280-B7B913B585B0}"/>
              </a:ext>
            </a:extLst>
          </p:cNvPr>
          <p:cNvSpPr txBox="1"/>
          <p:nvPr/>
        </p:nvSpPr>
        <p:spPr>
          <a:xfrm>
            <a:off x="2318327" y="4575305"/>
            <a:ext cx="2447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Resource: Natural Earth</a:t>
            </a:r>
          </a:p>
        </p:txBody>
      </p:sp>
    </p:spTree>
    <p:extLst>
      <p:ext uri="{BB962C8B-B14F-4D97-AF65-F5344CB8AC3E}">
        <p14:creationId xmlns:p14="http://schemas.microsoft.com/office/powerpoint/2010/main" val="35569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45C939-E331-6292-BEA0-CEB862E4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63" y="108817"/>
            <a:ext cx="10058505" cy="5294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A15B76-05C1-E33A-CAE9-CD4E3A65BD26}"/>
              </a:ext>
            </a:extLst>
          </p:cNvPr>
          <p:cNvSpPr txBox="1"/>
          <p:nvPr/>
        </p:nvSpPr>
        <p:spPr>
          <a:xfrm>
            <a:off x="1052945" y="5126274"/>
            <a:ext cx="280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Reference: Natural Earth</a:t>
            </a:r>
          </a:p>
        </p:txBody>
      </p:sp>
    </p:spTree>
    <p:extLst>
      <p:ext uri="{BB962C8B-B14F-4D97-AF65-F5344CB8AC3E}">
        <p14:creationId xmlns:p14="http://schemas.microsoft.com/office/powerpoint/2010/main" val="14468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15B76-05C1-E33A-CAE9-CD4E3A65BD26}"/>
              </a:ext>
            </a:extLst>
          </p:cNvPr>
          <p:cNvSpPr txBox="1"/>
          <p:nvPr/>
        </p:nvSpPr>
        <p:spPr>
          <a:xfrm>
            <a:off x="1052945" y="5126274"/>
            <a:ext cx="280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Reference: Natural Earth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93AEB-4FCC-7F02-8D92-E661AE7C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63" y="194578"/>
            <a:ext cx="7404712" cy="4931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9C8315-971E-6C67-B573-555C1D3B01B4}"/>
              </a:ext>
            </a:extLst>
          </p:cNvPr>
          <p:cNvSpPr/>
          <p:nvPr/>
        </p:nvSpPr>
        <p:spPr>
          <a:xfrm>
            <a:off x="5541820" y="3038763"/>
            <a:ext cx="665018" cy="166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956B3-5D1D-CBC0-5F74-CC3DF432F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80" t="56369" r="6292" b="8984"/>
          <a:stretch/>
        </p:blipFill>
        <p:spPr>
          <a:xfrm>
            <a:off x="5541820" y="3038763"/>
            <a:ext cx="2797573" cy="20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1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50AF501-BE02-BF38-1093-E50D5BBFC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" t="1513" r="180" b="821"/>
          <a:stretch/>
        </p:blipFill>
        <p:spPr>
          <a:xfrm>
            <a:off x="2346035" y="397164"/>
            <a:ext cx="7712365" cy="58835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B455E3-FD0E-EB1C-6CEB-9FCD769F7CAC}"/>
              </a:ext>
            </a:extLst>
          </p:cNvPr>
          <p:cNvSpPr/>
          <p:nvPr/>
        </p:nvSpPr>
        <p:spPr>
          <a:xfrm>
            <a:off x="2419929" y="4368799"/>
            <a:ext cx="665018" cy="221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001C8-7157-3682-7AEB-111F7165FA2A}"/>
              </a:ext>
            </a:extLst>
          </p:cNvPr>
          <p:cNvSpPr/>
          <p:nvPr/>
        </p:nvSpPr>
        <p:spPr>
          <a:xfrm>
            <a:off x="2346035" y="397164"/>
            <a:ext cx="7712365" cy="3389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1502FB-E67F-17F9-2593-35D9FD9B92A0}"/>
              </a:ext>
            </a:extLst>
          </p:cNvPr>
          <p:cNvSpPr/>
          <p:nvPr/>
        </p:nvSpPr>
        <p:spPr>
          <a:xfrm>
            <a:off x="5344510" y="3836116"/>
            <a:ext cx="4713890" cy="231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Pie Map Exploring the Explanatory</a:t>
            </a:r>
          </a:p>
        </p:txBody>
      </p:sp>
    </p:spTree>
    <p:extLst>
      <p:ext uri="{BB962C8B-B14F-4D97-AF65-F5344CB8AC3E}">
        <p14:creationId xmlns:p14="http://schemas.microsoft.com/office/powerpoint/2010/main" val="425015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601E68-9DC1-D2A5-0054-F1D17E9B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3" y="337533"/>
            <a:ext cx="9704734" cy="5934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64B6E-9D69-56BE-1C74-2444C55F42F8}"/>
              </a:ext>
            </a:extLst>
          </p:cNvPr>
          <p:cNvSpPr txBox="1"/>
          <p:nvPr/>
        </p:nvSpPr>
        <p:spPr>
          <a:xfrm>
            <a:off x="1948862" y="6351190"/>
            <a:ext cx="97047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effectLst/>
                <a:latin typeface="Menlo" panose="020B0609030804020204" pitchFamily="49" charset="0"/>
              </a:rPr>
              <a:t>(Image source)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Lm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. (2021, November 13).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Colorgorical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. Tools for Academic Research |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KausalFlow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. https://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tools.kausalflow.com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/tools/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colorgorical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1051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A8D814-4E96-B3AC-8F52-33AF63C4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9" y="103168"/>
            <a:ext cx="10772362" cy="5793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1EF1FF-9C6C-15C5-3DC0-6B7584715213}"/>
              </a:ext>
            </a:extLst>
          </p:cNvPr>
          <p:cNvSpPr txBox="1"/>
          <p:nvPr/>
        </p:nvSpPr>
        <p:spPr>
          <a:xfrm>
            <a:off x="709819" y="5981940"/>
            <a:ext cx="107723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Gimmler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, L., &amp;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Gimmler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, L. (2020). Introducing ArcGIS Notebooks in ArcGIS Pro. </a:t>
            </a:r>
            <a:r>
              <a:rPr lang="en-US" sz="1000" b="0" i="1" dirty="0">
                <a:effectLst/>
                <a:latin typeface="Times New Roman" panose="02020603050405020304" pitchFamily="18" charset="0"/>
              </a:rPr>
              <a:t>ArcGIS Blog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. https://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www.esri.com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arcgis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-blog/products/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arcgis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-pro/analytics/introducing-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arcgis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-notebooks-in-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arcgis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-pro/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791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94</Words>
  <Application>Microsoft Macintosh PowerPoint</Application>
  <PresentationFormat>Widescreen</PresentationFormat>
  <Paragraphs>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Choi</dc:creator>
  <cp:lastModifiedBy>Grace Choi</cp:lastModifiedBy>
  <cp:revision>2</cp:revision>
  <dcterms:created xsi:type="dcterms:W3CDTF">2023-04-30T22:37:25Z</dcterms:created>
  <dcterms:modified xsi:type="dcterms:W3CDTF">2023-05-01T06:07:15Z</dcterms:modified>
</cp:coreProperties>
</file>