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50"/>
  </p:notesMasterIdLst>
  <p:handoutMasterIdLst>
    <p:handoutMasterId r:id="rId51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67" r:id="rId9"/>
    <p:sldId id="1097" r:id="rId10"/>
    <p:sldId id="1289" r:id="rId11"/>
    <p:sldId id="1468" r:id="rId12"/>
    <p:sldId id="1469" r:id="rId13"/>
    <p:sldId id="1470" r:id="rId14"/>
    <p:sldId id="1510" r:id="rId15"/>
    <p:sldId id="1511" r:id="rId16"/>
    <p:sldId id="1450" r:id="rId17"/>
    <p:sldId id="1474" r:id="rId18"/>
    <p:sldId id="1477" r:id="rId19"/>
    <p:sldId id="1478" r:id="rId20"/>
    <p:sldId id="1480" r:id="rId21"/>
    <p:sldId id="1512" r:id="rId22"/>
    <p:sldId id="1481" r:id="rId23"/>
    <p:sldId id="1498" r:id="rId24"/>
    <p:sldId id="1402" r:id="rId25"/>
    <p:sldId id="1401" r:id="rId26"/>
    <p:sldId id="1499" r:id="rId27"/>
    <p:sldId id="1456" r:id="rId28"/>
    <p:sldId id="1315" r:id="rId29"/>
    <p:sldId id="1316" r:id="rId30"/>
    <p:sldId id="1491" r:id="rId31"/>
    <p:sldId id="1426" r:id="rId32"/>
    <p:sldId id="1500" r:id="rId33"/>
    <p:sldId id="1427" r:id="rId34"/>
    <p:sldId id="1501" r:id="rId35"/>
    <p:sldId id="1483" r:id="rId36"/>
    <p:sldId id="1502" r:id="rId37"/>
    <p:sldId id="1429" r:id="rId38"/>
    <p:sldId id="1503" r:id="rId39"/>
    <p:sldId id="1430" r:id="rId40"/>
    <p:sldId id="1484" r:id="rId41"/>
    <p:sldId id="1504" r:id="rId42"/>
    <p:sldId id="1486" r:id="rId43"/>
    <p:sldId id="1505" r:id="rId44"/>
    <p:sldId id="1494" r:id="rId45"/>
    <p:sldId id="1507" r:id="rId46"/>
    <p:sldId id="1433" r:id="rId47"/>
    <p:sldId id="1508" r:id="rId48"/>
    <p:sldId id="1435" r:id="rId4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E4F1E0"/>
    <a:srgbClr val="FDEEC3"/>
    <a:srgbClr val="FCCD89"/>
    <a:srgbClr val="D2EBF6"/>
    <a:srgbClr val="FCD5B5"/>
    <a:srgbClr val="AE7C65"/>
    <a:srgbClr val="B7472A"/>
    <a:srgbClr val="ADADAD"/>
    <a:srgbClr val="FFD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710" y="108"/>
      </p:cViewPr>
      <p:guideLst>
        <p:guide orient="horz" pos="4292"/>
        <p:guide pos="5715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1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66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05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60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66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3" Type="http://schemas.openxmlformats.org/officeDocument/2006/relationships/hyperlink" Target="https://e.tsherpa.co.kr/media/mediaframe3.aspx?mid=M202206244_800k.mp4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jsjs0420&amp;classa=A8-C1-32-MM-MM-04-03-04-0-0-0-0&amp;classno=MM_32_04/suh_0302_02_0004/suh_0302_02_0004_205_1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4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20.png"/><Relationship Id="rId5" Type="http://schemas.openxmlformats.org/officeDocument/2006/relationships/image" Target="../media/image43.jpeg"/><Relationship Id="rId10" Type="http://schemas.openxmlformats.org/officeDocument/2006/relationships/image" Target="../media/image27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4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10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gif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10" Type="http://schemas.openxmlformats.org/officeDocument/2006/relationships/image" Target="../media/image52.gif"/><Relationship Id="rId4" Type="http://schemas.openxmlformats.org/officeDocument/2006/relationships/image" Target="../media/image36.png"/><Relationship Id="rId9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0.gif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52.gif"/><Relationship Id="rId10" Type="http://schemas.openxmlformats.org/officeDocument/2006/relationships/image" Target="../media/image8.png"/><Relationship Id="rId4" Type="http://schemas.openxmlformats.org/officeDocument/2006/relationships/image" Target="../media/image51.gif"/><Relationship Id="rId9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hyperlink" Target="https://cdata2.tsherpa.co.kr/tsherpa/MultiMedia/Flash/2020/curri/index.html?flashxmlnum=yuni4856&amp;classa=A8-C1-32-MM-MM-04-03-05-0-0-0-0&amp;classno=MM_32_04/suh_0302_02_0005/suh_0302_02_0005_401_1.html%201" TargetMode="External"/><Relationship Id="rId10" Type="http://schemas.openxmlformats.org/officeDocument/2006/relationships/image" Target="../media/image57.png"/><Relationship Id="rId4" Type="http://schemas.openxmlformats.org/officeDocument/2006/relationships/image" Target="../media/image7.png"/><Relationship Id="rId9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7.png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2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3-05-0-0-0-0&amp;classno=MM_32_04/suh_0302_02_0005/suh_0302_02_0005_401_1.html%20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03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732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94D44-A17A-4563-8CD4-F1F1B851371C}"/>
              </a:ext>
            </a:extLst>
          </p:cNvPr>
          <p:cNvSpPr txBox="1"/>
          <p:nvPr/>
        </p:nvSpPr>
        <p:spPr>
          <a:xfrm>
            <a:off x="503548" y="2076789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구할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DA63A60A-91EA-43FF-A67C-F927A797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05" y="2148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43B3D0-968D-4253-B0A6-2B51038971EE}"/>
              </a:ext>
            </a:extLst>
          </p:cNvPr>
          <p:cNvSpPr txBox="1"/>
          <p:nvPr/>
        </p:nvSpPr>
        <p:spPr>
          <a:xfrm>
            <a:off x="503548" y="2540773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얼마를 곱하면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되는지 생각해서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B523BC4-9E88-4C20-8AE8-CBA5344D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06" y="2612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2A60275-2286-4A8E-9D7F-38035FC98F97}"/>
              </a:ext>
            </a:extLst>
          </p:cNvPr>
          <p:cNvGrpSpPr/>
          <p:nvPr/>
        </p:nvGrpSpPr>
        <p:grpSpPr>
          <a:xfrm>
            <a:off x="3652768" y="1382494"/>
            <a:ext cx="3296041" cy="262978"/>
            <a:chOff x="4318378" y="1382494"/>
            <a:chExt cx="3296041" cy="26297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E877FA-80BE-4B49-9463-BAFDC8C5D8EE}"/>
                </a:ext>
              </a:extLst>
            </p:cNvPr>
            <p:cNvGrpSpPr/>
            <p:nvPr/>
          </p:nvGrpSpPr>
          <p:grpSpPr>
            <a:xfrm>
              <a:off x="4318378" y="1385198"/>
              <a:ext cx="2632642" cy="260274"/>
              <a:chOff x="3662658" y="1385198"/>
              <a:chExt cx="2631901" cy="260274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7A582FD-901D-4B85-8467-6BE9BE965215}"/>
                  </a:ext>
                </a:extLst>
              </p:cNvPr>
              <p:cNvSpPr/>
              <p:nvPr/>
            </p:nvSpPr>
            <p:spPr>
              <a:xfrm>
                <a:off x="4331569" y="1389881"/>
                <a:ext cx="631446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5367356-960A-451B-A5A2-C793B30E7342}"/>
                  </a:ext>
                </a:extLst>
              </p:cNvPr>
              <p:cNvSpPr/>
              <p:nvPr/>
            </p:nvSpPr>
            <p:spPr>
              <a:xfrm>
                <a:off x="3662658" y="1385198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63EC1B5-E992-4ED6-997F-222E292A617B}"/>
                  </a:ext>
                </a:extLst>
              </p:cNvPr>
              <p:cNvSpPr/>
              <p:nvPr/>
            </p:nvSpPr>
            <p:spPr>
              <a:xfrm>
                <a:off x="4993116" y="1386097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99B7678-26D3-471B-985C-B6FBF3A7D6D6}"/>
                  </a:ext>
                </a:extLst>
              </p:cNvPr>
              <p:cNvSpPr/>
              <p:nvPr/>
            </p:nvSpPr>
            <p:spPr>
              <a:xfrm>
                <a:off x="5663113" y="1387774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 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9E40E-8E6F-49CE-B006-90DA51CA4CA9}"/>
                </a:ext>
              </a:extLst>
            </p:cNvPr>
            <p:cNvSpPr/>
            <p:nvPr/>
          </p:nvSpPr>
          <p:spPr>
            <a:xfrm>
              <a:off x="6983678" y="138249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55314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구하는 식을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3192443" y="4761148"/>
            <a:ext cx="799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52÷4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84" y="4953960"/>
            <a:ext cx="360000" cy="355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D0978A6-2D4A-4BDB-8B13-25C77E698053}"/>
              </a:ext>
            </a:extLst>
          </p:cNvPr>
          <p:cNvGrpSpPr/>
          <p:nvPr/>
        </p:nvGrpSpPr>
        <p:grpSpPr>
          <a:xfrm>
            <a:off x="3652768" y="1382494"/>
            <a:ext cx="3296041" cy="262979"/>
            <a:chOff x="4318378" y="1382494"/>
            <a:chExt cx="3296041" cy="26297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74EB0A-F430-41D8-BDEF-CD550C1E38A7}"/>
                </a:ext>
              </a:extLst>
            </p:cNvPr>
            <p:cNvGrpSpPr/>
            <p:nvPr/>
          </p:nvGrpSpPr>
          <p:grpSpPr>
            <a:xfrm>
              <a:off x="4318378" y="1385198"/>
              <a:ext cx="2632642" cy="260275"/>
              <a:chOff x="3662658" y="1385198"/>
              <a:chExt cx="2631901" cy="26027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D0E80BF-ACE0-412C-A269-5CF91C58EB17}"/>
                  </a:ext>
                </a:extLst>
              </p:cNvPr>
              <p:cNvSpPr/>
              <p:nvPr/>
            </p:nvSpPr>
            <p:spPr>
              <a:xfrm>
                <a:off x="4331569" y="1389882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2AC3401-F7E1-47AF-8E9A-2B650C574724}"/>
                  </a:ext>
                </a:extLst>
              </p:cNvPr>
              <p:cNvSpPr/>
              <p:nvPr/>
            </p:nvSpPr>
            <p:spPr>
              <a:xfrm>
                <a:off x="3662658" y="1385199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D6D8EE-485E-4777-97D8-8BB3B38C8E34}"/>
                  </a:ext>
                </a:extLst>
              </p:cNvPr>
              <p:cNvSpPr/>
              <p:nvPr/>
            </p:nvSpPr>
            <p:spPr>
              <a:xfrm>
                <a:off x="4993116" y="1386098"/>
                <a:ext cx="631446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3</a:t>
                </a:r>
                <a:endParaRPr lang="ko-KR" altLang="en-US" sz="1100" b="1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01D09C8-F1D3-4B0F-92D9-F8519FB29859}"/>
                  </a:ext>
                </a:extLst>
              </p:cNvPr>
              <p:cNvSpPr/>
              <p:nvPr/>
            </p:nvSpPr>
            <p:spPr>
              <a:xfrm>
                <a:off x="5663113" y="1385198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 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E6BA2A-0471-4F29-BD8C-BFC1726E3DF1}"/>
                </a:ext>
              </a:extLst>
            </p:cNvPr>
            <p:cNvSpPr/>
            <p:nvPr/>
          </p:nvSpPr>
          <p:spPr>
            <a:xfrm>
              <a:off x="6983678" y="138249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44080" t="-567" r="-1" b="34051"/>
          <a:stretch/>
        </p:blipFill>
        <p:spPr>
          <a:xfrm>
            <a:off x="1986090" y="2095645"/>
            <a:ext cx="3192768" cy="2491533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4" y="420160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86090" y="2128774"/>
            <a:ext cx="33071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학생 수 </a:t>
            </a:r>
            <a:r>
              <a:rPr lang="en-US" altLang="ko-KR" sz="1900" dirty="0" smtClean="0">
                <a:latin typeface="+mn-ea"/>
                <a:ea typeface="+mn-ea"/>
              </a:rPr>
              <a:t>52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4</a:t>
            </a:r>
            <a:r>
              <a:rPr lang="ko-KR" altLang="en-US" sz="1900" dirty="0" smtClean="0">
                <a:latin typeface="+mn-ea"/>
                <a:ea typeface="+mn-ea"/>
              </a:rPr>
              <a:t>명씩 한 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15AC66F-830B-48E3-B166-2DDBF740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9" y="2030493"/>
            <a:ext cx="4582067" cy="188894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803495" y="1994592"/>
            <a:ext cx="1159290" cy="2092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470782" y="4200244"/>
            <a:ext cx="611744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중에 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개부터 나누어 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27" y="4566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4DF7EA-439E-4DF3-903B-EA73D352177B}"/>
              </a:ext>
            </a:extLst>
          </p:cNvPr>
          <p:cNvGrpSpPr/>
          <p:nvPr/>
        </p:nvGrpSpPr>
        <p:grpSpPr>
          <a:xfrm>
            <a:off x="4669657" y="2169617"/>
            <a:ext cx="2270354" cy="1215287"/>
            <a:chOff x="3427870" y="1301205"/>
            <a:chExt cx="2270354" cy="1215287"/>
          </a:xfrm>
        </p:grpSpPr>
        <p:sp>
          <p:nvSpPr>
            <p:cNvPr id="25" name="모서리가 둥근 직사각형 40">
              <a:extLst>
                <a:ext uri="{FF2B5EF4-FFF2-40B4-BE49-F238E27FC236}">
                  <a16:creationId xmlns:a16="http://schemas.microsoft.com/office/drawing/2014/main" id="{C4A338EE-80CF-4B02-BB07-F80F77141090}"/>
                </a:ext>
              </a:extLst>
            </p:cNvPr>
            <p:cNvSpPr/>
            <p:nvPr/>
          </p:nvSpPr>
          <p:spPr>
            <a:xfrm>
              <a:off x="3660388" y="1301205"/>
              <a:ext cx="2037836" cy="12152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남은 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부분으로 어떻게 똑같이 나누지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A91B5D2-686F-410F-818A-94929E646706}"/>
                </a:ext>
              </a:extLst>
            </p:cNvPr>
            <p:cNvSpPr/>
            <p:nvPr/>
          </p:nvSpPr>
          <p:spPr>
            <a:xfrm rot="10522332">
              <a:off x="3427870" y="1765444"/>
              <a:ext cx="225065" cy="19383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11C1715-92A8-44F9-837F-356BBF4DD1C2}"/>
              </a:ext>
            </a:extLst>
          </p:cNvPr>
          <p:cNvGrpSpPr/>
          <p:nvPr/>
        </p:nvGrpSpPr>
        <p:grpSpPr>
          <a:xfrm>
            <a:off x="92078" y="2428372"/>
            <a:ext cx="2176460" cy="1410584"/>
            <a:chOff x="4009740" y="807903"/>
            <a:chExt cx="2176460" cy="1410584"/>
          </a:xfrm>
        </p:grpSpPr>
        <p:sp>
          <p:nvSpPr>
            <p:cNvPr id="28" name="모서리가 둥근 직사각형 57">
              <a:extLst>
                <a:ext uri="{FF2B5EF4-FFF2-40B4-BE49-F238E27FC236}">
                  <a16:creationId xmlns:a16="http://schemas.microsoft.com/office/drawing/2014/main" id="{4D5AF0A7-09E3-40A6-83FA-1DF8AE87B9DA}"/>
                </a:ext>
              </a:extLst>
            </p:cNvPr>
            <p:cNvSpPr/>
            <p:nvPr/>
          </p:nvSpPr>
          <p:spPr>
            <a:xfrm>
              <a:off x="4009740" y="980199"/>
              <a:ext cx="2176460" cy="12382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개가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먼저 나누어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6BCBA63E-1049-4AE4-BC4B-783B629CA0FB}"/>
                </a:ext>
              </a:extLst>
            </p:cNvPr>
            <p:cNvSpPr/>
            <p:nvPr/>
          </p:nvSpPr>
          <p:spPr>
            <a:xfrm rot="18187787">
              <a:off x="5902594" y="822710"/>
              <a:ext cx="225065" cy="19545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9012A9-6F6C-4DC3-B1C2-A3316BE63134}"/>
              </a:ext>
            </a:extLst>
          </p:cNvPr>
          <p:cNvGrpSpPr/>
          <p:nvPr/>
        </p:nvGrpSpPr>
        <p:grpSpPr>
          <a:xfrm>
            <a:off x="3652768" y="1382494"/>
            <a:ext cx="3296041" cy="263057"/>
            <a:chOff x="4318378" y="1382494"/>
            <a:chExt cx="3296041" cy="2630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0C28DE0-A739-4A9C-8233-1D969BE9C261}"/>
                </a:ext>
              </a:extLst>
            </p:cNvPr>
            <p:cNvGrpSpPr/>
            <p:nvPr/>
          </p:nvGrpSpPr>
          <p:grpSpPr>
            <a:xfrm>
              <a:off x="4318378" y="1385198"/>
              <a:ext cx="2632642" cy="260353"/>
              <a:chOff x="3662658" y="1385198"/>
              <a:chExt cx="2631901" cy="26035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8DD1635-00DC-46FF-A7BB-CC76CD192E99}"/>
                  </a:ext>
                </a:extLst>
              </p:cNvPr>
              <p:cNvSpPr/>
              <p:nvPr/>
            </p:nvSpPr>
            <p:spPr>
              <a:xfrm>
                <a:off x="4331569" y="1389881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CAD4360-F937-4280-AC32-8C5045AE6848}"/>
                  </a:ext>
                </a:extLst>
              </p:cNvPr>
              <p:cNvSpPr/>
              <p:nvPr/>
            </p:nvSpPr>
            <p:spPr>
              <a:xfrm>
                <a:off x="3662658" y="1385198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E51A850-6EBF-4D7A-A2B9-529AC44665C6}"/>
                  </a:ext>
                </a:extLst>
              </p:cNvPr>
              <p:cNvSpPr/>
              <p:nvPr/>
            </p:nvSpPr>
            <p:spPr>
              <a:xfrm>
                <a:off x="5663113" y="1389881"/>
                <a:ext cx="631446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2E9ADAC-AE54-4E39-9C7E-33A1487950DC}"/>
                  </a:ext>
                </a:extLst>
              </p:cNvPr>
              <p:cNvSpPr/>
              <p:nvPr/>
            </p:nvSpPr>
            <p:spPr>
              <a:xfrm>
                <a:off x="4993115" y="1389960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B663F2-FFC5-4988-9935-14D341F681A8}"/>
                </a:ext>
              </a:extLst>
            </p:cNvPr>
            <p:cNvSpPr/>
            <p:nvPr/>
          </p:nvSpPr>
          <p:spPr>
            <a:xfrm>
              <a:off x="6983678" y="138249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15716" y="1996391"/>
            <a:ext cx="252822" cy="1732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06232" y="5299787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4445051" y="5316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95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\app\resource\contents\lesson02\ops\lesson02\images\mm_32_2_04_03_02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4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15AC66F-830B-48E3-B166-2DDBF740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9" y="2030493"/>
            <a:ext cx="4582067" cy="188894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803495" y="1994592"/>
            <a:ext cx="1159290" cy="2092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470782" y="4200244"/>
            <a:ext cx="611744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일 모형으로 바꾼 후 일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부분으로 똑같이 나누어 계산해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27" y="4566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4DF7EA-439E-4DF3-903B-EA73D352177B}"/>
              </a:ext>
            </a:extLst>
          </p:cNvPr>
          <p:cNvGrpSpPr/>
          <p:nvPr/>
        </p:nvGrpSpPr>
        <p:grpSpPr>
          <a:xfrm>
            <a:off x="4669657" y="2169617"/>
            <a:ext cx="2270354" cy="1215287"/>
            <a:chOff x="3427870" y="1301205"/>
            <a:chExt cx="2270354" cy="1215287"/>
          </a:xfrm>
        </p:grpSpPr>
        <p:sp>
          <p:nvSpPr>
            <p:cNvPr id="25" name="모서리가 둥근 직사각형 40">
              <a:extLst>
                <a:ext uri="{FF2B5EF4-FFF2-40B4-BE49-F238E27FC236}">
                  <a16:creationId xmlns:a16="http://schemas.microsoft.com/office/drawing/2014/main" id="{C4A338EE-80CF-4B02-BB07-F80F77141090}"/>
                </a:ext>
              </a:extLst>
            </p:cNvPr>
            <p:cNvSpPr/>
            <p:nvPr/>
          </p:nvSpPr>
          <p:spPr>
            <a:xfrm>
              <a:off x="3660388" y="1301205"/>
              <a:ext cx="2037836" cy="12152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남은 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부분으로 어떻게 똑같이 나누지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A91B5D2-686F-410F-818A-94929E646706}"/>
                </a:ext>
              </a:extLst>
            </p:cNvPr>
            <p:cNvSpPr/>
            <p:nvPr/>
          </p:nvSpPr>
          <p:spPr>
            <a:xfrm rot="10522332">
              <a:off x="3427870" y="1765444"/>
              <a:ext cx="225065" cy="19383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11C1715-92A8-44F9-837F-356BBF4DD1C2}"/>
              </a:ext>
            </a:extLst>
          </p:cNvPr>
          <p:cNvGrpSpPr/>
          <p:nvPr/>
        </p:nvGrpSpPr>
        <p:grpSpPr>
          <a:xfrm>
            <a:off x="92078" y="2428372"/>
            <a:ext cx="2176460" cy="1410584"/>
            <a:chOff x="4009740" y="807903"/>
            <a:chExt cx="2176460" cy="1410584"/>
          </a:xfrm>
        </p:grpSpPr>
        <p:sp>
          <p:nvSpPr>
            <p:cNvPr id="28" name="모서리가 둥근 직사각형 57">
              <a:extLst>
                <a:ext uri="{FF2B5EF4-FFF2-40B4-BE49-F238E27FC236}">
                  <a16:creationId xmlns:a16="http://schemas.microsoft.com/office/drawing/2014/main" id="{4D5AF0A7-09E3-40A6-83FA-1DF8AE87B9DA}"/>
                </a:ext>
              </a:extLst>
            </p:cNvPr>
            <p:cNvSpPr/>
            <p:nvPr/>
          </p:nvSpPr>
          <p:spPr>
            <a:xfrm>
              <a:off x="4009740" y="980199"/>
              <a:ext cx="2176460" cy="12382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개가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먼저 나누어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6BCBA63E-1049-4AE4-BC4B-783B629CA0FB}"/>
                </a:ext>
              </a:extLst>
            </p:cNvPr>
            <p:cNvSpPr/>
            <p:nvPr/>
          </p:nvSpPr>
          <p:spPr>
            <a:xfrm rot="18187787">
              <a:off x="5902594" y="822710"/>
              <a:ext cx="225065" cy="19545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9012A9-6F6C-4DC3-B1C2-A3316BE63134}"/>
              </a:ext>
            </a:extLst>
          </p:cNvPr>
          <p:cNvGrpSpPr/>
          <p:nvPr/>
        </p:nvGrpSpPr>
        <p:grpSpPr>
          <a:xfrm>
            <a:off x="3652768" y="1382494"/>
            <a:ext cx="3296041" cy="263057"/>
            <a:chOff x="4318378" y="1382494"/>
            <a:chExt cx="3296041" cy="2630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0C28DE0-A739-4A9C-8233-1D969BE9C261}"/>
                </a:ext>
              </a:extLst>
            </p:cNvPr>
            <p:cNvGrpSpPr/>
            <p:nvPr/>
          </p:nvGrpSpPr>
          <p:grpSpPr>
            <a:xfrm>
              <a:off x="4318378" y="1385198"/>
              <a:ext cx="2632642" cy="260353"/>
              <a:chOff x="3662658" y="1385198"/>
              <a:chExt cx="2631901" cy="26035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8DD1635-00DC-46FF-A7BB-CC76CD192E99}"/>
                  </a:ext>
                </a:extLst>
              </p:cNvPr>
              <p:cNvSpPr/>
              <p:nvPr/>
            </p:nvSpPr>
            <p:spPr>
              <a:xfrm>
                <a:off x="4331569" y="1389881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CAD4360-F937-4280-AC32-8C5045AE6848}"/>
                  </a:ext>
                </a:extLst>
              </p:cNvPr>
              <p:cNvSpPr/>
              <p:nvPr/>
            </p:nvSpPr>
            <p:spPr>
              <a:xfrm>
                <a:off x="3662658" y="1385198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E51A850-6EBF-4D7A-A2B9-529AC44665C6}"/>
                  </a:ext>
                </a:extLst>
              </p:cNvPr>
              <p:cNvSpPr/>
              <p:nvPr/>
            </p:nvSpPr>
            <p:spPr>
              <a:xfrm>
                <a:off x="5663113" y="1389881"/>
                <a:ext cx="631446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2E9ADAC-AE54-4E39-9C7E-33A1487950DC}"/>
                  </a:ext>
                </a:extLst>
              </p:cNvPr>
              <p:cNvSpPr/>
              <p:nvPr/>
            </p:nvSpPr>
            <p:spPr>
              <a:xfrm>
                <a:off x="4993115" y="1389960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B663F2-FFC5-4988-9935-14D341F681A8}"/>
                </a:ext>
              </a:extLst>
            </p:cNvPr>
            <p:cNvSpPr/>
            <p:nvPr/>
          </p:nvSpPr>
          <p:spPr>
            <a:xfrm>
              <a:off x="6983678" y="138249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15716" y="1996391"/>
            <a:ext cx="252822" cy="1732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06232" y="5299787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0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15AC66F-830B-48E3-B166-2DDBF740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9" y="2030493"/>
            <a:ext cx="4582067" cy="188894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803495" y="1994592"/>
            <a:ext cx="1159290" cy="2092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다른 방법은 없을까요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470782" y="4200244"/>
            <a:ext cx="611744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모형을 모두 일 모형으로 바꿔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부분으로 똑같이 나누어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27" y="4566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4DF7EA-439E-4DF3-903B-EA73D352177B}"/>
              </a:ext>
            </a:extLst>
          </p:cNvPr>
          <p:cNvGrpSpPr/>
          <p:nvPr/>
        </p:nvGrpSpPr>
        <p:grpSpPr>
          <a:xfrm>
            <a:off x="4669657" y="2169617"/>
            <a:ext cx="2270354" cy="1215287"/>
            <a:chOff x="3427870" y="1301205"/>
            <a:chExt cx="2270354" cy="1215287"/>
          </a:xfrm>
        </p:grpSpPr>
        <p:sp>
          <p:nvSpPr>
            <p:cNvPr id="25" name="모서리가 둥근 직사각형 40">
              <a:extLst>
                <a:ext uri="{FF2B5EF4-FFF2-40B4-BE49-F238E27FC236}">
                  <a16:creationId xmlns:a16="http://schemas.microsoft.com/office/drawing/2014/main" id="{C4A338EE-80CF-4B02-BB07-F80F77141090}"/>
                </a:ext>
              </a:extLst>
            </p:cNvPr>
            <p:cNvSpPr/>
            <p:nvPr/>
          </p:nvSpPr>
          <p:spPr>
            <a:xfrm>
              <a:off x="3660388" y="1301205"/>
              <a:ext cx="2037836" cy="12152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남은 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부분으로 어떻게 똑같이 나누지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A91B5D2-686F-410F-818A-94929E646706}"/>
                </a:ext>
              </a:extLst>
            </p:cNvPr>
            <p:cNvSpPr/>
            <p:nvPr/>
          </p:nvSpPr>
          <p:spPr>
            <a:xfrm rot="10522332">
              <a:off x="3427870" y="1765444"/>
              <a:ext cx="225065" cy="19383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11C1715-92A8-44F9-837F-356BBF4DD1C2}"/>
              </a:ext>
            </a:extLst>
          </p:cNvPr>
          <p:cNvGrpSpPr/>
          <p:nvPr/>
        </p:nvGrpSpPr>
        <p:grpSpPr>
          <a:xfrm>
            <a:off x="92078" y="2428372"/>
            <a:ext cx="2176460" cy="1410584"/>
            <a:chOff x="4009740" y="807903"/>
            <a:chExt cx="2176460" cy="1410584"/>
          </a:xfrm>
        </p:grpSpPr>
        <p:sp>
          <p:nvSpPr>
            <p:cNvPr id="28" name="모서리가 둥근 직사각형 57">
              <a:extLst>
                <a:ext uri="{FF2B5EF4-FFF2-40B4-BE49-F238E27FC236}">
                  <a16:creationId xmlns:a16="http://schemas.microsoft.com/office/drawing/2014/main" id="{4D5AF0A7-09E3-40A6-83FA-1DF8AE87B9DA}"/>
                </a:ext>
              </a:extLst>
            </p:cNvPr>
            <p:cNvSpPr/>
            <p:nvPr/>
          </p:nvSpPr>
          <p:spPr>
            <a:xfrm>
              <a:off x="4009740" y="980199"/>
              <a:ext cx="2176460" cy="12382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개가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먼저 나누어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6BCBA63E-1049-4AE4-BC4B-783B629CA0FB}"/>
                </a:ext>
              </a:extLst>
            </p:cNvPr>
            <p:cNvSpPr/>
            <p:nvPr/>
          </p:nvSpPr>
          <p:spPr>
            <a:xfrm rot="18187787">
              <a:off x="5902594" y="822710"/>
              <a:ext cx="225065" cy="19545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15716" y="1996391"/>
            <a:ext cx="252822" cy="1732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9012A9-6F6C-4DC3-B1C2-A3316BE63134}"/>
              </a:ext>
            </a:extLst>
          </p:cNvPr>
          <p:cNvGrpSpPr/>
          <p:nvPr/>
        </p:nvGrpSpPr>
        <p:grpSpPr>
          <a:xfrm>
            <a:off x="3652768" y="1382494"/>
            <a:ext cx="3296041" cy="263057"/>
            <a:chOff x="4318378" y="1382494"/>
            <a:chExt cx="3296041" cy="26305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0C28DE0-A739-4A9C-8233-1D969BE9C261}"/>
                </a:ext>
              </a:extLst>
            </p:cNvPr>
            <p:cNvGrpSpPr/>
            <p:nvPr/>
          </p:nvGrpSpPr>
          <p:grpSpPr>
            <a:xfrm>
              <a:off x="4318378" y="1385198"/>
              <a:ext cx="2632642" cy="260353"/>
              <a:chOff x="3662658" y="1385198"/>
              <a:chExt cx="2631901" cy="260353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8DD1635-00DC-46FF-A7BB-CC76CD192E99}"/>
                  </a:ext>
                </a:extLst>
              </p:cNvPr>
              <p:cNvSpPr/>
              <p:nvPr/>
            </p:nvSpPr>
            <p:spPr>
              <a:xfrm>
                <a:off x="4331569" y="1389881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CAD4360-F937-4280-AC32-8C5045AE6848}"/>
                  </a:ext>
                </a:extLst>
              </p:cNvPr>
              <p:cNvSpPr/>
              <p:nvPr/>
            </p:nvSpPr>
            <p:spPr>
              <a:xfrm>
                <a:off x="3662658" y="1385198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E51A850-6EBF-4D7A-A2B9-529AC44665C6}"/>
                  </a:ext>
                </a:extLst>
              </p:cNvPr>
              <p:cNvSpPr/>
              <p:nvPr/>
            </p:nvSpPr>
            <p:spPr>
              <a:xfrm>
                <a:off x="5663113" y="1389881"/>
                <a:ext cx="631446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2E9ADAC-AE54-4E39-9C7E-33A1487950DC}"/>
                  </a:ext>
                </a:extLst>
              </p:cNvPr>
              <p:cNvSpPr/>
              <p:nvPr/>
            </p:nvSpPr>
            <p:spPr>
              <a:xfrm>
                <a:off x="4993115" y="1389960"/>
                <a:ext cx="631446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2B663F2-FFC5-4988-9935-14D341F681A8}"/>
                </a:ext>
              </a:extLst>
            </p:cNvPr>
            <p:cNvSpPr/>
            <p:nvPr/>
          </p:nvSpPr>
          <p:spPr>
            <a:xfrm>
              <a:off x="6983678" y="1382494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83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링크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e.tsherpa.co.kr/media/mediaframe3.aspx?mid=M202206246_800k.mp4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수식이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23585" y="1752542"/>
            <a:ext cx="3389790" cy="137672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12021" y="32196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F65537E-A87E-4A25-97B1-BC21D719F794}"/>
              </a:ext>
            </a:extLst>
          </p:cNvPr>
          <p:cNvSpPr/>
          <p:nvPr/>
        </p:nvSpPr>
        <p:spPr>
          <a:xfrm>
            <a:off x="5732468" y="97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200EC2-A111-4C8E-A007-D620DCCE29F7}"/>
              </a:ext>
            </a:extLst>
          </p:cNvPr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08FFF1E4-5DC6-4743-8BB7-9D3F35655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D648F5BC-5947-4A8A-AE86-C9EE6ADD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99066409-1281-468C-BFBF-E2995BBD9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:a16="http://schemas.microsoft.com/office/drawing/2014/main" id="{A657D456-4371-4464-9F2A-B6D9497CA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9E48792C-77B0-4240-ADD5-FE2CFE366058}"/>
              </a:ext>
            </a:extLst>
          </p:cNvPr>
          <p:cNvSpPr/>
          <p:nvPr/>
        </p:nvSpPr>
        <p:spPr>
          <a:xfrm>
            <a:off x="2447240" y="515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185734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18533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185333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178794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98F8FB-E060-41FC-A841-82C3FFBD1A5A}"/>
              </a:ext>
            </a:extLst>
          </p:cNvPr>
          <p:cNvSpPr txBox="1"/>
          <p:nvPr/>
        </p:nvSpPr>
        <p:spPr>
          <a:xfrm>
            <a:off x="3755004" y="348391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225B275-39A9-4120-AE61-E34F1EFCDACC}"/>
              </a:ext>
            </a:extLst>
          </p:cNvPr>
          <p:cNvGrpSpPr/>
          <p:nvPr/>
        </p:nvGrpSpPr>
        <p:grpSpPr>
          <a:xfrm>
            <a:off x="4774343" y="3320499"/>
            <a:ext cx="2100947" cy="1525360"/>
            <a:chOff x="4774343" y="3320499"/>
            <a:chExt cx="2100947" cy="152536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011EE3F-91AF-4856-8793-FB0EA42A42C2}"/>
                </a:ext>
              </a:extLst>
            </p:cNvPr>
            <p:cNvSpPr txBox="1"/>
            <p:nvPr/>
          </p:nvSpPr>
          <p:spPr>
            <a:xfrm>
              <a:off x="5356714" y="3320499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50F75B0-B1D0-425F-BCFE-227EC8335A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37606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953D98-3894-48FE-99DE-B98D402D026C}"/>
                </a:ext>
              </a:extLst>
            </p:cNvPr>
            <p:cNvSpPr txBox="1"/>
            <p:nvPr/>
          </p:nvSpPr>
          <p:spPr>
            <a:xfrm>
              <a:off x="5356714" y="36753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787321A-B01A-41A4-9850-DFF0D9C54D96}"/>
                </a:ext>
              </a:extLst>
            </p:cNvPr>
            <p:cNvSpPr txBox="1"/>
            <p:nvPr/>
          </p:nvSpPr>
          <p:spPr>
            <a:xfrm>
              <a:off x="4774343" y="367533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04E42AA-78A4-42D4-8B0F-7F3564AA99AE}"/>
                </a:ext>
              </a:extLst>
            </p:cNvPr>
            <p:cNvSpPr/>
            <p:nvPr/>
          </p:nvSpPr>
          <p:spPr>
            <a:xfrm>
              <a:off x="5155377" y="360994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3219496-ECE2-4B11-8203-EE42466AB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445680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773AC0-519E-4D38-B7DE-6B93A2D14D69}"/>
                </a:ext>
              </a:extLst>
            </p:cNvPr>
            <p:cNvSpPr txBox="1"/>
            <p:nvPr/>
          </p:nvSpPr>
          <p:spPr>
            <a:xfrm>
              <a:off x="5356714" y="43714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D46CB6-C546-44E7-8E6E-5E2E4DE2984D}"/>
                </a:ext>
              </a:extLst>
            </p:cNvPr>
            <p:cNvSpPr txBox="1"/>
            <p:nvPr/>
          </p:nvSpPr>
          <p:spPr>
            <a:xfrm>
              <a:off x="5356714" y="39988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</a:t>
              </a:r>
              <a:endPara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3D37F4E-8474-4A25-AA1B-360BE77C1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2724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D2A39BB-1394-463A-99CD-95ECB4C0BA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7983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12D2B81-6F76-4C64-8F07-E6812D5D4A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761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9B1CA5C-FAA3-4374-9A69-56D7F2700E94}"/>
                </a:ext>
              </a:extLst>
            </p:cNvPr>
            <p:cNvSpPr txBox="1"/>
            <p:nvPr/>
          </p:nvSpPr>
          <p:spPr>
            <a:xfrm>
              <a:off x="5910403" y="3998898"/>
              <a:ext cx="9648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-15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 </a:t>
              </a:r>
              <a:r>
                <a:rPr lang="en-US" altLang="ko-KR" sz="1900" spc="-15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4×10</a:t>
              </a:r>
              <a:endPara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478725" y="3177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090801" y="2649767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707D50-0AF1-4539-AEF3-99C326CD6AB9}"/>
              </a:ext>
            </a:extLst>
          </p:cNvPr>
          <p:cNvGrpSpPr/>
          <p:nvPr/>
        </p:nvGrpSpPr>
        <p:grpSpPr>
          <a:xfrm>
            <a:off x="4959090" y="1385110"/>
            <a:ext cx="1971843" cy="260274"/>
            <a:chOff x="4959090" y="1385110"/>
            <a:chExt cx="1971843" cy="2602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7DD28D2-889C-4824-9E25-4A6D082E9AA3}"/>
                </a:ext>
              </a:extLst>
            </p:cNvPr>
            <p:cNvSpPr/>
            <p:nvPr/>
          </p:nvSpPr>
          <p:spPr>
            <a:xfrm>
              <a:off x="6300192" y="13897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25319FB-0175-44A8-9500-0ED26B85CCEC}"/>
                </a:ext>
              </a:extLst>
            </p:cNvPr>
            <p:cNvSpPr/>
            <p:nvPr/>
          </p:nvSpPr>
          <p:spPr>
            <a:xfrm>
              <a:off x="5632027" y="138511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21B32CB-847C-4DF4-8BA9-58432190AE4A}"/>
                </a:ext>
              </a:extLst>
            </p:cNvPr>
            <p:cNvSpPr/>
            <p:nvPr/>
          </p:nvSpPr>
          <p:spPr>
            <a:xfrm>
              <a:off x="4959090" y="1387989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5F60DCE-9002-41F6-84DF-6353D7CD6A27}"/>
              </a:ext>
            </a:extLst>
          </p:cNvPr>
          <p:cNvCxnSpPr>
            <a:cxnSpLocks/>
          </p:cNvCxnSpPr>
          <p:nvPr/>
        </p:nvCxnSpPr>
        <p:spPr bwMode="auto">
          <a:xfrm>
            <a:off x="5256387" y="191742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398F71E-1F39-4B32-840F-DBAE7340A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409" y="1844075"/>
            <a:ext cx="1709799" cy="105405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9A136AA4-D9D4-4CF4-8AD5-96D271EC2E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7782" y="3793725"/>
            <a:ext cx="460198" cy="996351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D6F5A83-2FC6-4CCB-8A95-C9A66BF0AF44}"/>
              </a:ext>
            </a:extLst>
          </p:cNvPr>
          <p:cNvSpPr/>
          <p:nvPr/>
        </p:nvSpPr>
        <p:spPr>
          <a:xfrm>
            <a:off x="375524" y="363483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64A2D01B-6B29-4CE8-A7B4-7F9C7EA8D3E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962" t="15188" r="85201" b="14624"/>
          <a:stretch/>
        </p:blipFill>
        <p:spPr>
          <a:xfrm>
            <a:off x="519002" y="3797400"/>
            <a:ext cx="180020" cy="966288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55F1DB1-68FA-46D0-91A5-B2D7192EC923}"/>
              </a:ext>
            </a:extLst>
          </p:cNvPr>
          <p:cNvSpPr/>
          <p:nvPr/>
        </p:nvSpPr>
        <p:spPr>
          <a:xfrm>
            <a:off x="985849" y="363483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EBA71B3E-1613-4F7D-9362-99C09A621F9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962" t="15188" r="85201" b="14624"/>
          <a:stretch/>
        </p:blipFill>
        <p:spPr>
          <a:xfrm>
            <a:off x="1129327" y="3797400"/>
            <a:ext cx="180020" cy="966288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8BC40F8-982A-42A5-AE31-FC00285B676E}"/>
              </a:ext>
            </a:extLst>
          </p:cNvPr>
          <p:cNvSpPr/>
          <p:nvPr/>
        </p:nvSpPr>
        <p:spPr>
          <a:xfrm>
            <a:off x="1593124" y="363483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AD757D2-8808-428E-887A-71B7C563CFA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962" t="15188" r="85201" b="14624"/>
          <a:stretch/>
        </p:blipFill>
        <p:spPr>
          <a:xfrm>
            <a:off x="1736602" y="3797400"/>
            <a:ext cx="180020" cy="966288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1D6D7CB-1046-4908-93C1-63C3739E7776}"/>
              </a:ext>
            </a:extLst>
          </p:cNvPr>
          <p:cNvSpPr/>
          <p:nvPr/>
        </p:nvSpPr>
        <p:spPr>
          <a:xfrm>
            <a:off x="2202258" y="363483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86C3FE13-3471-4778-ACA4-4B5B622B4DA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962" t="15188" r="85201" b="14624"/>
          <a:stretch/>
        </p:blipFill>
        <p:spPr>
          <a:xfrm>
            <a:off x="2345736" y="3797400"/>
            <a:ext cx="180020" cy="9662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F50560-EE22-4E54-BFF2-8114D001E7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8725" y="3069333"/>
            <a:ext cx="1987046" cy="1211211"/>
          </a:xfrm>
          <a:prstGeom prst="rect">
            <a:avLst/>
          </a:prstGeom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77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SC32204.ai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E7F184-A9B9-4E74-9562-DF65B60031BA}"/>
              </a:ext>
            </a:extLst>
          </p:cNvPr>
          <p:cNvGrpSpPr/>
          <p:nvPr/>
        </p:nvGrpSpPr>
        <p:grpSpPr>
          <a:xfrm>
            <a:off x="333952" y="3825213"/>
            <a:ext cx="730496" cy="1340763"/>
            <a:chOff x="477008" y="3825213"/>
            <a:chExt cx="730496" cy="1340763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4E84F73C-AC68-433F-856A-8523CE515AD5}"/>
                </a:ext>
              </a:extLst>
            </p:cNvPr>
            <p:cNvSpPr/>
            <p:nvPr/>
          </p:nvSpPr>
          <p:spPr>
            <a:xfrm>
              <a:off x="477008" y="3825213"/>
              <a:ext cx="730496" cy="1340763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B9B0E29B-1C8D-48D3-A073-518A972B0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68" t="13574" r="30876" b="15792"/>
            <a:stretch/>
          </p:blipFill>
          <p:spPr>
            <a:xfrm>
              <a:off x="564458" y="3983553"/>
              <a:ext cx="468052" cy="990565"/>
            </a:xfrm>
            <a:prstGeom prst="rect">
              <a:avLst/>
            </a:prstGeom>
          </p:spPr>
        </p:pic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E9078D60-321D-4DB4-8075-DB784E798251}"/>
                </a:ext>
              </a:extLst>
            </p:cNvPr>
            <p:cNvSpPr/>
            <p:nvPr/>
          </p:nvSpPr>
          <p:spPr>
            <a:xfrm>
              <a:off x="808504" y="4358255"/>
              <a:ext cx="284840" cy="645840"/>
            </a:xfrm>
            <a:prstGeom prst="roundRect">
              <a:avLst>
                <a:gd name="adj" fmla="val 38792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5924293F-B0FF-45D0-A64D-06D62D51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560" y="4394390"/>
              <a:ext cx="165534" cy="574772"/>
            </a:xfrm>
            <a:prstGeom prst="rect">
              <a:avLst/>
            </a:prstGeom>
          </p:spPr>
        </p:pic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2766B22-96C5-4D5C-B5A1-5349C2111BFC}"/>
              </a:ext>
            </a:extLst>
          </p:cNvPr>
          <p:cNvGrpSpPr/>
          <p:nvPr/>
        </p:nvGrpSpPr>
        <p:grpSpPr>
          <a:xfrm>
            <a:off x="1137168" y="3825213"/>
            <a:ext cx="730496" cy="1340763"/>
            <a:chOff x="477008" y="3825213"/>
            <a:chExt cx="730496" cy="1340763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79D4E027-062C-4258-A817-6DFCE33F756E}"/>
                </a:ext>
              </a:extLst>
            </p:cNvPr>
            <p:cNvSpPr/>
            <p:nvPr/>
          </p:nvSpPr>
          <p:spPr>
            <a:xfrm>
              <a:off x="477008" y="3825213"/>
              <a:ext cx="730496" cy="1340763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43D08648-E1ED-4946-BA1D-76B1DFB33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68" t="13574" r="30876" b="15792"/>
            <a:stretch/>
          </p:blipFill>
          <p:spPr>
            <a:xfrm>
              <a:off x="564458" y="3983553"/>
              <a:ext cx="468052" cy="990565"/>
            </a:xfrm>
            <a:prstGeom prst="rect">
              <a:avLst/>
            </a:prstGeom>
          </p:spPr>
        </p:pic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13972FC6-CD01-4A92-B553-BE1725381A4F}"/>
                </a:ext>
              </a:extLst>
            </p:cNvPr>
            <p:cNvSpPr/>
            <p:nvPr/>
          </p:nvSpPr>
          <p:spPr>
            <a:xfrm>
              <a:off x="808504" y="4358255"/>
              <a:ext cx="284840" cy="645840"/>
            </a:xfrm>
            <a:prstGeom prst="roundRect">
              <a:avLst>
                <a:gd name="adj" fmla="val 38792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EDBF7A51-BAA2-40D0-B4DC-3A712D248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560" y="4394390"/>
              <a:ext cx="165534" cy="574772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DD30829-E368-41EE-9C9D-3E5D323690C1}"/>
              </a:ext>
            </a:extLst>
          </p:cNvPr>
          <p:cNvGrpSpPr/>
          <p:nvPr/>
        </p:nvGrpSpPr>
        <p:grpSpPr>
          <a:xfrm>
            <a:off x="1948386" y="3825213"/>
            <a:ext cx="730496" cy="1340763"/>
            <a:chOff x="477008" y="3825213"/>
            <a:chExt cx="730496" cy="1340763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E2DD6447-35CC-40A8-879A-F495709ECC89}"/>
                </a:ext>
              </a:extLst>
            </p:cNvPr>
            <p:cNvSpPr/>
            <p:nvPr/>
          </p:nvSpPr>
          <p:spPr>
            <a:xfrm>
              <a:off x="477008" y="3825213"/>
              <a:ext cx="730496" cy="1340763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84C4A572-8736-4119-B2B3-44430F832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68" t="13574" r="30876" b="15792"/>
            <a:stretch/>
          </p:blipFill>
          <p:spPr>
            <a:xfrm>
              <a:off x="564458" y="3983553"/>
              <a:ext cx="468052" cy="990565"/>
            </a:xfrm>
            <a:prstGeom prst="rect">
              <a:avLst/>
            </a:prstGeom>
          </p:spPr>
        </p:pic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2667E1F5-C708-42D6-999E-1C9A356D104A}"/>
                </a:ext>
              </a:extLst>
            </p:cNvPr>
            <p:cNvSpPr/>
            <p:nvPr/>
          </p:nvSpPr>
          <p:spPr>
            <a:xfrm>
              <a:off x="808504" y="4358255"/>
              <a:ext cx="284840" cy="645840"/>
            </a:xfrm>
            <a:prstGeom prst="roundRect">
              <a:avLst>
                <a:gd name="adj" fmla="val 38792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4D3CB22C-3C16-447E-BC84-C5256AB1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560" y="4394390"/>
              <a:ext cx="165534" cy="574772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2154E5E-5E05-44B8-8985-5C5B922FF67A}"/>
              </a:ext>
            </a:extLst>
          </p:cNvPr>
          <p:cNvGrpSpPr/>
          <p:nvPr/>
        </p:nvGrpSpPr>
        <p:grpSpPr>
          <a:xfrm>
            <a:off x="2754636" y="3825213"/>
            <a:ext cx="730496" cy="1340763"/>
            <a:chOff x="477008" y="3825213"/>
            <a:chExt cx="730496" cy="1340763"/>
          </a:xfrm>
        </p:grpSpPr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BB350CDB-A9E0-4CEE-B5E3-CC909D576BAE}"/>
                </a:ext>
              </a:extLst>
            </p:cNvPr>
            <p:cNvSpPr/>
            <p:nvPr/>
          </p:nvSpPr>
          <p:spPr>
            <a:xfrm>
              <a:off x="477008" y="3825213"/>
              <a:ext cx="730496" cy="1340763"/>
            </a:xfrm>
            <a:prstGeom prst="roundRect">
              <a:avLst/>
            </a:prstGeom>
            <a:solidFill>
              <a:srgbClr val="FBDFEB"/>
            </a:solidFill>
            <a:ln w="28575">
              <a:solidFill>
                <a:srgbClr val="FBD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A4C77176-71F1-45DF-8990-6F8A51854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68" t="13574" r="30876" b="15792"/>
            <a:stretch/>
          </p:blipFill>
          <p:spPr>
            <a:xfrm>
              <a:off x="564458" y="3983553"/>
              <a:ext cx="468052" cy="990565"/>
            </a:xfrm>
            <a:prstGeom prst="rect">
              <a:avLst/>
            </a:prstGeom>
          </p:spPr>
        </p:pic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BB402D5-3CAE-4A6D-B8FB-91A969AF0019}"/>
                </a:ext>
              </a:extLst>
            </p:cNvPr>
            <p:cNvSpPr/>
            <p:nvPr/>
          </p:nvSpPr>
          <p:spPr>
            <a:xfrm>
              <a:off x="808504" y="4358255"/>
              <a:ext cx="284840" cy="645840"/>
            </a:xfrm>
            <a:prstGeom prst="roundRect">
              <a:avLst>
                <a:gd name="adj" fmla="val 38792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3E64B932-C95E-4573-8DB0-046D9D09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560" y="4394390"/>
              <a:ext cx="165534" cy="574772"/>
            </a:xfrm>
            <a:prstGeom prst="rect">
              <a:avLst/>
            </a:prstGeom>
          </p:spPr>
        </p:pic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771422F-1CDF-4E35-B561-C572F8C6A87B}"/>
              </a:ext>
            </a:extLst>
          </p:cNvPr>
          <p:cNvSpPr/>
          <p:nvPr/>
        </p:nvSpPr>
        <p:spPr>
          <a:xfrm>
            <a:off x="223585" y="3685514"/>
            <a:ext cx="3389790" cy="1576684"/>
          </a:xfrm>
          <a:prstGeom prst="roundRect">
            <a:avLst>
              <a:gd name="adj" fmla="val 8796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수식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분홍색 점선 화살표가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22608" y="345895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6B427772-CAB4-4770-9E12-4475060162C7}"/>
              </a:ext>
            </a:extLst>
          </p:cNvPr>
          <p:cNvSpPr/>
          <p:nvPr/>
        </p:nvSpPr>
        <p:spPr>
          <a:xfrm rot="5400000">
            <a:off x="1090801" y="891228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36076CD-8EEC-445E-8FDE-A45DD4343659}"/>
              </a:ext>
            </a:extLst>
          </p:cNvPr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104" name="Picture 11">
              <a:extLst>
                <a:ext uri="{FF2B5EF4-FFF2-40B4-BE49-F238E27FC236}">
                  <a16:creationId xmlns:a16="http://schemas.microsoft.com/office/drawing/2014/main" id="{631354DB-7A3B-4B02-988E-68958CE5D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2">
              <a:extLst>
                <a:ext uri="{FF2B5EF4-FFF2-40B4-BE49-F238E27FC236}">
                  <a16:creationId xmlns:a16="http://schemas.microsoft.com/office/drawing/2014/main" id="{1C5BA904-4A83-4CEF-89CC-53FAC6939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>
              <a:extLst>
                <a:ext uri="{FF2B5EF4-FFF2-40B4-BE49-F238E27FC236}">
                  <a16:creationId xmlns:a16="http://schemas.microsoft.com/office/drawing/2014/main" id="{27633EBC-F9D9-448B-97DB-6F4121AB7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4">
              <a:extLst>
                <a:ext uri="{FF2B5EF4-FFF2-40B4-BE49-F238E27FC236}">
                  <a16:creationId xmlns:a16="http://schemas.microsoft.com/office/drawing/2014/main" id="{79EB572B-C4FB-4009-BDE8-80BAA6072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E144440-2E6C-464C-8F07-D14D0724CD90}"/>
              </a:ext>
            </a:extLst>
          </p:cNvPr>
          <p:cNvSpPr txBox="1"/>
          <p:nvPr/>
        </p:nvSpPr>
        <p:spPr>
          <a:xfrm>
            <a:off x="5356714" y="343267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9AFAD0-257D-42BD-BB8C-32DFC7528CA2}"/>
              </a:ext>
            </a:extLst>
          </p:cNvPr>
          <p:cNvSpPr txBox="1"/>
          <p:nvPr/>
        </p:nvSpPr>
        <p:spPr>
          <a:xfrm>
            <a:off x="3755004" y="3682010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85F41E-5F01-4733-85ED-0D5955BFA40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387282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A7AE080-3318-4F95-95DE-CC6E878BE51B}"/>
              </a:ext>
            </a:extLst>
          </p:cNvPr>
          <p:cNvSpPr txBox="1"/>
          <p:nvPr/>
        </p:nvSpPr>
        <p:spPr>
          <a:xfrm>
            <a:off x="5356714" y="378751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BB72E6-F982-4514-9E35-BAB12730A79C}"/>
              </a:ext>
            </a:extLst>
          </p:cNvPr>
          <p:cNvSpPr txBox="1"/>
          <p:nvPr/>
        </p:nvSpPr>
        <p:spPr>
          <a:xfrm>
            <a:off x="4774343" y="378751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1352ABF-3042-4939-8826-E6CE97BEA56A}"/>
              </a:ext>
            </a:extLst>
          </p:cNvPr>
          <p:cNvSpPr/>
          <p:nvPr/>
        </p:nvSpPr>
        <p:spPr>
          <a:xfrm>
            <a:off x="5155377" y="372212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563F42F-A250-43FC-A4A5-E8E318931050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568984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CA5BA8-C3E7-44FC-BFAE-5E735C72FF95}"/>
              </a:ext>
            </a:extLst>
          </p:cNvPr>
          <p:cNvSpPr txBox="1"/>
          <p:nvPr/>
        </p:nvSpPr>
        <p:spPr>
          <a:xfrm>
            <a:off x="5356714" y="44836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1 2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5B8CEBE-7780-4370-91E9-326C4241128B}"/>
              </a:ext>
            </a:extLst>
          </p:cNvPr>
          <p:cNvSpPr txBox="1"/>
          <p:nvPr/>
        </p:nvSpPr>
        <p:spPr>
          <a:xfrm>
            <a:off x="5356714" y="41110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A98BD6E-B5E2-4B33-AB22-A6D06B98B338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AAD51328-4058-4676-8783-88B52A0CBD9E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A4772C1-3063-4E28-BA25-756BE78D1EF5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209F7F2-2B01-4D3C-A425-9C2A796EA906}"/>
              </a:ext>
            </a:extLst>
          </p:cNvPr>
          <p:cNvSpPr txBox="1"/>
          <p:nvPr/>
        </p:nvSpPr>
        <p:spPr>
          <a:xfrm>
            <a:off x="5910403" y="4798672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69F29C-2566-4653-BD40-395F183CA9DB}"/>
              </a:ext>
            </a:extLst>
          </p:cNvPr>
          <p:cNvSpPr txBox="1"/>
          <p:nvPr/>
        </p:nvSpPr>
        <p:spPr>
          <a:xfrm>
            <a:off x="3755004" y="1758895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46FCCE7E-FFF5-4766-8637-E733663875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0265" y="4230727"/>
            <a:ext cx="210135" cy="32732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32A7C1DD-06F3-4789-BD20-988FA2CC028B}"/>
              </a:ext>
            </a:extLst>
          </p:cNvPr>
          <p:cNvSpPr txBox="1"/>
          <p:nvPr/>
        </p:nvSpPr>
        <p:spPr>
          <a:xfrm>
            <a:off x="5356714" y="48170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A5C75C2-F9AC-4793-ACF4-2507D1AB28BC}"/>
              </a:ext>
            </a:extLst>
          </p:cNvPr>
          <p:cNvCxnSpPr>
            <a:cxnSpLocks/>
          </p:cNvCxnSpPr>
          <p:nvPr/>
        </p:nvCxnSpPr>
        <p:spPr bwMode="auto">
          <a:xfrm>
            <a:off x="5256387" y="5251853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53B23A6-6DB7-464A-B117-99E5E77D6B78}"/>
              </a:ext>
            </a:extLst>
          </p:cNvPr>
          <p:cNvSpPr txBox="1"/>
          <p:nvPr/>
        </p:nvSpPr>
        <p:spPr>
          <a:xfrm>
            <a:off x="5652664" y="5131107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7E4B0F0-9508-4F26-A680-D9CD220C303F}"/>
              </a:ext>
            </a:extLst>
          </p:cNvPr>
          <p:cNvGrpSpPr/>
          <p:nvPr/>
        </p:nvGrpSpPr>
        <p:grpSpPr>
          <a:xfrm>
            <a:off x="4959090" y="1385110"/>
            <a:ext cx="1971843" cy="260274"/>
            <a:chOff x="4959090" y="1385110"/>
            <a:chExt cx="1971843" cy="2602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D70229E-86AE-48CB-B95D-B6E6DEC1DD2B}"/>
                </a:ext>
              </a:extLst>
            </p:cNvPr>
            <p:cNvSpPr/>
            <p:nvPr/>
          </p:nvSpPr>
          <p:spPr>
            <a:xfrm>
              <a:off x="6300192" y="13897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E9790A3-BB21-4BA5-A119-4076C17D0245}"/>
                </a:ext>
              </a:extLst>
            </p:cNvPr>
            <p:cNvSpPr/>
            <p:nvPr/>
          </p:nvSpPr>
          <p:spPr>
            <a:xfrm>
              <a:off x="5632027" y="138511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35FD986-5C0C-4DFB-BD92-9BD8B49841B7}"/>
                </a:ext>
              </a:extLst>
            </p:cNvPr>
            <p:cNvSpPr/>
            <p:nvPr/>
          </p:nvSpPr>
          <p:spPr>
            <a:xfrm>
              <a:off x="4959090" y="1387989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4505F3EA-02BC-4496-AB6E-CCA09A408EF4}"/>
              </a:ext>
            </a:extLst>
          </p:cNvPr>
          <p:cNvSpPr/>
          <p:nvPr/>
        </p:nvSpPr>
        <p:spPr>
          <a:xfrm>
            <a:off x="2893501" y="1891506"/>
            <a:ext cx="571385" cy="1229329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C5FDD49-46FA-41A0-87B8-EF89972D13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271" y="3473349"/>
            <a:ext cx="2436326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77D38E7-E07B-46BE-88B2-A62E328898B3}"/>
              </a:ext>
            </a:extLst>
          </p:cNvPr>
          <p:cNvCxnSpPr>
            <a:cxnSpLocks/>
          </p:cNvCxnSpPr>
          <p:nvPr/>
        </p:nvCxnSpPr>
        <p:spPr bwMode="auto">
          <a:xfrm>
            <a:off x="2420705" y="3463825"/>
            <a:ext cx="0" cy="894430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DEFE572-7858-443E-8A60-8D75735579BE}"/>
              </a:ext>
            </a:extLst>
          </p:cNvPr>
          <p:cNvCxnSpPr>
            <a:cxnSpLocks/>
            <a:stCxn id="124" idx="2"/>
          </p:cNvCxnSpPr>
          <p:nvPr/>
        </p:nvCxnSpPr>
        <p:spPr bwMode="auto">
          <a:xfrm>
            <a:off x="3179194" y="3120835"/>
            <a:ext cx="0" cy="352514"/>
          </a:xfrm>
          <a:prstGeom prst="line">
            <a:avLst/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D465506-AC48-4DEB-882E-7EF56BBCF162}"/>
              </a:ext>
            </a:extLst>
          </p:cNvPr>
          <p:cNvCxnSpPr>
            <a:cxnSpLocks/>
          </p:cNvCxnSpPr>
          <p:nvPr/>
        </p:nvCxnSpPr>
        <p:spPr bwMode="auto">
          <a:xfrm>
            <a:off x="1617375" y="3463825"/>
            <a:ext cx="0" cy="894430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8536361-A379-4325-BBC4-B9096E37532B}"/>
              </a:ext>
            </a:extLst>
          </p:cNvPr>
          <p:cNvCxnSpPr>
            <a:cxnSpLocks/>
          </p:cNvCxnSpPr>
          <p:nvPr/>
        </p:nvCxnSpPr>
        <p:spPr bwMode="auto">
          <a:xfrm>
            <a:off x="817385" y="3463825"/>
            <a:ext cx="0" cy="894430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1283EB5-545E-4482-9BFA-29596424D1F1}"/>
              </a:ext>
            </a:extLst>
          </p:cNvPr>
          <p:cNvCxnSpPr>
            <a:cxnSpLocks/>
          </p:cNvCxnSpPr>
          <p:nvPr/>
        </p:nvCxnSpPr>
        <p:spPr bwMode="auto">
          <a:xfrm>
            <a:off x="3242597" y="3463825"/>
            <a:ext cx="0" cy="894430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571811" y="3279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5EBF77-EC25-4944-B4B3-10F90DA577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3666" y="2176463"/>
            <a:ext cx="1961335" cy="1072517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E7D26AA8-A306-485F-8A06-5741F9AD1D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7782" y="2004475"/>
            <a:ext cx="460198" cy="996351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FD69DEB-E610-4609-9B1C-212EFB05D500}"/>
              </a:ext>
            </a:extLst>
          </p:cNvPr>
          <p:cNvSpPr/>
          <p:nvPr/>
        </p:nvSpPr>
        <p:spPr>
          <a:xfrm>
            <a:off x="375524" y="184558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DAFE318D-3214-45DF-97B6-9B24B064311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962" t="15188" r="85201" b="14624"/>
          <a:stretch/>
        </p:blipFill>
        <p:spPr>
          <a:xfrm>
            <a:off x="519002" y="2008150"/>
            <a:ext cx="180020" cy="966288"/>
          </a:xfrm>
          <a:prstGeom prst="rect">
            <a:avLst/>
          </a:prstGeom>
        </p:spPr>
      </p:pic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24F91A4E-BE68-46DC-B8AB-F1699C0D0575}"/>
              </a:ext>
            </a:extLst>
          </p:cNvPr>
          <p:cNvSpPr/>
          <p:nvPr/>
        </p:nvSpPr>
        <p:spPr>
          <a:xfrm>
            <a:off x="985849" y="184558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F0DB5040-850E-440D-B3CA-402A1C60A2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962" t="15188" r="85201" b="14624"/>
          <a:stretch/>
        </p:blipFill>
        <p:spPr>
          <a:xfrm>
            <a:off x="1129327" y="2008150"/>
            <a:ext cx="180020" cy="966288"/>
          </a:xfrm>
          <a:prstGeom prst="rect">
            <a:avLst/>
          </a:prstGeom>
        </p:spPr>
      </p:pic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1D7D9A53-7DE8-4E46-89AB-649F881A723D}"/>
              </a:ext>
            </a:extLst>
          </p:cNvPr>
          <p:cNvSpPr/>
          <p:nvPr/>
        </p:nvSpPr>
        <p:spPr>
          <a:xfrm>
            <a:off x="1593124" y="184558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B1017BB5-A755-4F2F-B773-7487BDAC2B2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962" t="15188" r="85201" b="14624"/>
          <a:stretch/>
        </p:blipFill>
        <p:spPr>
          <a:xfrm>
            <a:off x="1736602" y="2008150"/>
            <a:ext cx="180020" cy="966288"/>
          </a:xfrm>
          <a:prstGeom prst="rect">
            <a:avLst/>
          </a:prstGeom>
        </p:spPr>
      </p:pic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96B67CE1-3E8E-42BD-BE5C-C0811840E261}"/>
              </a:ext>
            </a:extLst>
          </p:cNvPr>
          <p:cNvSpPr/>
          <p:nvPr/>
        </p:nvSpPr>
        <p:spPr>
          <a:xfrm>
            <a:off x="2202258" y="1845586"/>
            <a:ext cx="480204" cy="1318811"/>
          </a:xfrm>
          <a:prstGeom prst="roundRect">
            <a:avLst>
              <a:gd name="adj" fmla="val 27187"/>
            </a:avLst>
          </a:prstGeom>
          <a:solidFill>
            <a:srgbClr val="D2EBF6"/>
          </a:solidFill>
          <a:ln w="28575">
            <a:solidFill>
              <a:srgbClr val="D2E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7EA66D07-ABCC-42B1-829E-D22D6447CD8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9962" t="15188" r="85201" b="14624"/>
          <a:stretch/>
        </p:blipFill>
        <p:spPr>
          <a:xfrm>
            <a:off x="2345736" y="2008150"/>
            <a:ext cx="180020" cy="966288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A225B275-39A9-4120-AE61-E34F1EFCDACC}"/>
              </a:ext>
            </a:extLst>
          </p:cNvPr>
          <p:cNvGrpSpPr/>
          <p:nvPr/>
        </p:nvGrpSpPr>
        <p:grpSpPr>
          <a:xfrm>
            <a:off x="4774343" y="1628800"/>
            <a:ext cx="2100947" cy="1525360"/>
            <a:chOff x="4774343" y="3320499"/>
            <a:chExt cx="2100947" cy="152536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11EE3F-91AF-4856-8793-FB0EA42A42C2}"/>
                </a:ext>
              </a:extLst>
            </p:cNvPr>
            <p:cNvSpPr txBox="1"/>
            <p:nvPr/>
          </p:nvSpPr>
          <p:spPr>
            <a:xfrm>
              <a:off x="5356714" y="3320499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50F75B0-B1D0-425F-BCFE-227EC8335A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37606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D953D98-3894-48FE-99DE-B98D402D026C}"/>
                </a:ext>
              </a:extLst>
            </p:cNvPr>
            <p:cNvSpPr txBox="1"/>
            <p:nvPr/>
          </p:nvSpPr>
          <p:spPr>
            <a:xfrm>
              <a:off x="5356714" y="36753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87321A-B01A-41A4-9850-DFF0D9C54D96}"/>
                </a:ext>
              </a:extLst>
            </p:cNvPr>
            <p:cNvSpPr txBox="1"/>
            <p:nvPr/>
          </p:nvSpPr>
          <p:spPr>
            <a:xfrm>
              <a:off x="4774343" y="367533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04E42AA-78A4-42D4-8B0F-7F3564AA99AE}"/>
                </a:ext>
              </a:extLst>
            </p:cNvPr>
            <p:cNvSpPr/>
            <p:nvPr/>
          </p:nvSpPr>
          <p:spPr>
            <a:xfrm>
              <a:off x="5155377" y="360994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3219496-ECE2-4B11-8203-EE42466AB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445680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773AC0-519E-4D38-B7DE-6B93A2D14D69}"/>
                </a:ext>
              </a:extLst>
            </p:cNvPr>
            <p:cNvSpPr txBox="1"/>
            <p:nvPr/>
          </p:nvSpPr>
          <p:spPr>
            <a:xfrm>
              <a:off x="5356714" y="43714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46CB6-C546-44E7-8E6E-5E2E4DE2984D}"/>
                </a:ext>
              </a:extLst>
            </p:cNvPr>
            <p:cNvSpPr txBox="1"/>
            <p:nvPr/>
          </p:nvSpPr>
          <p:spPr>
            <a:xfrm>
              <a:off x="5356714" y="39988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</a:t>
              </a:r>
              <a:endPara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3D37F4E-8474-4A25-AA1B-360BE77C1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2724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D2A39BB-1394-463A-99CD-95ECB4C0BA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7983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12D2B81-6F76-4C64-8F07-E6812D5D4A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761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9B1CA5C-FAA3-4374-9A69-56D7F2700E94}"/>
                </a:ext>
              </a:extLst>
            </p:cNvPr>
            <p:cNvSpPr txBox="1"/>
            <p:nvPr/>
          </p:nvSpPr>
          <p:spPr>
            <a:xfrm>
              <a:off x="5910403" y="3998898"/>
              <a:ext cx="9648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-15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 </a:t>
              </a:r>
              <a:r>
                <a:rPr lang="en-US" altLang="ko-KR" sz="1900" spc="-15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4×10</a:t>
              </a:r>
              <a:endPara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237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SC32204.ai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0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위쪽으로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535996" y="2165219"/>
            <a:ext cx="11290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427" y="2167790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5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id="{A8D01A7E-E639-46E8-9DD3-0E0B14FD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71" y="356123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CF2D1BA-FC40-4711-BD5E-0D15C0BF32F1}"/>
              </a:ext>
            </a:extLst>
          </p:cNvPr>
          <p:cNvSpPr/>
          <p:nvPr/>
        </p:nvSpPr>
        <p:spPr>
          <a:xfrm>
            <a:off x="4282707" y="3489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D561A4-DD61-489F-810A-DA7048DCC121}"/>
              </a:ext>
            </a:extLst>
          </p:cNvPr>
          <p:cNvGrpSpPr/>
          <p:nvPr/>
        </p:nvGrpSpPr>
        <p:grpSpPr>
          <a:xfrm>
            <a:off x="4959090" y="1385110"/>
            <a:ext cx="1971843" cy="259449"/>
            <a:chOff x="1034347" y="256791"/>
            <a:chExt cx="1968072" cy="2594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9B6154-5BEF-4785-98A7-5D1D70202EB7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2C9C596-FDA5-4A7F-881A-17AA5E3BA508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4CFE938-2BF6-46BC-888A-E96CE63E6DE8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8C7A6BC-DDC4-4E2F-A5CA-251DE61C41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483" y="1675445"/>
            <a:ext cx="3068816" cy="3903319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237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SC32204.ai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7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5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때 발주 나간 음성 파일 재사용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비교해볼까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5DE79D-59A6-4A9D-A69A-E8D00D59C145}"/>
              </a:ext>
            </a:extLst>
          </p:cNvPr>
          <p:cNvGrpSpPr/>
          <p:nvPr/>
        </p:nvGrpSpPr>
        <p:grpSpPr>
          <a:xfrm>
            <a:off x="4959090" y="1385110"/>
            <a:ext cx="1971843" cy="259449"/>
            <a:chOff x="1034347" y="256791"/>
            <a:chExt cx="1968072" cy="25944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77FB4E-33FB-4515-A36C-12A17AA8A203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0F8A49-FD69-491B-B806-3609320CF477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A351A7-5FDA-436C-9349-233A48E9D5D8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D7DB5954-C79E-4A46-B36E-A3241E4E0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483" y="1675445"/>
            <a:ext cx="3068816" cy="39033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535996" y="2165219"/>
            <a:ext cx="11290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427" y="2167790"/>
            <a:ext cx="360000" cy="3550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5E2E62-C5C8-4BEC-AEBF-A97D3D6C65B1}"/>
              </a:ext>
            </a:extLst>
          </p:cNvPr>
          <p:cNvGrpSpPr/>
          <p:nvPr/>
        </p:nvGrpSpPr>
        <p:grpSpPr>
          <a:xfrm>
            <a:off x="5069858" y="2492896"/>
            <a:ext cx="1786225" cy="1169677"/>
            <a:chOff x="3393305" y="2017104"/>
            <a:chExt cx="1786225" cy="906270"/>
          </a:xfrm>
        </p:grpSpPr>
        <p:sp>
          <p:nvSpPr>
            <p:cNvPr id="33" name="모서리가 둥근 직사각형 23">
              <a:extLst>
                <a:ext uri="{FF2B5EF4-FFF2-40B4-BE49-F238E27FC236}">
                  <a16:creationId xmlns:a16="http://schemas.microsoft.com/office/drawing/2014/main" id="{3E5AF4F8-8904-44BD-8D2D-CC0AF97E8684}"/>
                </a:ext>
              </a:extLst>
            </p:cNvPr>
            <p:cNvSpPr/>
            <p:nvPr/>
          </p:nvSpPr>
          <p:spPr>
            <a:xfrm>
              <a:off x="3393305" y="2017104"/>
              <a:ext cx="1786225" cy="7213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어림한 값과 계산한 값을 비교해볼까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F90BD971-6A1E-4048-A895-CF6E2A27DAF3}"/>
                </a:ext>
              </a:extLst>
            </p:cNvPr>
            <p:cNvSpPr/>
            <p:nvPr/>
          </p:nvSpPr>
          <p:spPr>
            <a:xfrm flipV="1">
              <a:off x="3752428" y="2745057"/>
              <a:ext cx="195359" cy="178317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447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DD6FD8DB-1450-4713-83B4-ADEB4385B97F}"/>
              </a:ext>
            </a:extLst>
          </p:cNvPr>
          <p:cNvSpPr txBox="1"/>
          <p:nvPr/>
        </p:nvSpPr>
        <p:spPr>
          <a:xfrm>
            <a:off x="395536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FD277E-63C7-4542-8351-BD86BD35D31C}"/>
              </a:ext>
            </a:extLst>
          </p:cNvPr>
          <p:cNvSpPr txBox="1"/>
          <p:nvPr/>
        </p:nvSpPr>
        <p:spPr>
          <a:xfrm>
            <a:off x="437829" y="2165219"/>
            <a:ext cx="63664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한 번 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들어가므로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몫의 십의 자리에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DBC43C3-63AB-4D28-A940-BEE931C8B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790" y="2191226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DF967721-6651-4565-A8D4-EE225333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6374EF-7D94-4518-9928-69437F3A5407}"/>
              </a:ext>
            </a:extLst>
          </p:cNvPr>
          <p:cNvSpPr txBox="1"/>
          <p:nvPr/>
        </p:nvSpPr>
        <p:spPr>
          <a:xfrm>
            <a:off x="437828" y="2890681"/>
            <a:ext cx="63664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남으므로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내려 쓰고 일의 자리 수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내려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2CE8E4C-E495-47BF-9257-5E7DE7837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547" y="3184491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FC11AB4-8F26-4ADE-98E3-8D2E0A49A4C6}"/>
              </a:ext>
            </a:extLst>
          </p:cNvPr>
          <p:cNvGrpSpPr/>
          <p:nvPr/>
        </p:nvGrpSpPr>
        <p:grpSpPr>
          <a:xfrm>
            <a:off x="4959090" y="1385110"/>
            <a:ext cx="1971843" cy="260275"/>
            <a:chOff x="1034347" y="548680"/>
            <a:chExt cx="1971750" cy="26027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75E044-BE5E-4E71-AFB8-AEC6CD0701E9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2DBBE3D-F5DE-4A1B-A76D-A0E160136B65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C9CDCF8-6D49-495B-BB7C-D528EB5DFC04}"/>
                </a:ext>
              </a:extLst>
            </p:cNvPr>
            <p:cNvSpPr/>
            <p:nvPr/>
          </p:nvSpPr>
          <p:spPr>
            <a:xfrm>
              <a:off x="1034347" y="54868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5FF6C64-3634-41B5-8AA3-050F11E085F7}"/>
              </a:ext>
            </a:extLst>
          </p:cNvPr>
          <p:cNvSpPr txBox="1"/>
          <p:nvPr/>
        </p:nvSpPr>
        <p:spPr>
          <a:xfrm>
            <a:off x="437828" y="3609020"/>
            <a:ext cx="63664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들어가므로 몫의 일의 자리에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쓰고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 아래에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F06EF6E9-A00E-4970-AC65-75EB2471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354" y="3959088"/>
            <a:ext cx="360000" cy="355000"/>
          </a:xfrm>
          <a:prstGeom prst="rect">
            <a:avLst/>
          </a:prstGeom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24158B13-2259-434A-8456-5A84A968F863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424953" y="1680952"/>
            <a:ext cx="1033517" cy="348942"/>
            <a:chOff x="3933073" y="2935437"/>
            <a:chExt cx="1033517" cy="348942"/>
          </a:xfrm>
        </p:grpSpPr>
        <p:pic>
          <p:nvPicPr>
            <p:cNvPr id="96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073" y="2935437"/>
              <a:ext cx="1017255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4211960" y="2967674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식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보기</a:t>
              </a:r>
              <a:endParaRPr lang="ko-KR" altLang="en-US" sz="11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4470449" y="1710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0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30570"/>
              </p:ext>
            </p:extLst>
          </p:nvPr>
        </p:nvGraphicFramePr>
        <p:xfrm>
          <a:off x="179388" y="149396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연극 모둠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 수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52÷4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알아보고 계산 원리 형식화하기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보면서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641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SC32204.ai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보기 버튼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D7DB5954-C79E-4A46-B36E-A3241E4E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944724"/>
            <a:ext cx="3375698" cy="4293651"/>
          </a:xfrm>
          <a:prstGeom prst="rect">
            <a:avLst/>
          </a:prstGeom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7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978128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97411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974111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90872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98F8FB-E060-41FC-A841-82C3FFBD1A5A}"/>
              </a:ext>
            </a:extLst>
          </p:cNvPr>
          <p:cNvSpPr txBox="1"/>
          <p:nvPr/>
        </p:nvSpPr>
        <p:spPr>
          <a:xfrm>
            <a:off x="3755004" y="2332280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225B275-39A9-4120-AE61-E34F1EFCDACC}"/>
              </a:ext>
            </a:extLst>
          </p:cNvPr>
          <p:cNvGrpSpPr/>
          <p:nvPr/>
        </p:nvGrpSpPr>
        <p:grpSpPr>
          <a:xfrm>
            <a:off x="4774343" y="2168860"/>
            <a:ext cx="2100947" cy="1525360"/>
            <a:chOff x="4774343" y="3320499"/>
            <a:chExt cx="2100947" cy="152536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1EE3F-91AF-4856-8793-FB0EA42A42C2}"/>
                </a:ext>
              </a:extLst>
            </p:cNvPr>
            <p:cNvSpPr txBox="1"/>
            <p:nvPr/>
          </p:nvSpPr>
          <p:spPr>
            <a:xfrm>
              <a:off x="5356714" y="3320499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50F75B0-B1D0-425F-BCFE-227EC8335A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37606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953D98-3894-48FE-99DE-B98D402D026C}"/>
                </a:ext>
              </a:extLst>
            </p:cNvPr>
            <p:cNvSpPr txBox="1"/>
            <p:nvPr/>
          </p:nvSpPr>
          <p:spPr>
            <a:xfrm>
              <a:off x="5356714" y="36753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87321A-B01A-41A4-9850-DFF0D9C54D96}"/>
                </a:ext>
              </a:extLst>
            </p:cNvPr>
            <p:cNvSpPr txBox="1"/>
            <p:nvPr/>
          </p:nvSpPr>
          <p:spPr>
            <a:xfrm>
              <a:off x="4774343" y="367533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04E42AA-78A4-42D4-8B0F-7F3564AA99AE}"/>
                </a:ext>
              </a:extLst>
            </p:cNvPr>
            <p:cNvSpPr/>
            <p:nvPr/>
          </p:nvSpPr>
          <p:spPr>
            <a:xfrm>
              <a:off x="5155377" y="360994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3219496-ECE2-4B11-8203-EE42466AB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6387" y="445680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2773AC0-519E-4D38-B7DE-6B93A2D14D69}"/>
                </a:ext>
              </a:extLst>
            </p:cNvPr>
            <p:cNvSpPr txBox="1"/>
            <p:nvPr/>
          </p:nvSpPr>
          <p:spPr>
            <a:xfrm>
              <a:off x="5356714" y="43714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6D46CB6-C546-44E7-8E6E-5E2E4DE2984D}"/>
                </a:ext>
              </a:extLst>
            </p:cNvPr>
            <p:cNvSpPr txBox="1"/>
            <p:nvPr/>
          </p:nvSpPr>
          <p:spPr>
            <a:xfrm>
              <a:off x="5356714" y="399889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</a:t>
              </a:r>
              <a:endPara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3D37F4E-8474-4A25-AA1B-360BE77C1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2724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D2A39BB-1394-463A-99CD-95ECB4C0BA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7983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12D2B81-6F76-4C64-8F07-E6812D5D4A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761" y="3483919"/>
              <a:ext cx="0" cy="1293354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9B1CA5C-FAA3-4374-9A69-56D7F2700E94}"/>
                </a:ext>
              </a:extLst>
            </p:cNvPr>
            <p:cNvSpPr txBox="1"/>
            <p:nvPr/>
          </p:nvSpPr>
          <p:spPr>
            <a:xfrm>
              <a:off x="5910403" y="3998898"/>
              <a:ext cx="9648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spc="-15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← </a:t>
              </a:r>
              <a:r>
                <a:rPr lang="en-US" altLang="ko-KR" sz="1900" spc="-15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4×10</a:t>
              </a:r>
              <a:endPara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5F60DCE-9002-41F6-84DF-6353D7CD6A27}"/>
              </a:ext>
            </a:extLst>
          </p:cNvPr>
          <p:cNvCxnSpPr>
            <a:cxnSpLocks/>
          </p:cNvCxnSpPr>
          <p:nvPr/>
        </p:nvCxnSpPr>
        <p:spPr bwMode="auto">
          <a:xfrm>
            <a:off x="5256387" y="103820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144440-2E6C-464C-8F07-D14D0724CD90}"/>
              </a:ext>
            </a:extLst>
          </p:cNvPr>
          <p:cNvSpPr txBox="1"/>
          <p:nvPr/>
        </p:nvSpPr>
        <p:spPr>
          <a:xfrm>
            <a:off x="5356714" y="364502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9AFAD0-257D-42BD-BB8C-32DFC7528CA2}"/>
              </a:ext>
            </a:extLst>
          </p:cNvPr>
          <p:cNvSpPr txBox="1"/>
          <p:nvPr/>
        </p:nvSpPr>
        <p:spPr>
          <a:xfrm>
            <a:off x="3755004" y="3894356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D85F41E-5F01-4733-85ED-0D5955BFA40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08517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A7AE080-3318-4F95-95DE-CC6E878BE51B}"/>
              </a:ext>
            </a:extLst>
          </p:cNvPr>
          <p:cNvSpPr txBox="1"/>
          <p:nvPr/>
        </p:nvSpPr>
        <p:spPr>
          <a:xfrm>
            <a:off x="5356714" y="399986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5BB72E6-F982-4514-9E35-BAB12730A79C}"/>
              </a:ext>
            </a:extLst>
          </p:cNvPr>
          <p:cNvSpPr txBox="1"/>
          <p:nvPr/>
        </p:nvSpPr>
        <p:spPr>
          <a:xfrm>
            <a:off x="4774343" y="399986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1352ABF-3042-4939-8826-E6CE97BEA56A}"/>
              </a:ext>
            </a:extLst>
          </p:cNvPr>
          <p:cNvSpPr/>
          <p:nvPr/>
        </p:nvSpPr>
        <p:spPr>
          <a:xfrm>
            <a:off x="5155377" y="393447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563F42F-A250-43FC-A4A5-E8E318931050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781330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9CA5BA8-C3E7-44FC-BFAE-5E735C72FF95}"/>
              </a:ext>
            </a:extLst>
          </p:cNvPr>
          <p:cNvSpPr txBox="1"/>
          <p:nvPr/>
        </p:nvSpPr>
        <p:spPr>
          <a:xfrm>
            <a:off x="5356714" y="469602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1 2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B8CEBE-7780-4370-91E9-326C4241128B}"/>
              </a:ext>
            </a:extLst>
          </p:cNvPr>
          <p:cNvSpPr txBox="1"/>
          <p:nvPr/>
        </p:nvSpPr>
        <p:spPr>
          <a:xfrm>
            <a:off x="5356714" y="432342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A98BD6E-B5E2-4B33-AB22-A6D06B98B338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80844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D51328-4058-4676-8783-88B52A0CBD9E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80844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A4772C1-3063-4E28-BA25-756BE78D1EF5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80844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209F7F2-2B01-4D3C-A425-9C2A796EA906}"/>
              </a:ext>
            </a:extLst>
          </p:cNvPr>
          <p:cNvSpPr txBox="1"/>
          <p:nvPr/>
        </p:nvSpPr>
        <p:spPr>
          <a:xfrm>
            <a:off x="5910403" y="5011018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4×3</a:t>
            </a: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46FCCE7E-FFF5-4766-8637-E73366387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265" y="4443073"/>
            <a:ext cx="210135" cy="327327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2A7C1DD-06F3-4789-BD20-988FA2CC028B}"/>
              </a:ext>
            </a:extLst>
          </p:cNvPr>
          <p:cNvSpPr txBox="1"/>
          <p:nvPr/>
        </p:nvSpPr>
        <p:spPr>
          <a:xfrm>
            <a:off x="5356714" y="502942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A5C75C2-F9AC-4793-ACF4-2507D1AB28BC}"/>
              </a:ext>
            </a:extLst>
          </p:cNvPr>
          <p:cNvCxnSpPr>
            <a:cxnSpLocks/>
          </p:cNvCxnSpPr>
          <p:nvPr/>
        </p:nvCxnSpPr>
        <p:spPr bwMode="auto">
          <a:xfrm>
            <a:off x="5256387" y="546419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53B23A6-6DB7-464A-B117-99E5E77D6B78}"/>
              </a:ext>
            </a:extLst>
          </p:cNvPr>
          <p:cNvSpPr txBox="1"/>
          <p:nvPr/>
        </p:nvSpPr>
        <p:spPr>
          <a:xfrm>
            <a:off x="5652664" y="5343453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69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650090" y="2362441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642108" y="227393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894389" y="2362441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895074" y="227393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1 7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4" y="2509009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2701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5204594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794062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894389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312018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693052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802088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895074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B6ED6-B323-4DAB-95AA-461FCB491F28}"/>
              </a:ext>
            </a:extLst>
          </p:cNvPr>
          <p:cNvSpPr txBox="1"/>
          <p:nvPr/>
        </p:nvSpPr>
        <p:spPr>
          <a:xfrm>
            <a:off x="895074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F9786-F549-4C79-B5D7-F7C8BEDD9E33}"/>
              </a:ext>
            </a:extLst>
          </p:cNvPr>
          <p:cNvSpPr txBox="1"/>
          <p:nvPr/>
        </p:nvSpPr>
        <p:spPr>
          <a:xfrm>
            <a:off x="895074" y="35080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2107CD-FE04-4E5F-B4CA-F01239EC4B21}"/>
              </a:ext>
            </a:extLst>
          </p:cNvPr>
          <p:cNvCxnSpPr>
            <a:cxnSpLocks/>
          </p:cNvCxnSpPr>
          <p:nvPr/>
        </p:nvCxnSpPr>
        <p:spPr bwMode="auto">
          <a:xfrm>
            <a:off x="802088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1067209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541096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641423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2059052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440086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642108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642108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642108" y="35080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814243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89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90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1518650" y="3261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343364" y="3261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>
            <a:extLst>
              <a:ext uri="{FF2B5EF4-FFF2-40B4-BE49-F238E27FC236}">
                <a16:creationId xmlns:a16="http://schemas.microsoft.com/office/drawing/2014/main" id="{35EDFBF3-20CE-480B-AEF5-66AAB98B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F7DE96F-0A32-45D6-8954-DBB209E09DCC}"/>
              </a:ext>
            </a:extLst>
          </p:cNvPr>
          <p:cNvSpPr txBox="1"/>
          <p:nvPr/>
        </p:nvSpPr>
        <p:spPr>
          <a:xfrm>
            <a:off x="2650090" y="2362441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51553B-20CD-41DC-A071-E543EE2A28EF}"/>
              </a:ext>
            </a:extLst>
          </p:cNvPr>
          <p:cNvSpPr txBox="1"/>
          <p:nvPr/>
        </p:nvSpPr>
        <p:spPr>
          <a:xfrm>
            <a:off x="2642108" y="227393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24E522-5E4F-4DE3-A52C-72178E14926E}"/>
              </a:ext>
            </a:extLst>
          </p:cNvPr>
          <p:cNvSpPr txBox="1"/>
          <p:nvPr/>
        </p:nvSpPr>
        <p:spPr>
          <a:xfrm>
            <a:off x="894389" y="2362441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BCCDD4-E34D-4700-891F-83223EB1DACA}"/>
              </a:ext>
            </a:extLst>
          </p:cNvPr>
          <p:cNvSpPr txBox="1"/>
          <p:nvPr/>
        </p:nvSpPr>
        <p:spPr>
          <a:xfrm>
            <a:off x="895074" y="227393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0F45754-D015-4729-8599-9DEA262D2BB2}"/>
              </a:ext>
            </a:extLst>
          </p:cNvPr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06BED6-5BD7-49FD-A251-1106DAAB76AD}"/>
              </a:ext>
            </a:extLst>
          </p:cNvPr>
          <p:cNvSpPr txBox="1"/>
          <p:nvPr/>
        </p:nvSpPr>
        <p:spPr>
          <a:xfrm>
            <a:off x="5204594" y="2509009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7" name="Picture 4">
            <a:extLst>
              <a:ext uri="{FF2B5EF4-FFF2-40B4-BE49-F238E27FC236}">
                <a16:creationId xmlns:a16="http://schemas.microsoft.com/office/drawing/2014/main" id="{50A2F840-1A2B-4549-B736-330DCA1F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2701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213EE76-0979-4C64-A194-9BADE1A18FFD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94BE38-F6B2-4CE9-B353-57DE4B101DC1}"/>
              </a:ext>
            </a:extLst>
          </p:cNvPr>
          <p:cNvSpPr txBox="1"/>
          <p:nvPr/>
        </p:nvSpPr>
        <p:spPr>
          <a:xfrm>
            <a:off x="5204594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0" name="Picture 4">
            <a:extLst>
              <a:ext uri="{FF2B5EF4-FFF2-40B4-BE49-F238E27FC236}">
                <a16:creationId xmlns:a16="http://schemas.microsoft.com/office/drawing/2014/main" id="{B59587D4-FCC3-45A0-AC96-2BF043B9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0304CCB-6B48-496A-A88A-9DC6B000635A}"/>
              </a:ext>
            </a:extLst>
          </p:cNvPr>
          <p:cNvCxnSpPr>
            <a:cxnSpLocks/>
          </p:cNvCxnSpPr>
          <p:nvPr/>
        </p:nvCxnSpPr>
        <p:spPr bwMode="auto">
          <a:xfrm>
            <a:off x="794062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4CB3DA7-3532-4F36-951C-1306D8615449}"/>
              </a:ext>
            </a:extLst>
          </p:cNvPr>
          <p:cNvSpPr txBox="1"/>
          <p:nvPr/>
        </p:nvSpPr>
        <p:spPr>
          <a:xfrm>
            <a:off x="894389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B874BB6-F0D1-4CAD-82E3-1FD7E297411A}"/>
              </a:ext>
            </a:extLst>
          </p:cNvPr>
          <p:cNvSpPr txBox="1"/>
          <p:nvPr/>
        </p:nvSpPr>
        <p:spPr>
          <a:xfrm>
            <a:off x="312018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63E53BA-D3BB-4AFE-A10E-E53381CA230E}"/>
              </a:ext>
            </a:extLst>
          </p:cNvPr>
          <p:cNvSpPr/>
          <p:nvPr/>
        </p:nvSpPr>
        <p:spPr>
          <a:xfrm>
            <a:off x="693052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48CE4622-C1E5-4D96-B78B-07D8E9C2BCB4}"/>
              </a:ext>
            </a:extLst>
          </p:cNvPr>
          <p:cNvCxnSpPr>
            <a:cxnSpLocks/>
          </p:cNvCxnSpPr>
          <p:nvPr/>
        </p:nvCxnSpPr>
        <p:spPr bwMode="auto">
          <a:xfrm>
            <a:off x="802088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65AA28A-F5FE-440D-8793-949AF31419CF}"/>
              </a:ext>
            </a:extLst>
          </p:cNvPr>
          <p:cNvSpPr txBox="1"/>
          <p:nvPr/>
        </p:nvSpPr>
        <p:spPr>
          <a:xfrm>
            <a:off x="895074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805D6E6-12BE-48E3-B049-BD9F9E1C824A}"/>
              </a:ext>
            </a:extLst>
          </p:cNvPr>
          <p:cNvSpPr txBox="1"/>
          <p:nvPr/>
        </p:nvSpPr>
        <p:spPr>
          <a:xfrm>
            <a:off x="895074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09E1555-DFB7-4A5B-8043-ADF1048EEE02}"/>
              </a:ext>
            </a:extLst>
          </p:cNvPr>
          <p:cNvSpPr txBox="1"/>
          <p:nvPr/>
        </p:nvSpPr>
        <p:spPr>
          <a:xfrm>
            <a:off x="895074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518E2777-E1DB-485E-92AD-4019EB9B47C9}"/>
              </a:ext>
            </a:extLst>
          </p:cNvPr>
          <p:cNvCxnSpPr>
            <a:cxnSpLocks/>
          </p:cNvCxnSpPr>
          <p:nvPr/>
        </p:nvCxnSpPr>
        <p:spPr bwMode="auto">
          <a:xfrm>
            <a:off x="802088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ED75F9F-FDAB-4F9C-9330-D54AF1394CA2}"/>
              </a:ext>
            </a:extLst>
          </p:cNvPr>
          <p:cNvSpPr txBox="1"/>
          <p:nvPr/>
        </p:nvSpPr>
        <p:spPr>
          <a:xfrm>
            <a:off x="1067209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89FD092A-9C82-4E1E-B887-DBB304BF7238}"/>
              </a:ext>
            </a:extLst>
          </p:cNvPr>
          <p:cNvCxnSpPr>
            <a:cxnSpLocks/>
          </p:cNvCxnSpPr>
          <p:nvPr/>
        </p:nvCxnSpPr>
        <p:spPr bwMode="auto">
          <a:xfrm>
            <a:off x="2541096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014F5224-D4A8-4A77-AE6F-763F2465DC21}"/>
              </a:ext>
            </a:extLst>
          </p:cNvPr>
          <p:cNvSpPr txBox="1"/>
          <p:nvPr/>
        </p:nvSpPr>
        <p:spPr>
          <a:xfrm>
            <a:off x="2641423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3114A43-AAEF-4975-BBF0-8B802F59D13B}"/>
              </a:ext>
            </a:extLst>
          </p:cNvPr>
          <p:cNvSpPr txBox="1"/>
          <p:nvPr/>
        </p:nvSpPr>
        <p:spPr>
          <a:xfrm>
            <a:off x="2059052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0C486D-ECF0-467C-B62A-E990D656CA55}"/>
              </a:ext>
            </a:extLst>
          </p:cNvPr>
          <p:cNvSpPr/>
          <p:nvPr/>
        </p:nvSpPr>
        <p:spPr>
          <a:xfrm>
            <a:off x="2440086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A872A52-4596-4995-A42A-E70F6F78BB79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847F5D6-4E6F-46A8-AF36-ACA3E333C486}"/>
              </a:ext>
            </a:extLst>
          </p:cNvPr>
          <p:cNvSpPr txBox="1"/>
          <p:nvPr/>
        </p:nvSpPr>
        <p:spPr>
          <a:xfrm>
            <a:off x="2642108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654CEB-073F-4BE9-8106-1FDEAEB4A9DB}"/>
              </a:ext>
            </a:extLst>
          </p:cNvPr>
          <p:cNvSpPr txBox="1"/>
          <p:nvPr/>
        </p:nvSpPr>
        <p:spPr>
          <a:xfrm>
            <a:off x="2642108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C43DD24-6F8B-4129-AE18-BCD10E18B7FE}"/>
              </a:ext>
            </a:extLst>
          </p:cNvPr>
          <p:cNvSpPr txBox="1"/>
          <p:nvPr/>
        </p:nvSpPr>
        <p:spPr>
          <a:xfrm>
            <a:off x="2642108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1B28F6CE-F74A-4053-AC54-09AEF2F05B78}"/>
              </a:ext>
            </a:extLst>
          </p:cNvPr>
          <p:cNvCxnSpPr>
            <a:cxnSpLocks/>
          </p:cNvCxnSpPr>
          <p:nvPr/>
        </p:nvCxnSpPr>
        <p:spPr bwMode="auto">
          <a:xfrm>
            <a:off x="2549122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EBD2C6A-705B-482C-88E2-E95D1E9A1A66}"/>
              </a:ext>
            </a:extLst>
          </p:cNvPr>
          <p:cNvSpPr txBox="1"/>
          <p:nvPr/>
        </p:nvSpPr>
        <p:spPr>
          <a:xfrm>
            <a:off x="2814243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1" name="Picture 4">
            <a:extLst>
              <a:ext uri="{FF2B5EF4-FFF2-40B4-BE49-F238E27FC236}">
                <a16:creationId xmlns:a16="http://schemas.microsoft.com/office/drawing/2014/main" id="{4610575B-F591-49C6-A35F-221F577B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89" y="2267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2" name="Picture 4">
            <a:extLst>
              <a:ext uri="{FF2B5EF4-FFF2-40B4-BE49-F238E27FC236}">
                <a16:creationId xmlns:a16="http://schemas.microsoft.com/office/drawing/2014/main" id="{B6FF0048-DDFE-4D1D-8C46-3213812C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90" y="2267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E7E0E1E-1922-4887-AA5D-1582F48F3E1B}"/>
              </a:ext>
            </a:extLst>
          </p:cNvPr>
          <p:cNvGrpSpPr/>
          <p:nvPr/>
        </p:nvGrpSpPr>
        <p:grpSpPr>
          <a:xfrm>
            <a:off x="251521" y="2480738"/>
            <a:ext cx="6552728" cy="2746751"/>
            <a:chOff x="207826" y="2487107"/>
            <a:chExt cx="6552728" cy="274675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0C3388E-40D8-4311-B15E-FC9AFE0C5DDC}"/>
                </a:ext>
              </a:extLst>
            </p:cNvPr>
            <p:cNvSpPr/>
            <p:nvPr/>
          </p:nvSpPr>
          <p:spPr>
            <a:xfrm>
              <a:off x="207826" y="2650714"/>
              <a:ext cx="6552728" cy="2395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0EECC229-1705-4AB5-A9CE-23581934E052}"/>
                </a:ext>
              </a:extLst>
            </p:cNvPr>
            <p:cNvSpPr/>
            <p:nvPr/>
          </p:nvSpPr>
          <p:spPr>
            <a:xfrm>
              <a:off x="353387" y="248710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0EA754B0-FF7D-4314-B2D4-7A1858D875D6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E9AA9F-F531-48FD-9963-C643048A416D}"/>
              </a:ext>
            </a:extLst>
          </p:cNvPr>
          <p:cNvGrpSpPr/>
          <p:nvPr/>
        </p:nvGrpSpPr>
        <p:grpSpPr>
          <a:xfrm>
            <a:off x="848578" y="2879143"/>
            <a:ext cx="899599" cy="2017943"/>
            <a:chOff x="848786" y="2580752"/>
            <a:chExt cx="899599" cy="2017943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4B41D0E7-68B6-47D1-A499-88E1E4E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245D58-4E1E-4491-9BF7-92F80CAA0250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D6894DD-08B8-4FF7-8773-091E3D5987D6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6C89517-21F1-43B7-9C63-B9263448CC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1E476C9-3F1E-4527-8B00-B63571D485C8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2D4A3B0-0E86-445B-8874-2979E3286176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674876-F424-4BBE-8F02-CB4440EDD02D}"/>
                </a:ext>
              </a:extLst>
            </p:cNvPr>
            <p:cNvSpPr txBox="1"/>
            <p:nvPr/>
          </p:nvSpPr>
          <p:spPr>
            <a:xfrm>
              <a:off x="1050808" y="38182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A7E39FF-7E1A-4D7E-8AA0-D2B8FC2976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98F8AB-B846-425B-A310-0E6ACDB6F5B3}"/>
                </a:ext>
              </a:extLst>
            </p:cNvPr>
            <p:cNvSpPr txBox="1"/>
            <p:nvPr/>
          </p:nvSpPr>
          <p:spPr>
            <a:xfrm>
              <a:off x="1222943" y="4124334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E5C4EC-255B-404C-95A1-44DF6E33C9AC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89A9B26-EED7-41DE-B56C-99E960296914}"/>
              </a:ext>
            </a:extLst>
          </p:cNvPr>
          <p:cNvGrpSpPr/>
          <p:nvPr/>
        </p:nvGrpSpPr>
        <p:grpSpPr>
          <a:xfrm>
            <a:off x="2396750" y="2879143"/>
            <a:ext cx="899599" cy="2017943"/>
            <a:chOff x="848786" y="2580752"/>
            <a:chExt cx="899599" cy="2017943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F0C6380-6DC7-43AD-8D50-8DC394123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74DC61-E9F5-40E4-B54F-C00546037AB7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5 7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6C2FF2A-99AE-44CB-90C8-57F0AA62B125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0123F-1241-4C7E-9703-96E7F02FE8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A4E9501-DE27-4917-AAD8-E22D485D7BAB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F07F49-E7B5-4620-AE54-B8D909F70CA6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F191AE7-88FC-4988-B0D5-DF11D155D362}"/>
                </a:ext>
              </a:extLst>
            </p:cNvPr>
            <p:cNvSpPr txBox="1"/>
            <p:nvPr/>
          </p:nvSpPr>
          <p:spPr>
            <a:xfrm>
              <a:off x="1050808" y="38182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21953DF0-CA8F-451E-A225-058C5F8671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35C22AF-9819-43F6-BC0D-4734CD3ED0D5}"/>
                </a:ext>
              </a:extLst>
            </p:cNvPr>
            <p:cNvSpPr txBox="1"/>
            <p:nvPr/>
          </p:nvSpPr>
          <p:spPr>
            <a:xfrm>
              <a:off x="1222943" y="4124334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02FBD2-3F95-45B7-86AD-5C1D526C061E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B69E3C1-A766-4F0A-826E-C16A8D0AA8A8}"/>
              </a:ext>
            </a:extLst>
          </p:cNvPr>
          <p:cNvGrpSpPr/>
          <p:nvPr/>
        </p:nvGrpSpPr>
        <p:grpSpPr>
          <a:xfrm>
            <a:off x="4006338" y="2879143"/>
            <a:ext cx="899599" cy="2017943"/>
            <a:chOff x="848786" y="2580752"/>
            <a:chExt cx="899599" cy="2017943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1FDBD51-6214-4308-BD16-5B02DACE3F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EA81A1A-4199-4510-889A-4CA5DAD01755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3 4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39D39A0-2754-499C-9784-67C4357594B9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E6BC8B16-6D72-4E19-B9D2-70BAC4F257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E8F32A-57A9-4B20-AE56-9B564263D564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434F2D7-6CE7-4FEC-8854-F55DF7AB7359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D7D1A2-48B1-4983-A0F4-ED2CA4EAD0C6}"/>
                </a:ext>
              </a:extLst>
            </p:cNvPr>
            <p:cNvSpPr txBox="1"/>
            <p:nvPr/>
          </p:nvSpPr>
          <p:spPr>
            <a:xfrm>
              <a:off x="1050808" y="38182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73E3EBE9-07E8-427F-9C1B-7A17F08411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607B578-EE80-47AE-A1B2-E6CC9CF63D33}"/>
                </a:ext>
              </a:extLst>
            </p:cNvPr>
            <p:cNvSpPr txBox="1"/>
            <p:nvPr/>
          </p:nvSpPr>
          <p:spPr>
            <a:xfrm>
              <a:off x="1222943" y="4124334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A4CA637-0961-4994-B724-EA39C75B842A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FB2D9CF-2B79-43E7-8191-8EC40C9863E5}"/>
              </a:ext>
            </a:extLst>
          </p:cNvPr>
          <p:cNvGrpSpPr/>
          <p:nvPr/>
        </p:nvGrpSpPr>
        <p:grpSpPr>
          <a:xfrm>
            <a:off x="5609555" y="2879143"/>
            <a:ext cx="899599" cy="2017943"/>
            <a:chOff x="848786" y="2580752"/>
            <a:chExt cx="899599" cy="2017943"/>
          </a:xfrm>
        </p:grpSpPr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89BC0D3-A13A-41EF-B6AC-3E786362D5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FA742B8-0FA1-4FEE-8F44-A50971EA68C0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8 4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A0D04CF-ABB6-4F6A-A3A4-86A5238ED953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D7E9710-2E9E-422A-9AAC-77138F8F4A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73BEDB-916C-41C4-A201-AE33053A589C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2EB4ACA-A4CE-40DB-84B1-73F5ECEE3034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B136BC8-BAF3-44FE-8DBF-DFD0CF021C74}"/>
                </a:ext>
              </a:extLst>
            </p:cNvPr>
            <p:cNvSpPr txBox="1"/>
            <p:nvPr/>
          </p:nvSpPr>
          <p:spPr>
            <a:xfrm>
              <a:off x="1050808" y="38182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5E698F3-1A5B-427D-BA3C-421F71E3C6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F5B7FDB-794D-46E1-8284-91B7D2454085}"/>
                </a:ext>
              </a:extLst>
            </p:cNvPr>
            <p:cNvSpPr txBox="1"/>
            <p:nvPr/>
          </p:nvSpPr>
          <p:spPr>
            <a:xfrm>
              <a:off x="1222943" y="4124334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9A8E948-D73B-4CDC-BCEB-5BD9FA8B74FC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4D30EBB-9C8B-4F85-95E3-AF685F81813B}"/>
              </a:ext>
            </a:extLst>
          </p:cNvPr>
          <p:cNvSpPr txBox="1"/>
          <p:nvPr/>
        </p:nvSpPr>
        <p:spPr>
          <a:xfrm>
            <a:off x="467544" y="323536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2458762-52A9-4124-B693-1AFB22C66EB5}"/>
              </a:ext>
            </a:extLst>
          </p:cNvPr>
          <p:cNvSpPr txBox="1"/>
          <p:nvPr/>
        </p:nvSpPr>
        <p:spPr>
          <a:xfrm>
            <a:off x="2015716" y="323536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18E3D0-9C30-4FFE-BCCD-935B4CDEFC91}"/>
              </a:ext>
            </a:extLst>
          </p:cNvPr>
          <p:cNvSpPr txBox="1"/>
          <p:nvPr/>
        </p:nvSpPr>
        <p:spPr>
          <a:xfrm>
            <a:off x="3625304" y="323536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1A6303-0A1A-41BD-BD48-4748C0EEF526}"/>
              </a:ext>
            </a:extLst>
          </p:cNvPr>
          <p:cNvSpPr txBox="1"/>
          <p:nvPr/>
        </p:nvSpPr>
        <p:spPr>
          <a:xfrm>
            <a:off x="5228521" y="323536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50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2D6C01-BBFC-4FF4-8913-F7CED28A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" y="1038616"/>
            <a:ext cx="6937792" cy="41009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https://cdata2.tsherpa.co.kr/tsherpa/MultiMedia/Flash/2020/curri/index.html?flashxmlnum=bjsjs0420&amp;classa=A8-C1-32-MM-MM-04-03-04-0-0-0-0&amp;classno=MM_32_04/suh_0302_02_0005/suh_0302_02_0005_205_1.html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85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9572" y="1061880"/>
            <a:ext cx="5004556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</a:rPr>
              <a:t>내림이 있는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몇십몇</a:t>
            </a:r>
            <a:r>
              <a:rPr lang="en-US" altLang="ko-KR" sz="1800" dirty="0">
                <a:solidFill>
                  <a:schemeClr val="tx1"/>
                </a:solidFill>
              </a:rPr>
              <a:t>)÷(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의 몫을 구해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ADACA9-68D6-4E57-91C3-AA7C7A0669D0}"/>
              </a:ext>
            </a:extLst>
          </p:cNvPr>
          <p:cNvSpPr/>
          <p:nvPr/>
        </p:nvSpPr>
        <p:spPr>
          <a:xfrm>
            <a:off x="705694" y="2600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ED389A-DD40-49EF-91BD-556CC6CE7D89}"/>
              </a:ext>
            </a:extLst>
          </p:cNvPr>
          <p:cNvSpPr/>
          <p:nvPr/>
        </p:nvSpPr>
        <p:spPr>
          <a:xfrm>
            <a:off x="2114103" y="2588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ED389A-DD40-49EF-91BD-556CC6CE7D89}"/>
              </a:ext>
            </a:extLst>
          </p:cNvPr>
          <p:cNvSpPr/>
          <p:nvPr/>
        </p:nvSpPr>
        <p:spPr>
          <a:xfrm>
            <a:off x="3073581" y="3089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ED389A-DD40-49EF-91BD-556CC6CE7D89}"/>
              </a:ext>
            </a:extLst>
          </p:cNvPr>
          <p:cNvSpPr/>
          <p:nvPr/>
        </p:nvSpPr>
        <p:spPr>
          <a:xfrm>
            <a:off x="4331495" y="309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64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줄로 똑같이 나누어 달리기를 하려고 합니다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한 줄에 몇 명씩 서게 될지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61240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12094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612406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4793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116287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2200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273B8CFF-A8F0-4C7C-80B4-CF199F6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8816A92-00B1-4DEF-87B8-5D0FBA700942}"/>
              </a:ext>
            </a:extLst>
          </p:cNvPr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46460A3A-496F-47E9-BF24-5433E2C7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F5717CD-EFC5-4305-AF6C-5BFB36C3F4D1}"/>
              </a:ext>
            </a:extLst>
          </p:cNvPr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64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줄로 똑같이 나누어 달리기를 하려고 합니다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한 줄에 몇 명씩 서게 될지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00253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51107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002536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18694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2506417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2610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46460A3A-496F-47E9-BF24-5433E2C7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>
            <a:extLst>
              <a:ext uri="{FF2B5EF4-FFF2-40B4-BE49-F238E27FC236}">
                <a16:creationId xmlns:a16="http://schemas.microsoft.com/office/drawing/2014/main" id="{663A0F1D-990F-4066-A46D-66351B8F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580BA2-9937-4445-B96B-54F25FAA4C14}"/>
              </a:ext>
            </a:extLst>
          </p:cNvPr>
          <p:cNvGrpSpPr/>
          <p:nvPr/>
        </p:nvGrpSpPr>
        <p:grpSpPr>
          <a:xfrm>
            <a:off x="248426" y="2481847"/>
            <a:ext cx="6552728" cy="2746751"/>
            <a:chOff x="207826" y="2487107"/>
            <a:chExt cx="6552728" cy="27467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8D0513-0C75-4808-9750-ADFB797A8042}"/>
                </a:ext>
              </a:extLst>
            </p:cNvPr>
            <p:cNvSpPr/>
            <p:nvPr/>
          </p:nvSpPr>
          <p:spPr>
            <a:xfrm>
              <a:off x="207826" y="2650714"/>
              <a:ext cx="6552728" cy="2395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29">
              <a:extLst>
                <a:ext uri="{FF2B5EF4-FFF2-40B4-BE49-F238E27FC236}">
                  <a16:creationId xmlns:a16="http://schemas.microsoft.com/office/drawing/2014/main" id="{55F9BE9C-476F-4D89-BB9F-2F8B5F99DD6B}"/>
                </a:ext>
              </a:extLst>
            </p:cNvPr>
            <p:cNvSpPr/>
            <p:nvPr/>
          </p:nvSpPr>
          <p:spPr>
            <a:xfrm>
              <a:off x="353387" y="248710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1A9BDB5C-CB5F-4E7B-88E3-CD17CB1740D7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40CF01D-2BA8-4E82-A011-0AD968F5649D}"/>
              </a:ext>
            </a:extLst>
          </p:cNvPr>
          <p:cNvGrpSpPr/>
          <p:nvPr/>
        </p:nvGrpSpPr>
        <p:grpSpPr>
          <a:xfrm>
            <a:off x="417873" y="2973880"/>
            <a:ext cx="1280633" cy="2017943"/>
            <a:chOff x="467752" y="2580752"/>
            <a:chExt cx="1280633" cy="201794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CFBEFE3-8496-4E41-9D09-5B562F0A8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AA59E2-700A-4970-B1E4-9D4D9FF9957C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D17A2-8DB9-42CE-8BF2-02AC8C0E7116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4B7E507-55F0-4452-B363-F09DC8E7D0A2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6DC9D1F-D101-4579-A0A0-4B0BFCA09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70319B-4D09-4BB2-84F4-3C5957309337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74580-F6CB-4FD9-B3F0-5CD92FD949FB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00B114-46FD-4CEE-B921-C8199D4F8A00}"/>
                </a:ext>
              </a:extLst>
            </p:cNvPr>
            <p:cNvSpPr txBox="1"/>
            <p:nvPr/>
          </p:nvSpPr>
          <p:spPr>
            <a:xfrm>
              <a:off x="1050808" y="381823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EC45CA8-C4F4-4C16-BF69-B961989B5D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7AD1B8-9A8E-414F-AEFC-FB51DFA6598D}"/>
                </a:ext>
              </a:extLst>
            </p:cNvPr>
            <p:cNvSpPr txBox="1"/>
            <p:nvPr/>
          </p:nvSpPr>
          <p:spPr>
            <a:xfrm>
              <a:off x="1222943" y="4124334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297627-7901-4DA3-A5C2-3845CCAC7592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1433C7E-40FB-4EE3-8A32-36D6B87B188D}"/>
              </a:ext>
            </a:extLst>
          </p:cNvPr>
          <p:cNvSpPr txBox="1"/>
          <p:nvPr/>
        </p:nvSpPr>
        <p:spPr>
          <a:xfrm>
            <a:off x="405582" y="2778178"/>
            <a:ext cx="634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학생 </a:t>
            </a:r>
            <a:r>
              <a:rPr lang="en-US" altLang="ko-KR" sz="1600" dirty="0">
                <a:latin typeface="+mn-ea"/>
                <a:ea typeface="+mn-ea"/>
              </a:rPr>
              <a:t>64</a:t>
            </a:r>
            <a:r>
              <a:rPr lang="ko-KR" altLang="en-US" sz="1600" dirty="0">
                <a:latin typeface="+mn-ea"/>
                <a:ea typeface="+mn-ea"/>
              </a:rPr>
              <a:t>명을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줄로 똑같이 나누므로 </a:t>
            </a:r>
            <a:r>
              <a:rPr lang="en-US" altLang="ko-KR" sz="1600" dirty="0">
                <a:latin typeface="+mn-ea"/>
                <a:ea typeface="+mn-ea"/>
              </a:rPr>
              <a:t>64÷4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16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58C185-9460-4741-A5AF-12DC7D5623A9}"/>
              </a:ext>
            </a:extLst>
          </p:cNvPr>
          <p:cNvSpPr txBox="1"/>
          <p:nvPr/>
        </p:nvSpPr>
        <p:spPr>
          <a:xfrm>
            <a:off x="1751493" y="4561328"/>
            <a:ext cx="44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한 줄에 </a:t>
            </a:r>
            <a:r>
              <a:rPr lang="en-US" altLang="ko-KR" sz="1600" dirty="0">
                <a:latin typeface="+mn-ea"/>
                <a:ea typeface="+mn-ea"/>
              </a:rPr>
              <a:t>16</a:t>
            </a:r>
            <a:r>
              <a:rPr lang="ko-KR" altLang="en-US" sz="1600" dirty="0">
                <a:latin typeface="+mn-ea"/>
                <a:ea typeface="+mn-ea"/>
              </a:rPr>
              <a:t>명씩 설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540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내림이 있는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77765" y="1988840"/>
            <a:ext cx="564889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계산할 때는 몫을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자릿값에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맞추어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18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8" name="Picture 31">
            <a:extLst>
              <a:ext uri="{FF2B5EF4-FFF2-40B4-BE49-F238E27FC236}">
                <a16:creationId xmlns:a16="http://schemas.microsoft.com/office/drawing/2014/main" id="{B1D54223-9EE9-4F6C-AAB9-64965DC0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047" y="3418761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56F8D517-AED1-42EC-9ED4-5C027FBC22F9}"/>
              </a:ext>
            </a:extLst>
          </p:cNvPr>
          <p:cNvSpPr txBox="1"/>
          <p:nvPr/>
        </p:nvSpPr>
        <p:spPr>
          <a:xfrm>
            <a:off x="2654226" y="4822455"/>
            <a:ext cx="1665746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 ÷ 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533FCC-1248-48FD-A127-AD8D2123595D}"/>
              </a:ext>
            </a:extLst>
          </p:cNvPr>
          <p:cNvSpPr txBox="1"/>
          <p:nvPr/>
        </p:nvSpPr>
        <p:spPr>
          <a:xfrm>
            <a:off x="3661158" y="4907195"/>
            <a:ext cx="5223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5E75948-F187-4958-9086-EA4C4CB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51" y="47523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4103478" y="5160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AFE6D1-D664-4325-B387-22CCC41FDA5B}"/>
              </a:ext>
            </a:extLst>
          </p:cNvPr>
          <p:cNvSpPr txBox="1"/>
          <p:nvPr/>
        </p:nvSpPr>
        <p:spPr>
          <a:xfrm>
            <a:off x="3006191" y="2564904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B487B0-0AFD-4617-82B3-E4C7E3E7519B}"/>
              </a:ext>
            </a:extLst>
          </p:cNvPr>
          <p:cNvCxnSpPr>
            <a:cxnSpLocks/>
          </p:cNvCxnSpPr>
          <p:nvPr/>
        </p:nvCxnSpPr>
        <p:spPr bwMode="auto">
          <a:xfrm>
            <a:off x="2905864" y="300505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363AEF-B293-49E1-BE0D-B22AF2F7DB88}"/>
              </a:ext>
            </a:extLst>
          </p:cNvPr>
          <p:cNvSpPr txBox="1"/>
          <p:nvPr/>
        </p:nvSpPr>
        <p:spPr>
          <a:xfrm>
            <a:off x="3006191" y="291974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D4D213-D006-486D-9688-F9E7FD7CAD9B}"/>
              </a:ext>
            </a:extLst>
          </p:cNvPr>
          <p:cNvSpPr txBox="1"/>
          <p:nvPr/>
        </p:nvSpPr>
        <p:spPr>
          <a:xfrm>
            <a:off x="2423820" y="291974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EA6DA4-19BB-464C-B31C-97EC90C58E2C}"/>
              </a:ext>
            </a:extLst>
          </p:cNvPr>
          <p:cNvSpPr/>
          <p:nvPr/>
        </p:nvSpPr>
        <p:spPr>
          <a:xfrm>
            <a:off x="2804854" y="285435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0E9E361-B646-4E8A-A97E-3915278F0A40}"/>
              </a:ext>
            </a:extLst>
          </p:cNvPr>
          <p:cNvCxnSpPr>
            <a:cxnSpLocks/>
          </p:cNvCxnSpPr>
          <p:nvPr/>
        </p:nvCxnSpPr>
        <p:spPr bwMode="auto">
          <a:xfrm>
            <a:off x="2905864" y="3701210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B98D949-5B2C-4385-AD60-80C0D3E507CB}"/>
              </a:ext>
            </a:extLst>
          </p:cNvPr>
          <p:cNvSpPr txBox="1"/>
          <p:nvPr/>
        </p:nvSpPr>
        <p:spPr>
          <a:xfrm>
            <a:off x="3006191" y="361590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C55527-3912-46CD-BF0A-F77285E354B1}"/>
              </a:ext>
            </a:extLst>
          </p:cNvPr>
          <p:cNvSpPr txBox="1"/>
          <p:nvPr/>
        </p:nvSpPr>
        <p:spPr>
          <a:xfrm>
            <a:off x="3006191" y="324330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2FA0C57-F547-4466-A97A-B602F820746F}"/>
              </a:ext>
            </a:extLst>
          </p:cNvPr>
          <p:cNvCxnSpPr>
            <a:cxnSpLocks/>
          </p:cNvCxnSpPr>
          <p:nvPr/>
        </p:nvCxnSpPr>
        <p:spPr bwMode="auto">
          <a:xfrm>
            <a:off x="3032201" y="272832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F373888-7DB5-4A11-8A2D-A54B86599828}"/>
              </a:ext>
            </a:extLst>
          </p:cNvPr>
          <p:cNvCxnSpPr>
            <a:cxnSpLocks/>
          </p:cNvCxnSpPr>
          <p:nvPr/>
        </p:nvCxnSpPr>
        <p:spPr bwMode="auto">
          <a:xfrm>
            <a:off x="3307460" y="272832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D3DDC42-1A8F-4EFC-BFEC-C90434DE2845}"/>
              </a:ext>
            </a:extLst>
          </p:cNvPr>
          <p:cNvCxnSpPr>
            <a:cxnSpLocks/>
          </p:cNvCxnSpPr>
          <p:nvPr/>
        </p:nvCxnSpPr>
        <p:spPr bwMode="auto">
          <a:xfrm>
            <a:off x="3591238" y="272832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EF7CFB-6B08-4A5F-823A-EB551D48F025}"/>
              </a:ext>
            </a:extLst>
          </p:cNvPr>
          <p:cNvSpPr txBox="1"/>
          <p:nvPr/>
        </p:nvSpPr>
        <p:spPr>
          <a:xfrm>
            <a:off x="3879071" y="3930898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15B043-D681-46E6-8208-47741EAD4588}"/>
              </a:ext>
            </a:extLst>
          </p:cNvPr>
          <p:cNvSpPr txBox="1"/>
          <p:nvPr/>
        </p:nvSpPr>
        <p:spPr>
          <a:xfrm>
            <a:off x="3869830" y="3225580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2FD130-93C9-4491-9AC9-E4C59EBAEC14}"/>
              </a:ext>
            </a:extLst>
          </p:cNvPr>
          <p:cNvSpPr txBox="1"/>
          <p:nvPr/>
        </p:nvSpPr>
        <p:spPr>
          <a:xfrm>
            <a:off x="3006191" y="394930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7708E0-3DED-494D-9451-F7AFD7258BCB}"/>
              </a:ext>
            </a:extLst>
          </p:cNvPr>
          <p:cNvCxnSpPr>
            <a:cxnSpLocks/>
          </p:cNvCxnSpPr>
          <p:nvPr/>
        </p:nvCxnSpPr>
        <p:spPr bwMode="auto">
          <a:xfrm>
            <a:off x="2905864" y="438407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FC0727B-3DF2-455A-9304-42CEB3991B32}"/>
              </a:ext>
            </a:extLst>
          </p:cNvPr>
          <p:cNvSpPr txBox="1"/>
          <p:nvPr/>
        </p:nvSpPr>
        <p:spPr>
          <a:xfrm>
            <a:off x="3302141" y="4263333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1">
            <a:extLst>
              <a:ext uri="{FF2B5EF4-FFF2-40B4-BE49-F238E27FC236}">
                <a16:creationId xmlns:a16="http://schemas.microsoft.com/office/drawing/2014/main" id="{236FF3EE-B14D-4928-8959-A17C79C1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047" y="4114973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540" y="2942507"/>
            <a:ext cx="65868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80986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21" y="30579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938291" y="456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F58EA5-543B-452D-A635-1C215E455E3D}"/>
              </a:ext>
            </a:extLst>
          </p:cNvPr>
          <p:cNvCxnSpPr>
            <a:cxnSpLocks/>
          </p:cNvCxnSpPr>
          <p:nvPr/>
        </p:nvCxnSpPr>
        <p:spPr bwMode="auto">
          <a:xfrm>
            <a:off x="1717768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EC3EAA-1DEC-4E25-80A8-B032A1457067}"/>
              </a:ext>
            </a:extLst>
          </p:cNvPr>
          <p:cNvSpPr/>
          <p:nvPr/>
        </p:nvSpPr>
        <p:spPr>
          <a:xfrm>
            <a:off x="1616758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601AE4-4A8A-4B7A-9C04-46945DBAB995}"/>
              </a:ext>
            </a:extLst>
          </p:cNvPr>
          <p:cNvCxnSpPr>
            <a:cxnSpLocks/>
          </p:cNvCxnSpPr>
          <p:nvPr/>
        </p:nvCxnSpPr>
        <p:spPr bwMode="auto">
          <a:xfrm>
            <a:off x="1717768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0ECB775-B53E-4609-A4D6-B8FF9CCE2DBB}"/>
              </a:ext>
            </a:extLst>
          </p:cNvPr>
          <p:cNvCxnSpPr>
            <a:cxnSpLocks/>
          </p:cNvCxnSpPr>
          <p:nvPr/>
        </p:nvCxnSpPr>
        <p:spPr bwMode="auto">
          <a:xfrm>
            <a:off x="1717768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4C4A65-A958-48FE-87D4-25A14E939AC9}"/>
              </a:ext>
            </a:extLst>
          </p:cNvPr>
          <p:cNvSpPr txBox="1"/>
          <p:nvPr/>
        </p:nvSpPr>
        <p:spPr>
          <a:xfrm>
            <a:off x="2243232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77CF4A-2970-478D-B18C-EBFF8056E8C9}"/>
              </a:ext>
            </a:extLst>
          </p:cNvPr>
          <p:cNvSpPr txBox="1"/>
          <p:nvPr/>
        </p:nvSpPr>
        <p:spPr>
          <a:xfrm>
            <a:off x="1813333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C6BA3C-6978-4075-9E57-11D43F7868D9}"/>
              </a:ext>
            </a:extLst>
          </p:cNvPr>
          <p:cNvSpPr txBox="1"/>
          <p:nvPr/>
        </p:nvSpPr>
        <p:spPr>
          <a:xfrm>
            <a:off x="1784753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42A8A5-88AC-4D58-8C0A-99EB2CE494A1}"/>
              </a:ext>
            </a:extLst>
          </p:cNvPr>
          <p:cNvSpPr txBox="1"/>
          <p:nvPr/>
        </p:nvSpPr>
        <p:spPr>
          <a:xfrm>
            <a:off x="1771514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4CC903-9D43-42CE-B693-EC9FC0298E41}"/>
              </a:ext>
            </a:extLst>
          </p:cNvPr>
          <p:cNvSpPr txBox="1"/>
          <p:nvPr/>
        </p:nvSpPr>
        <p:spPr>
          <a:xfrm>
            <a:off x="2243232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6DC628D9-B12D-4777-AF67-703BCF36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666671D0-671C-413B-8B59-942AE0ACF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65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399A1036-DDE8-4B12-922C-07B54D166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88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019F6752-1B8A-4FCA-A492-9F87839A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7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47B1CBD-A548-4911-AF19-EA817ED9D894}"/>
              </a:ext>
            </a:extLst>
          </p:cNvPr>
          <p:cNvSpPr txBox="1"/>
          <p:nvPr/>
        </p:nvSpPr>
        <p:spPr>
          <a:xfrm>
            <a:off x="1461956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8" y="1412776"/>
            <a:ext cx="34809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:a16="http://schemas.microsoft.com/office/drawing/2014/main" id="{78ACCE07-5F85-486B-892C-0EF00447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2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3DD1322-9C17-4CD7-9106-A8AD40E2AEF1}"/>
              </a:ext>
            </a:extLst>
          </p:cNvPr>
          <p:cNvSpPr txBox="1"/>
          <p:nvPr/>
        </p:nvSpPr>
        <p:spPr>
          <a:xfrm>
            <a:off x="1813334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5D9804-24A9-4C99-B79E-FFDE226C7A94}"/>
              </a:ext>
            </a:extLst>
          </p:cNvPr>
          <p:cNvSpPr txBox="1"/>
          <p:nvPr/>
        </p:nvSpPr>
        <p:spPr>
          <a:xfrm>
            <a:off x="2268079" y="3268816"/>
            <a:ext cx="3468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8DE42C-5D61-4040-840B-2C67DCE721E2}"/>
              </a:ext>
            </a:extLst>
          </p:cNvPr>
          <p:cNvSpPr txBox="1"/>
          <p:nvPr/>
        </p:nvSpPr>
        <p:spPr>
          <a:xfrm>
            <a:off x="178135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:a16="http://schemas.microsoft.com/office/drawing/2014/main" id="{0B37B814-52D3-4EBE-AABC-280C8425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8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DE265D8-89EB-435E-A640-194BA79A76F9}"/>
              </a:ext>
            </a:extLst>
          </p:cNvPr>
          <p:cNvCxnSpPr>
            <a:cxnSpLocks/>
          </p:cNvCxnSpPr>
          <p:nvPr/>
        </p:nvCxnSpPr>
        <p:spPr bwMode="auto">
          <a:xfrm>
            <a:off x="4384151" y="25516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172933B-38B3-4933-A05C-394EADB953E0}"/>
              </a:ext>
            </a:extLst>
          </p:cNvPr>
          <p:cNvSpPr/>
          <p:nvPr/>
        </p:nvSpPr>
        <p:spPr>
          <a:xfrm>
            <a:off x="4283141" y="24009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243172F-35B4-40BA-922B-456926F5F30B}"/>
              </a:ext>
            </a:extLst>
          </p:cNvPr>
          <p:cNvCxnSpPr>
            <a:cxnSpLocks/>
          </p:cNvCxnSpPr>
          <p:nvPr/>
        </p:nvCxnSpPr>
        <p:spPr bwMode="auto">
          <a:xfrm>
            <a:off x="4384151" y="33052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9AC69A7-CFE2-4C2D-8744-74584AD4C756}"/>
              </a:ext>
            </a:extLst>
          </p:cNvPr>
          <p:cNvCxnSpPr>
            <a:cxnSpLocks/>
          </p:cNvCxnSpPr>
          <p:nvPr/>
        </p:nvCxnSpPr>
        <p:spPr bwMode="auto">
          <a:xfrm>
            <a:off x="4384151" y="42413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5BDD654-E683-4222-8E2D-42602E0E15AA}"/>
              </a:ext>
            </a:extLst>
          </p:cNvPr>
          <p:cNvSpPr txBox="1"/>
          <p:nvPr/>
        </p:nvSpPr>
        <p:spPr>
          <a:xfrm>
            <a:off x="4909615" y="21316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0C7B9E-86BA-40FE-8705-2731FCE83039}"/>
              </a:ext>
            </a:extLst>
          </p:cNvPr>
          <p:cNvSpPr txBox="1"/>
          <p:nvPr/>
        </p:nvSpPr>
        <p:spPr>
          <a:xfrm>
            <a:off x="4479716" y="24455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52A139-83BE-46AD-B9D3-5680FA96551F}"/>
              </a:ext>
            </a:extLst>
          </p:cNvPr>
          <p:cNvSpPr txBox="1"/>
          <p:nvPr/>
        </p:nvSpPr>
        <p:spPr>
          <a:xfrm>
            <a:off x="4451136" y="288689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ECDE0C-91B1-45B6-8CDD-639BE2C5CE33}"/>
              </a:ext>
            </a:extLst>
          </p:cNvPr>
          <p:cNvSpPr txBox="1"/>
          <p:nvPr/>
        </p:nvSpPr>
        <p:spPr>
          <a:xfrm>
            <a:off x="4461702" y="33546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E971D8-81B4-47D2-A6D8-90227F0F3D63}"/>
              </a:ext>
            </a:extLst>
          </p:cNvPr>
          <p:cNvSpPr txBox="1"/>
          <p:nvPr/>
        </p:nvSpPr>
        <p:spPr>
          <a:xfrm>
            <a:off x="4909615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88FC7C38-9229-4067-95D9-465BCE37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1992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A7152FA4-EAEF-4553-BCAF-04431553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CAA553A1-66CB-49FD-987B-9A9172B9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76" y="3255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B4DB2648-0807-447C-BC85-E223AD39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10" y="27599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11C69CB-2734-4E4E-8A4D-33C2E0C35263}"/>
              </a:ext>
            </a:extLst>
          </p:cNvPr>
          <p:cNvSpPr txBox="1"/>
          <p:nvPr/>
        </p:nvSpPr>
        <p:spPr>
          <a:xfrm>
            <a:off x="4128339" y="24455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BC6CC0-0F36-45AA-A577-7451EE4134D6}"/>
              </a:ext>
            </a:extLst>
          </p:cNvPr>
          <p:cNvSpPr txBox="1"/>
          <p:nvPr/>
        </p:nvSpPr>
        <p:spPr>
          <a:xfrm>
            <a:off x="4479717" y="2045381"/>
            <a:ext cx="42521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607194-22CF-4BE3-95DB-E4AEA11D7D6D}"/>
              </a:ext>
            </a:extLst>
          </p:cNvPr>
          <p:cNvSpPr txBox="1"/>
          <p:nvPr/>
        </p:nvSpPr>
        <p:spPr>
          <a:xfrm>
            <a:off x="4938791" y="3268816"/>
            <a:ext cx="3468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398FF31-1069-4A9E-BD0C-AA6271F87F0B}"/>
              </a:ext>
            </a:extLst>
          </p:cNvPr>
          <p:cNvSpPr txBox="1"/>
          <p:nvPr/>
        </p:nvSpPr>
        <p:spPr>
          <a:xfrm>
            <a:off x="4447738" y="37979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DB71D60B-06F1-4425-98F2-5DCA7850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71" y="3664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4F5B6AA9-EEAA-4E10-B07C-3E5508FC1890}"/>
              </a:ext>
            </a:extLst>
          </p:cNvPr>
          <p:cNvSpPr txBox="1"/>
          <p:nvPr/>
        </p:nvSpPr>
        <p:spPr>
          <a:xfrm>
            <a:off x="4909615" y="432002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Picture 4">
            <a:extLst>
              <a:ext uri="{FF2B5EF4-FFF2-40B4-BE49-F238E27FC236}">
                <a16:creationId xmlns:a16="http://schemas.microsoft.com/office/drawing/2014/main" id="{508C2BA5-D11E-40DA-8116-95CA210E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48" y="4180831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EF79CCC-B3C4-4F5D-9888-DB107ED71F27}"/>
              </a:ext>
            </a:extLst>
          </p:cNvPr>
          <p:cNvSpPr txBox="1"/>
          <p:nvPr/>
        </p:nvSpPr>
        <p:spPr>
          <a:xfrm>
            <a:off x="2247702" y="432002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A2213920-E39C-42E8-8160-DB72E6B9A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35" y="4180831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C0CA003-46E3-41BB-A9AF-AB59C71A7EF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6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55DF9B5-0EA2-42C8-9D7C-DC386BF5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1031113"/>
            <a:ext cx="6924993" cy="444795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9187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51620" y="2438890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연극 모둠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1790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1792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771393" y="266225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678834" y="266225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854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6C03A-CCAB-467B-8872-C2A517A06C1E}"/>
              </a:ext>
            </a:extLst>
          </p:cNvPr>
          <p:cNvCxnSpPr>
            <a:cxnSpLocks/>
          </p:cNvCxnSpPr>
          <p:nvPr/>
        </p:nvCxnSpPr>
        <p:spPr bwMode="auto">
          <a:xfrm>
            <a:off x="3424724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93872-5044-438A-98DF-C4436FA00E06}"/>
              </a:ext>
            </a:extLst>
          </p:cNvPr>
          <p:cNvSpPr/>
          <p:nvPr/>
        </p:nvSpPr>
        <p:spPr>
          <a:xfrm>
            <a:off x="332371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8177BC-42F4-4533-8E59-2945B53C1693}"/>
              </a:ext>
            </a:extLst>
          </p:cNvPr>
          <p:cNvCxnSpPr>
            <a:cxnSpLocks/>
          </p:cNvCxnSpPr>
          <p:nvPr/>
        </p:nvCxnSpPr>
        <p:spPr bwMode="auto">
          <a:xfrm>
            <a:off x="3424724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C81D54-0A4C-4A81-A236-E5C8478A4BF7}"/>
              </a:ext>
            </a:extLst>
          </p:cNvPr>
          <p:cNvCxnSpPr>
            <a:cxnSpLocks/>
          </p:cNvCxnSpPr>
          <p:nvPr/>
        </p:nvCxnSpPr>
        <p:spPr bwMode="auto">
          <a:xfrm>
            <a:off x="3424724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A3E039-5AAE-4576-B44F-DAC40C1530AE}"/>
              </a:ext>
            </a:extLst>
          </p:cNvPr>
          <p:cNvSpPr txBox="1"/>
          <p:nvPr/>
        </p:nvSpPr>
        <p:spPr>
          <a:xfrm>
            <a:off x="349170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E1D7-9A16-4D05-9F96-B3DF1E07C649}"/>
              </a:ext>
            </a:extLst>
          </p:cNvPr>
          <p:cNvSpPr txBox="1"/>
          <p:nvPr/>
        </p:nvSpPr>
        <p:spPr>
          <a:xfrm>
            <a:off x="395018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A66AD-BB09-4EA6-8319-F6754C953E44}"/>
              </a:ext>
            </a:extLst>
          </p:cNvPr>
          <p:cNvSpPr txBox="1"/>
          <p:nvPr/>
        </p:nvSpPr>
        <p:spPr>
          <a:xfrm>
            <a:off x="352028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FF07-1AFF-4A04-BE90-583935852C8F}"/>
              </a:ext>
            </a:extLst>
          </p:cNvPr>
          <p:cNvSpPr txBox="1"/>
          <p:nvPr/>
        </p:nvSpPr>
        <p:spPr>
          <a:xfrm>
            <a:off x="349170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F91112-D773-4D08-9D7B-63A43AB96C75}"/>
              </a:ext>
            </a:extLst>
          </p:cNvPr>
          <p:cNvSpPr txBox="1"/>
          <p:nvPr/>
        </p:nvSpPr>
        <p:spPr>
          <a:xfrm>
            <a:off x="3496396" y="3500548"/>
            <a:ext cx="8291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3BC08-4D50-42B6-A99A-90CB2E9A37F5}"/>
              </a:ext>
            </a:extLst>
          </p:cNvPr>
          <p:cNvSpPr txBox="1"/>
          <p:nvPr/>
        </p:nvSpPr>
        <p:spPr>
          <a:xfrm>
            <a:off x="3491710" y="3943882"/>
            <a:ext cx="833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8EDF04-95CE-4A7D-A423-334D39605863}"/>
              </a:ext>
            </a:extLst>
          </p:cNvPr>
          <p:cNvSpPr txBox="1"/>
          <p:nvPr/>
        </p:nvSpPr>
        <p:spPr>
          <a:xfrm>
            <a:off x="352028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E1464D5-D618-41A7-B039-ECE3793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B493FB23-2A08-40F2-BC98-BEF4517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7FA6F6E9-33CD-4B99-BAE9-2D188EAA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77A4680E-87AC-4917-8DB8-FEDDCEA5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5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DFE5763E-5F86-4EB6-98FD-227BD9D1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EE96DF-B427-443E-B4DA-92A4298E0A78}"/>
              </a:ext>
            </a:extLst>
          </p:cNvPr>
          <p:cNvSpPr txBox="1"/>
          <p:nvPr/>
        </p:nvSpPr>
        <p:spPr>
          <a:xfrm>
            <a:off x="3168912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AF9CBF-5D60-44A8-BF12-EC2A4A1CA1A1}"/>
              </a:ext>
            </a:extLst>
          </p:cNvPr>
          <p:cNvCxnSpPr>
            <a:cxnSpLocks/>
          </p:cNvCxnSpPr>
          <p:nvPr/>
        </p:nvCxnSpPr>
        <p:spPr bwMode="auto">
          <a:xfrm>
            <a:off x="5250883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3BE348-60BA-43C5-8411-0E9E2173C470}"/>
              </a:ext>
            </a:extLst>
          </p:cNvPr>
          <p:cNvSpPr/>
          <p:nvPr/>
        </p:nvSpPr>
        <p:spPr>
          <a:xfrm>
            <a:off x="5149873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632D94-53A2-4E9E-A096-8C5833E21239}"/>
              </a:ext>
            </a:extLst>
          </p:cNvPr>
          <p:cNvCxnSpPr>
            <a:cxnSpLocks/>
          </p:cNvCxnSpPr>
          <p:nvPr/>
        </p:nvCxnSpPr>
        <p:spPr bwMode="auto">
          <a:xfrm>
            <a:off x="5250883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5C7E69-6281-45A0-B883-D997F7F2A71E}"/>
              </a:ext>
            </a:extLst>
          </p:cNvPr>
          <p:cNvCxnSpPr>
            <a:cxnSpLocks/>
          </p:cNvCxnSpPr>
          <p:nvPr/>
        </p:nvCxnSpPr>
        <p:spPr bwMode="auto">
          <a:xfrm>
            <a:off x="5250883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83179E-C199-45FD-BEDF-B313DC21BD40}"/>
              </a:ext>
            </a:extLst>
          </p:cNvPr>
          <p:cNvSpPr txBox="1"/>
          <p:nvPr/>
        </p:nvSpPr>
        <p:spPr>
          <a:xfrm>
            <a:off x="531786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780363-B4BE-4754-8FA4-9CB1B49C83F8}"/>
              </a:ext>
            </a:extLst>
          </p:cNvPr>
          <p:cNvSpPr txBox="1"/>
          <p:nvPr/>
        </p:nvSpPr>
        <p:spPr>
          <a:xfrm>
            <a:off x="5776347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A7CEC4-C2D6-443F-BD7D-95D768C3982F}"/>
              </a:ext>
            </a:extLst>
          </p:cNvPr>
          <p:cNvSpPr txBox="1"/>
          <p:nvPr/>
        </p:nvSpPr>
        <p:spPr>
          <a:xfrm>
            <a:off x="5346448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1B8AE2-0DCB-421C-8FC8-C1CFB71B22B9}"/>
              </a:ext>
            </a:extLst>
          </p:cNvPr>
          <p:cNvSpPr txBox="1"/>
          <p:nvPr/>
        </p:nvSpPr>
        <p:spPr>
          <a:xfrm>
            <a:off x="5317868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FF8EBC-EB8A-4C0B-8E10-62C4D5A786D5}"/>
              </a:ext>
            </a:extLst>
          </p:cNvPr>
          <p:cNvSpPr txBox="1"/>
          <p:nvPr/>
        </p:nvSpPr>
        <p:spPr>
          <a:xfrm>
            <a:off x="5346448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17FD16D2-9A53-4A0E-90B5-F107BB54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80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BF4A9E88-E283-4600-AE54-FB253A01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79ACA828-C9C3-4472-BDDE-FE877322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777E98F-1A34-4A61-A365-9F8E4E37BED0}"/>
              </a:ext>
            </a:extLst>
          </p:cNvPr>
          <p:cNvSpPr txBox="1"/>
          <p:nvPr/>
        </p:nvSpPr>
        <p:spPr>
          <a:xfrm>
            <a:off x="4995071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752054-7CE4-4446-9298-AFEC783C65FB}"/>
              </a:ext>
            </a:extLst>
          </p:cNvPr>
          <p:cNvSpPr txBox="1"/>
          <p:nvPr/>
        </p:nvSpPr>
        <p:spPr>
          <a:xfrm>
            <a:off x="771393" y="386742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15D90-A9D3-4F4D-877E-F9BAF68B8287}"/>
              </a:ext>
            </a:extLst>
          </p:cNvPr>
          <p:cNvSpPr txBox="1"/>
          <p:nvPr/>
        </p:nvSpPr>
        <p:spPr>
          <a:xfrm>
            <a:off x="1678834" y="3867424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A48D1AF6-445F-468D-9CCD-AA6FB31C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0597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EB6FB17-C71B-4A01-A752-F6F6A7B82AA1}"/>
              </a:ext>
            </a:extLst>
          </p:cNvPr>
          <p:cNvCxnSpPr>
            <a:cxnSpLocks/>
          </p:cNvCxnSpPr>
          <p:nvPr/>
        </p:nvCxnSpPr>
        <p:spPr bwMode="auto">
          <a:xfrm>
            <a:off x="5255742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9E87395-4B39-4DA0-91E8-E3FDD31C78EF}"/>
              </a:ext>
            </a:extLst>
          </p:cNvPr>
          <p:cNvCxnSpPr>
            <a:cxnSpLocks/>
          </p:cNvCxnSpPr>
          <p:nvPr/>
        </p:nvCxnSpPr>
        <p:spPr bwMode="auto">
          <a:xfrm>
            <a:off x="5255742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2A3CADB-C785-470F-8205-0615A9FBD0D6}"/>
              </a:ext>
            </a:extLst>
          </p:cNvPr>
          <p:cNvSpPr txBox="1"/>
          <p:nvPr/>
        </p:nvSpPr>
        <p:spPr>
          <a:xfrm>
            <a:off x="5327414" y="3500548"/>
            <a:ext cx="8291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A7357A-EF56-47A3-A226-21C694935E5E}"/>
              </a:ext>
            </a:extLst>
          </p:cNvPr>
          <p:cNvSpPr txBox="1"/>
          <p:nvPr/>
        </p:nvSpPr>
        <p:spPr>
          <a:xfrm>
            <a:off x="5322728" y="3943882"/>
            <a:ext cx="833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8603FB81-50E1-4D6F-8FE3-73A3EDA9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39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3C5F89DF-DF9D-43A5-82C1-9FEBDA9B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93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1792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771393" y="266225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678834" y="266225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854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6C03A-CCAB-467B-8872-C2A517A06C1E}"/>
              </a:ext>
            </a:extLst>
          </p:cNvPr>
          <p:cNvCxnSpPr>
            <a:cxnSpLocks/>
          </p:cNvCxnSpPr>
          <p:nvPr/>
        </p:nvCxnSpPr>
        <p:spPr bwMode="auto">
          <a:xfrm>
            <a:off x="3424724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93872-5044-438A-98DF-C4436FA00E06}"/>
              </a:ext>
            </a:extLst>
          </p:cNvPr>
          <p:cNvSpPr/>
          <p:nvPr/>
        </p:nvSpPr>
        <p:spPr>
          <a:xfrm>
            <a:off x="332371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8177BC-42F4-4533-8E59-2945B53C1693}"/>
              </a:ext>
            </a:extLst>
          </p:cNvPr>
          <p:cNvCxnSpPr>
            <a:cxnSpLocks/>
          </p:cNvCxnSpPr>
          <p:nvPr/>
        </p:nvCxnSpPr>
        <p:spPr bwMode="auto">
          <a:xfrm>
            <a:off x="3424724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C81D54-0A4C-4A81-A236-E5C8478A4BF7}"/>
              </a:ext>
            </a:extLst>
          </p:cNvPr>
          <p:cNvCxnSpPr>
            <a:cxnSpLocks/>
          </p:cNvCxnSpPr>
          <p:nvPr/>
        </p:nvCxnSpPr>
        <p:spPr bwMode="auto">
          <a:xfrm>
            <a:off x="3424724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A3E039-5AAE-4576-B44F-DAC40C1530AE}"/>
              </a:ext>
            </a:extLst>
          </p:cNvPr>
          <p:cNvSpPr txBox="1"/>
          <p:nvPr/>
        </p:nvSpPr>
        <p:spPr>
          <a:xfrm>
            <a:off x="349170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E1D7-9A16-4D05-9F96-B3DF1E07C649}"/>
              </a:ext>
            </a:extLst>
          </p:cNvPr>
          <p:cNvSpPr txBox="1"/>
          <p:nvPr/>
        </p:nvSpPr>
        <p:spPr>
          <a:xfrm>
            <a:off x="395018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A66AD-BB09-4EA6-8319-F6754C953E44}"/>
              </a:ext>
            </a:extLst>
          </p:cNvPr>
          <p:cNvSpPr txBox="1"/>
          <p:nvPr/>
        </p:nvSpPr>
        <p:spPr>
          <a:xfrm>
            <a:off x="352028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FF07-1AFF-4A04-BE90-583935852C8F}"/>
              </a:ext>
            </a:extLst>
          </p:cNvPr>
          <p:cNvSpPr txBox="1"/>
          <p:nvPr/>
        </p:nvSpPr>
        <p:spPr>
          <a:xfrm>
            <a:off x="349170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F91112-D773-4D08-9D7B-63A43AB96C75}"/>
              </a:ext>
            </a:extLst>
          </p:cNvPr>
          <p:cNvSpPr txBox="1"/>
          <p:nvPr/>
        </p:nvSpPr>
        <p:spPr>
          <a:xfrm>
            <a:off x="3496396" y="3500548"/>
            <a:ext cx="8291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3BC08-4D50-42B6-A99A-90CB2E9A37F5}"/>
              </a:ext>
            </a:extLst>
          </p:cNvPr>
          <p:cNvSpPr txBox="1"/>
          <p:nvPr/>
        </p:nvSpPr>
        <p:spPr>
          <a:xfrm>
            <a:off x="3491710" y="3943882"/>
            <a:ext cx="833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8EDF04-95CE-4A7D-A423-334D39605863}"/>
              </a:ext>
            </a:extLst>
          </p:cNvPr>
          <p:cNvSpPr txBox="1"/>
          <p:nvPr/>
        </p:nvSpPr>
        <p:spPr>
          <a:xfrm>
            <a:off x="352028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E1464D5-D618-41A7-B039-ECE3793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B493FB23-2A08-40F2-BC98-BEF4517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7FA6F6E9-33CD-4B99-BAE9-2D188EAA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77A4680E-87AC-4917-8DB8-FEDDCEA5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5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DFE5763E-5F86-4EB6-98FD-227BD9D1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EE96DF-B427-443E-B4DA-92A4298E0A78}"/>
              </a:ext>
            </a:extLst>
          </p:cNvPr>
          <p:cNvSpPr txBox="1"/>
          <p:nvPr/>
        </p:nvSpPr>
        <p:spPr>
          <a:xfrm>
            <a:off x="3168912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AF9CBF-5D60-44A8-BF12-EC2A4A1CA1A1}"/>
              </a:ext>
            </a:extLst>
          </p:cNvPr>
          <p:cNvCxnSpPr>
            <a:cxnSpLocks/>
          </p:cNvCxnSpPr>
          <p:nvPr/>
        </p:nvCxnSpPr>
        <p:spPr bwMode="auto">
          <a:xfrm>
            <a:off x="5250883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3BE348-60BA-43C5-8411-0E9E2173C470}"/>
              </a:ext>
            </a:extLst>
          </p:cNvPr>
          <p:cNvSpPr/>
          <p:nvPr/>
        </p:nvSpPr>
        <p:spPr>
          <a:xfrm>
            <a:off x="5149873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632D94-53A2-4E9E-A096-8C5833E21239}"/>
              </a:ext>
            </a:extLst>
          </p:cNvPr>
          <p:cNvCxnSpPr>
            <a:cxnSpLocks/>
          </p:cNvCxnSpPr>
          <p:nvPr/>
        </p:nvCxnSpPr>
        <p:spPr bwMode="auto">
          <a:xfrm>
            <a:off x="5250883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5C7E69-6281-45A0-B883-D997F7F2A71E}"/>
              </a:ext>
            </a:extLst>
          </p:cNvPr>
          <p:cNvCxnSpPr>
            <a:cxnSpLocks/>
          </p:cNvCxnSpPr>
          <p:nvPr/>
        </p:nvCxnSpPr>
        <p:spPr bwMode="auto">
          <a:xfrm>
            <a:off x="5250883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83179E-C199-45FD-BEDF-B313DC21BD40}"/>
              </a:ext>
            </a:extLst>
          </p:cNvPr>
          <p:cNvSpPr txBox="1"/>
          <p:nvPr/>
        </p:nvSpPr>
        <p:spPr>
          <a:xfrm>
            <a:off x="531786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780363-B4BE-4754-8FA4-9CB1B49C83F8}"/>
              </a:ext>
            </a:extLst>
          </p:cNvPr>
          <p:cNvSpPr txBox="1"/>
          <p:nvPr/>
        </p:nvSpPr>
        <p:spPr>
          <a:xfrm>
            <a:off x="5776347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A7CEC4-C2D6-443F-BD7D-95D768C3982F}"/>
              </a:ext>
            </a:extLst>
          </p:cNvPr>
          <p:cNvSpPr txBox="1"/>
          <p:nvPr/>
        </p:nvSpPr>
        <p:spPr>
          <a:xfrm>
            <a:off x="5346448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1B8AE2-0DCB-421C-8FC8-C1CFB71B22B9}"/>
              </a:ext>
            </a:extLst>
          </p:cNvPr>
          <p:cNvSpPr txBox="1"/>
          <p:nvPr/>
        </p:nvSpPr>
        <p:spPr>
          <a:xfrm>
            <a:off x="5317868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FF8EBC-EB8A-4C0B-8E10-62C4D5A786D5}"/>
              </a:ext>
            </a:extLst>
          </p:cNvPr>
          <p:cNvSpPr txBox="1"/>
          <p:nvPr/>
        </p:nvSpPr>
        <p:spPr>
          <a:xfrm>
            <a:off x="5346448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17FD16D2-9A53-4A0E-90B5-F107BB54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80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BF4A9E88-E283-4600-AE54-FB253A01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79ACA828-C9C3-4472-BDDE-FE877322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777E98F-1A34-4A61-A365-9F8E4E37BED0}"/>
              </a:ext>
            </a:extLst>
          </p:cNvPr>
          <p:cNvSpPr txBox="1"/>
          <p:nvPr/>
        </p:nvSpPr>
        <p:spPr>
          <a:xfrm>
            <a:off x="4995071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752054-7CE4-4446-9298-AFEC783C65FB}"/>
              </a:ext>
            </a:extLst>
          </p:cNvPr>
          <p:cNvSpPr txBox="1"/>
          <p:nvPr/>
        </p:nvSpPr>
        <p:spPr>
          <a:xfrm>
            <a:off x="771393" y="386742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15D90-A9D3-4F4D-877E-F9BAF68B8287}"/>
              </a:ext>
            </a:extLst>
          </p:cNvPr>
          <p:cNvSpPr txBox="1"/>
          <p:nvPr/>
        </p:nvSpPr>
        <p:spPr>
          <a:xfrm>
            <a:off x="1678834" y="3867424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A48D1AF6-445F-468D-9CCD-AA6FB31C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0597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EB6FB17-C71B-4A01-A752-F6F6A7B82AA1}"/>
              </a:ext>
            </a:extLst>
          </p:cNvPr>
          <p:cNvCxnSpPr>
            <a:cxnSpLocks/>
          </p:cNvCxnSpPr>
          <p:nvPr/>
        </p:nvCxnSpPr>
        <p:spPr bwMode="auto">
          <a:xfrm>
            <a:off x="5255742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9E87395-4B39-4DA0-91E8-E3FDD31C78EF}"/>
              </a:ext>
            </a:extLst>
          </p:cNvPr>
          <p:cNvCxnSpPr>
            <a:cxnSpLocks/>
          </p:cNvCxnSpPr>
          <p:nvPr/>
        </p:nvCxnSpPr>
        <p:spPr bwMode="auto">
          <a:xfrm>
            <a:off x="5255742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2A3CADB-C785-470F-8205-0615A9FBD0D6}"/>
              </a:ext>
            </a:extLst>
          </p:cNvPr>
          <p:cNvSpPr txBox="1"/>
          <p:nvPr/>
        </p:nvSpPr>
        <p:spPr>
          <a:xfrm>
            <a:off x="5327414" y="3500548"/>
            <a:ext cx="8291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A7357A-EF56-47A3-A226-21C694935E5E}"/>
              </a:ext>
            </a:extLst>
          </p:cNvPr>
          <p:cNvSpPr txBox="1"/>
          <p:nvPr/>
        </p:nvSpPr>
        <p:spPr>
          <a:xfrm>
            <a:off x="5322728" y="3943882"/>
            <a:ext cx="833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8603FB81-50E1-4D6F-8FE3-73A3EDA9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39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3C5F89DF-DF9D-43A5-82C1-9FEBDA9B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93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1022AF-B38F-4391-952D-2CC03DF8DC5D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29">
            <a:extLst>
              <a:ext uri="{FF2B5EF4-FFF2-40B4-BE49-F238E27FC236}">
                <a16:creationId xmlns:a16="http://schemas.microsoft.com/office/drawing/2014/main" id="{728858B0-44EE-4E05-8541-E443BC182B13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14" name="직각 삼각형 113">
            <a:extLst>
              <a:ext uri="{FF2B5EF4-FFF2-40B4-BE49-F238E27FC236}">
                <a16:creationId xmlns:a16="http://schemas.microsoft.com/office/drawing/2014/main" id="{92FBFB0D-775E-49D6-B9B9-3CE458421C39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5AF199-5E58-42DB-BA7C-90BE2F4A0AD6}"/>
              </a:ext>
            </a:extLst>
          </p:cNvPr>
          <p:cNvGrpSpPr/>
          <p:nvPr/>
        </p:nvGrpSpPr>
        <p:grpSpPr>
          <a:xfrm>
            <a:off x="876642" y="3031101"/>
            <a:ext cx="895081" cy="1855704"/>
            <a:chOff x="7682742" y="2887420"/>
            <a:chExt cx="895081" cy="185570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51B0E0B-5F7E-45C9-8048-068670A5D96A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87E8168-ADD2-45CA-8C41-0F00A669AD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C0F6D4-A296-4AD8-8755-BD2643E00855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65C6B9D-1FCB-44C9-A86E-A1B23F673D2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D07EA83B-6653-4CFE-AB02-B0BCF8059D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DEB51A-6A5C-4307-80C4-00F78384945D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6442145-89EA-4139-BE9F-5DB058494FF6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A9797B-2E0A-4F2A-95B8-4B87A2D1C6A1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62F33E5-4301-4BF8-B4F4-D14E208EC6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ADB2DFE-A4B1-4EE8-829A-CBEFCD61A1B0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C68D7C5-0AD2-4EDD-BE24-7D27B11BC0A8}"/>
              </a:ext>
            </a:extLst>
          </p:cNvPr>
          <p:cNvGrpSpPr/>
          <p:nvPr/>
        </p:nvGrpSpPr>
        <p:grpSpPr>
          <a:xfrm>
            <a:off x="2404002" y="3031101"/>
            <a:ext cx="895081" cy="1855704"/>
            <a:chOff x="7682742" y="2887420"/>
            <a:chExt cx="895081" cy="185570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F2D8955-135E-4444-AF9A-0208D237A352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41E5C1D-2F8B-41B4-ADFD-4325DAD2DD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B8B2D26-7F26-44F0-9902-20553F19AD4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051D48-709E-41B9-BAD4-034F7A098A59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883F016-0B7B-4C21-91A0-B4CEB2D090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09DF665-6ECD-4453-BC1D-50A849551BC7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7C85AFC-3A04-4FC6-8C42-024D3EEB676D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F107BDA-E867-431A-AD4C-B90676CF7216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99AD532F-E02C-4E85-8673-29F4F7ADF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B096C0-C2F0-4772-91F1-9DF58DC7B44A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E5834A1-DC8B-4330-8D36-AC4E3390ADDF}"/>
              </a:ext>
            </a:extLst>
          </p:cNvPr>
          <p:cNvGrpSpPr/>
          <p:nvPr/>
        </p:nvGrpSpPr>
        <p:grpSpPr>
          <a:xfrm>
            <a:off x="3952691" y="3031101"/>
            <a:ext cx="895081" cy="1855704"/>
            <a:chOff x="7682742" y="2887420"/>
            <a:chExt cx="895081" cy="185570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404BE81-C6B3-4A6E-9C7A-76F7BC6565BF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903F876-9981-4A76-8F82-61327EDC77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9C4634-79ED-4FF3-AD5C-894B00CAC0A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8 4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823B38A-28F9-4F71-87D6-B5C813E8B94A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63A34CC5-5BCB-4FAE-817A-184588B3A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9C93AE6-D8F1-4457-B38E-82B95E9903A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0A1E71F-7304-4FE2-8A14-4ADBBBEF092C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BA6F47C-A926-493D-8805-761FAD33F8F6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0A1A972-A1B3-4BFC-A8B3-3C69EE9A9B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17650CC-27C1-46F1-A7DF-30395151D0FA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E6F1BDB-AF19-4541-8B3B-DB4B8EE32F59}"/>
              </a:ext>
            </a:extLst>
          </p:cNvPr>
          <p:cNvGrpSpPr/>
          <p:nvPr/>
        </p:nvGrpSpPr>
        <p:grpSpPr>
          <a:xfrm>
            <a:off x="5550990" y="3031101"/>
            <a:ext cx="895081" cy="1855704"/>
            <a:chOff x="7682742" y="2887420"/>
            <a:chExt cx="895081" cy="185570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954218C-F1D7-4172-AD31-875939442DE1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7D9C18F-BD4D-43F0-A277-DE31206DD6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B137309-7FF7-4AFE-AFC7-BBADAFF5C88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8C4D41B-D3AD-46BF-B613-E211E8115A3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2333675-F57E-410B-9850-0416B7F653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372423E-DF85-4D24-A638-6697BBB7BCE0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BA3C510-D4B2-4426-ADB9-200E1E22E254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8987B02-792A-4A59-AC82-52C2817B4074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C470784-CE68-4DCC-A407-812738ACAB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1C373B5-54E1-4F3D-A90A-00C42242B466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7" name="직사각형 21">
            <a:extLst>
              <a:ext uri="{FF2B5EF4-FFF2-40B4-BE49-F238E27FC236}">
                <a16:creationId xmlns:a16="http://schemas.microsoft.com/office/drawing/2014/main" id="{26427D42-53A2-42D1-9407-F855EB1B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C250345-11DD-4902-A0DB-613C0BD4CA14}"/>
              </a:ext>
            </a:extLst>
          </p:cNvPr>
          <p:cNvSpPr txBox="1"/>
          <p:nvPr/>
        </p:nvSpPr>
        <p:spPr>
          <a:xfrm>
            <a:off x="495608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B501CC1-5314-4509-8D1E-7431242D5068}"/>
              </a:ext>
            </a:extLst>
          </p:cNvPr>
          <p:cNvSpPr txBox="1"/>
          <p:nvPr/>
        </p:nvSpPr>
        <p:spPr>
          <a:xfrm>
            <a:off x="2022968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FF2497-8809-431A-8248-77D291D4B768}"/>
              </a:ext>
            </a:extLst>
          </p:cNvPr>
          <p:cNvSpPr txBox="1"/>
          <p:nvPr/>
        </p:nvSpPr>
        <p:spPr>
          <a:xfrm>
            <a:off x="3571657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86F9908-E099-46D4-9B53-952E319E7BA4}"/>
              </a:ext>
            </a:extLst>
          </p:cNvPr>
          <p:cNvSpPr txBox="1"/>
          <p:nvPr/>
        </p:nvSpPr>
        <p:spPr>
          <a:xfrm>
            <a:off x="5169956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85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대화를 읽고 필요한 접시는 몇 개인지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8" y="43284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1" y="435637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2057513" y="432846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08" y="41953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727456" y="4351718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1" y="41757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5185930" y="4343683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5B2822-649E-4B2A-ACB5-D39DA10ADE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801" y="1880828"/>
            <a:ext cx="4219727" cy="2250521"/>
          </a:xfrm>
          <a:prstGeom prst="rect">
            <a:avLst/>
          </a:prstGeom>
        </p:spPr>
      </p:pic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0D975DA4-E17D-4B49-9B47-A248D8BAF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5099"/>
              </p:ext>
            </p:extLst>
          </p:nvPr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\app\resource\contents\lesson02\ops\lesson02\images\mm_32_2_04_07_04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9456" y="2246491"/>
            <a:ext cx="2593302" cy="8697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26949" y="3219316"/>
            <a:ext cx="1798850" cy="611229"/>
          </a:xfrm>
          <a:prstGeom prst="rect">
            <a:avLst/>
          </a:prstGeom>
          <a:solidFill>
            <a:srgbClr val="FDEEC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87583" y="2752723"/>
            <a:ext cx="432842" cy="252028"/>
          </a:xfrm>
          <a:prstGeom prst="rect">
            <a:avLst/>
          </a:prstGeom>
          <a:solidFill>
            <a:srgbClr val="E4F1E0"/>
          </a:solidFill>
          <a:ln w="28575">
            <a:solidFill>
              <a:srgbClr val="E4F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36412" y="3721890"/>
            <a:ext cx="432842" cy="252028"/>
          </a:xfrm>
          <a:prstGeom prst="rect">
            <a:avLst/>
          </a:prstGeom>
          <a:solidFill>
            <a:srgbClr val="E4F1E0"/>
          </a:solidFill>
          <a:ln w="28575">
            <a:solidFill>
              <a:srgbClr val="E4F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1586798" y="2686060"/>
            <a:ext cx="69564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규하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4934889" y="3643586"/>
            <a:ext cx="69564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진경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2665946" y="3219944"/>
            <a:ext cx="2142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그럼 접시는 몇 개 필요하지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2249909" y="2204864"/>
            <a:ext cx="2790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접시 한 개에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똑같이 나누어 담으려고 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025B2822-649E-4B2A-ACB5-D39DA10A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01" y="1880828"/>
            <a:ext cx="4219727" cy="225052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399456" y="2246491"/>
            <a:ext cx="2593302" cy="8697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826949" y="3219316"/>
            <a:ext cx="1798850" cy="611229"/>
          </a:xfrm>
          <a:prstGeom prst="rect">
            <a:avLst/>
          </a:prstGeom>
          <a:solidFill>
            <a:srgbClr val="FDEEC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687583" y="2752723"/>
            <a:ext cx="432842" cy="252028"/>
          </a:xfrm>
          <a:prstGeom prst="rect">
            <a:avLst/>
          </a:prstGeom>
          <a:solidFill>
            <a:srgbClr val="E4F1E0"/>
          </a:solidFill>
          <a:ln w="28575">
            <a:solidFill>
              <a:srgbClr val="E4F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36412" y="3721890"/>
            <a:ext cx="432842" cy="252028"/>
          </a:xfrm>
          <a:prstGeom prst="rect">
            <a:avLst/>
          </a:prstGeom>
          <a:solidFill>
            <a:srgbClr val="E4F1E0"/>
          </a:solidFill>
          <a:ln w="28575">
            <a:solidFill>
              <a:srgbClr val="E4F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1586798" y="2686060"/>
            <a:ext cx="69564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규하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4934889" y="3643586"/>
            <a:ext cx="69564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진경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2665946" y="3219944"/>
            <a:ext cx="2142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그럼 접시는 몇 개 필요하지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2249909" y="2204864"/>
            <a:ext cx="2790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접시 한 개에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똑같이 나누어 담으려고 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대화를 읽고 필요한 접시는 몇 개인지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8" y="43284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1" y="435637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2057513" y="432846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08" y="41953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727456" y="4351718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1" y="41757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5185930" y="4343683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9BDB9B-9231-41C2-B6D0-185AD0D0815C}"/>
              </a:ext>
            </a:extLst>
          </p:cNvPr>
          <p:cNvSpPr/>
          <p:nvPr/>
        </p:nvSpPr>
        <p:spPr>
          <a:xfrm>
            <a:off x="173087" y="2811824"/>
            <a:ext cx="6667165" cy="2196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29">
            <a:extLst>
              <a:ext uri="{FF2B5EF4-FFF2-40B4-BE49-F238E27FC236}">
                <a16:creationId xmlns:a16="http://schemas.microsoft.com/office/drawing/2014/main" id="{FA034556-2E01-4E95-BE47-4C6688EE5C5E}"/>
              </a:ext>
            </a:extLst>
          </p:cNvPr>
          <p:cNvSpPr/>
          <p:nvPr/>
        </p:nvSpPr>
        <p:spPr>
          <a:xfrm>
            <a:off x="301044" y="260171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ADBDA689-3545-494B-9177-A25452A4659C}"/>
              </a:ext>
            </a:extLst>
          </p:cNvPr>
          <p:cNvSpPr/>
          <p:nvPr/>
        </p:nvSpPr>
        <p:spPr>
          <a:xfrm flipH="1" flipV="1">
            <a:off x="5059717" y="5020156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E5C698-FA03-424F-B6DE-8881C2C2C450}"/>
              </a:ext>
            </a:extLst>
          </p:cNvPr>
          <p:cNvSpPr txBox="1"/>
          <p:nvPr/>
        </p:nvSpPr>
        <p:spPr>
          <a:xfrm>
            <a:off x="251521" y="2938799"/>
            <a:ext cx="652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사과 </a:t>
            </a:r>
            <a:r>
              <a:rPr lang="en-US" altLang="ko-KR" sz="1600" dirty="0">
                <a:latin typeface="+mn-ea"/>
                <a:ea typeface="+mn-ea"/>
              </a:rPr>
              <a:t>38</a:t>
            </a:r>
            <a:r>
              <a:rPr lang="ko-KR" altLang="en-US" sz="1600" dirty="0">
                <a:latin typeface="+mn-ea"/>
                <a:ea typeface="+mn-ea"/>
              </a:rPr>
              <a:t>개를 접시 한 개에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개씩 똑같이 나누어 담으므로 </a:t>
            </a:r>
            <a:r>
              <a:rPr lang="en-US" altLang="ko-KR" sz="1600" dirty="0">
                <a:latin typeface="+mn-ea"/>
                <a:ea typeface="+mn-ea"/>
              </a:rPr>
              <a:t>38÷2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02FFE00-9DEA-4A80-8973-C3276B0E6303}"/>
              </a:ext>
            </a:extLst>
          </p:cNvPr>
          <p:cNvGrpSpPr/>
          <p:nvPr/>
        </p:nvGrpSpPr>
        <p:grpSpPr>
          <a:xfrm>
            <a:off x="353095" y="3181514"/>
            <a:ext cx="1284310" cy="1855704"/>
            <a:chOff x="7301708" y="2887420"/>
            <a:chExt cx="1284310" cy="185570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AB91A1-D275-4861-BFCF-66C11082E4CD}"/>
                </a:ext>
              </a:extLst>
            </p:cNvPr>
            <p:cNvSpPr txBox="1"/>
            <p:nvPr/>
          </p:nvSpPr>
          <p:spPr>
            <a:xfrm>
              <a:off x="789295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463013B-11AA-4C39-B323-51C6668E9A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E19CD6-8494-4463-BD39-9B88DCF2B1A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2489DB-6923-4222-8EA0-27CF6B7CCC56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35FF43-C234-4EB5-9E8C-455089A9B3FC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D13F733-23EE-4DFB-941C-ECE7E8A7AD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8C4568-BC2F-4903-A566-8B932898FF74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CEC395-F207-4DB5-BD7A-ED71D7C7A759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A8980E-602C-40FE-B336-3B3E471BB7C1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0F6A86-16B8-402B-AAA0-1AA36BECA0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A62520-0D55-4B30-A089-325A76121AF1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A1CA85-5B2E-47BA-86C7-D1AD353C14FC}"/>
              </a:ext>
            </a:extLst>
          </p:cNvPr>
          <p:cNvSpPr txBox="1"/>
          <p:nvPr/>
        </p:nvSpPr>
        <p:spPr>
          <a:xfrm>
            <a:off x="1784678" y="4502354"/>
            <a:ext cx="44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접시가 </a:t>
            </a:r>
            <a:r>
              <a:rPr lang="en-US" altLang="ko-KR" sz="1600" dirty="0">
                <a:latin typeface="+mn-ea"/>
                <a:ea typeface="+mn-ea"/>
              </a:rPr>
              <a:t>19</a:t>
            </a:r>
            <a:r>
              <a:rPr lang="ko-KR" altLang="en-US" sz="1600" dirty="0">
                <a:latin typeface="+mn-ea"/>
                <a:ea typeface="+mn-ea"/>
              </a:rPr>
              <a:t>개 필요합니다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DBEDDE9D-6353-4485-99C2-A6907754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6707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E113E8-BCE8-4DE4-BAB3-84745A28B903}"/>
              </a:ext>
            </a:extLst>
          </p:cNvPr>
          <p:cNvSpPr txBox="1"/>
          <p:nvPr/>
        </p:nvSpPr>
        <p:spPr>
          <a:xfrm>
            <a:off x="2792174" y="422280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B31CA-02FD-4D61-A95A-64E7BBEE27EB}"/>
              </a:ext>
            </a:extLst>
          </p:cNvPr>
          <p:cNvSpPr txBox="1"/>
          <p:nvPr/>
        </p:nvSpPr>
        <p:spPr>
          <a:xfrm>
            <a:off x="3699615" y="422280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6EDC5CE-DC19-45BB-BB01-7D422CF1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05" y="4415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F6E4CC5A-26CC-44D0-A990-5D9A906F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444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5193065-5098-4054-9D1B-86A48407409D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12497277-F63B-4027-95B4-44254F2C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A82C2EA7-09E9-40DE-8F30-4533D742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C7B82778-9966-46A4-A4D7-AE53E9898472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A6ADDBA-D614-465D-9B4A-48FB2C6ADA8F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_x300099504" descr="EMB000041a82dba">
            <a:extLst>
              <a:ext uri="{FF2B5EF4-FFF2-40B4-BE49-F238E27FC236}">
                <a16:creationId xmlns:a16="http://schemas.microsoft.com/office/drawing/2014/main" id="{77809E52-05DC-4719-99A4-C47FAC5E2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67"/>
          <a:stretch/>
        </p:blipFill>
        <p:spPr bwMode="auto">
          <a:xfrm>
            <a:off x="673358" y="2400580"/>
            <a:ext cx="1996340" cy="15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6C0DBDB-9CEC-42C8-AE03-405AB7967B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4811" y="2978962"/>
            <a:ext cx="390342" cy="336410"/>
          </a:xfrm>
          <a:prstGeom prst="rect">
            <a:avLst/>
          </a:prstGeom>
        </p:spPr>
      </p:pic>
      <p:pic>
        <p:nvPicPr>
          <p:cNvPr id="77" name="_x300099504" descr="EMB000041a82dba">
            <a:extLst>
              <a:ext uri="{FF2B5EF4-FFF2-40B4-BE49-F238E27FC236}">
                <a16:creationId xmlns:a16="http://schemas.microsoft.com/office/drawing/2014/main" id="{CD70FD5C-0E97-496B-9806-1F29E4577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0"/>
          <a:stretch/>
        </p:blipFill>
        <p:spPr bwMode="auto">
          <a:xfrm>
            <a:off x="3491880" y="2385193"/>
            <a:ext cx="2825579" cy="15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34B54F8B-4AE8-4075-83C4-A259CCCA5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1644"/>
              </p:ext>
            </p:extLst>
          </p:nvPr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CC32205.jpg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E113E8-BCE8-4DE4-BAB3-84745A28B903}"/>
              </a:ext>
            </a:extLst>
          </p:cNvPr>
          <p:cNvSpPr txBox="1"/>
          <p:nvPr/>
        </p:nvSpPr>
        <p:spPr>
          <a:xfrm>
            <a:off x="2792174" y="422280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B31CA-02FD-4D61-A95A-64E7BBEE27EB}"/>
              </a:ext>
            </a:extLst>
          </p:cNvPr>
          <p:cNvSpPr txBox="1"/>
          <p:nvPr/>
        </p:nvSpPr>
        <p:spPr>
          <a:xfrm>
            <a:off x="3699615" y="422280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6EDC5CE-DC19-45BB-BB01-7D422CF1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05" y="4415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F6E4CC5A-26CC-44D0-A990-5D9A906F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444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" name="_x300099504" descr="EMB000041a82dba">
            <a:extLst>
              <a:ext uri="{FF2B5EF4-FFF2-40B4-BE49-F238E27FC236}">
                <a16:creationId xmlns:a16="http://schemas.microsoft.com/office/drawing/2014/main" id="{56BAF4E4-7812-475D-94BE-ECE0D1FA6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67"/>
          <a:stretch/>
        </p:blipFill>
        <p:spPr bwMode="auto">
          <a:xfrm>
            <a:off x="673358" y="2400580"/>
            <a:ext cx="1996340" cy="15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12497277-F63B-4027-95B4-44254F2C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A82C2EA7-09E9-40DE-8F30-4533D742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974D4D3-D566-4DAD-A5BE-F176417505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4811" y="2978962"/>
            <a:ext cx="390342" cy="336410"/>
          </a:xfrm>
          <a:prstGeom prst="rect">
            <a:avLst/>
          </a:prstGeom>
        </p:spPr>
      </p:pic>
      <p:pic>
        <p:nvPicPr>
          <p:cNvPr id="42" name="_x300099504" descr="EMB000041a82dba">
            <a:extLst>
              <a:ext uri="{FF2B5EF4-FFF2-40B4-BE49-F238E27FC236}">
                <a16:creationId xmlns:a16="http://schemas.microsoft.com/office/drawing/2014/main" id="{7C3C5BCD-DA09-459A-98D3-4C45976A2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0"/>
          <a:stretch/>
        </p:blipFill>
        <p:spPr bwMode="auto">
          <a:xfrm>
            <a:off x="3491880" y="2385193"/>
            <a:ext cx="2825579" cy="15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914E0AB7-1219-409E-8435-582A79C7E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2A568F6-4355-4D10-A925-8EA89EBBD8C2}"/>
              </a:ext>
            </a:extLst>
          </p:cNvPr>
          <p:cNvSpPr/>
          <p:nvPr/>
        </p:nvSpPr>
        <p:spPr>
          <a:xfrm>
            <a:off x="173087" y="1686254"/>
            <a:ext cx="6667165" cy="33222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3" name="모서리가 둥근 직사각형 29">
            <a:extLst>
              <a:ext uri="{FF2B5EF4-FFF2-40B4-BE49-F238E27FC236}">
                <a16:creationId xmlns:a16="http://schemas.microsoft.com/office/drawing/2014/main" id="{AC2A6E31-6803-4781-9AEC-E7808A714368}"/>
              </a:ext>
            </a:extLst>
          </p:cNvPr>
          <p:cNvSpPr/>
          <p:nvPr/>
        </p:nvSpPr>
        <p:spPr>
          <a:xfrm>
            <a:off x="301044" y="15516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34" name="직각 삼각형 133">
            <a:extLst>
              <a:ext uri="{FF2B5EF4-FFF2-40B4-BE49-F238E27FC236}">
                <a16:creationId xmlns:a16="http://schemas.microsoft.com/office/drawing/2014/main" id="{69D47BA3-0B28-47B0-AA4B-9086297C2EF6}"/>
              </a:ext>
            </a:extLst>
          </p:cNvPr>
          <p:cNvSpPr/>
          <p:nvPr/>
        </p:nvSpPr>
        <p:spPr>
          <a:xfrm flipH="1" flipV="1">
            <a:off x="5059717" y="5020156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E404EB-9179-4288-97E7-4F8CEB0D14A5}"/>
              </a:ext>
            </a:extLst>
          </p:cNvPr>
          <p:cNvGrpSpPr/>
          <p:nvPr/>
        </p:nvGrpSpPr>
        <p:grpSpPr>
          <a:xfrm>
            <a:off x="353164" y="1916831"/>
            <a:ext cx="2258934" cy="3015411"/>
            <a:chOff x="-3627598" y="1916831"/>
            <a:chExt cx="2258934" cy="301541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830A02-F34A-4EF5-8BFB-3B30E3FE5FE9}"/>
                </a:ext>
              </a:extLst>
            </p:cNvPr>
            <p:cNvGrpSpPr/>
            <p:nvPr/>
          </p:nvGrpSpPr>
          <p:grpSpPr>
            <a:xfrm>
              <a:off x="-3500302" y="3600263"/>
              <a:ext cx="944917" cy="1255653"/>
              <a:chOff x="-3574486" y="3825213"/>
              <a:chExt cx="944917" cy="1255653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DF61A76-5752-4CF7-8308-6CA7DB32C64C}"/>
                  </a:ext>
                </a:extLst>
              </p:cNvPr>
              <p:cNvSpPr/>
              <p:nvPr/>
            </p:nvSpPr>
            <p:spPr>
              <a:xfrm>
                <a:off x="-3574486" y="3825213"/>
                <a:ext cx="944917" cy="1255653"/>
              </a:xfrm>
              <a:prstGeom prst="roundRect">
                <a:avLst/>
              </a:prstGeom>
              <a:solidFill>
                <a:srgbClr val="FBDFEB"/>
              </a:solidFill>
              <a:ln w="28575">
                <a:solidFill>
                  <a:srgbClr val="FBDF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5200F4F0-1A55-49EC-A234-54B7FB4EDE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0768" t="13574" r="53600" b="15792"/>
              <a:stretch/>
            </p:blipFill>
            <p:spPr>
              <a:xfrm>
                <a:off x="-3357487" y="3983553"/>
                <a:ext cx="190750" cy="990565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0195B84-3E50-49A1-8E30-61844ECAB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055385" y="4394390"/>
                <a:ext cx="165534" cy="574772"/>
              </a:xfrm>
              <a:prstGeom prst="rect">
                <a:avLst/>
              </a:prstGeom>
            </p:spPr>
          </p:pic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23D2BD14-034A-4747-B8D0-7092293AC1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" t="38463" r="5010"/>
              <a:stretch/>
            </p:blipFill>
            <p:spPr>
              <a:xfrm>
                <a:off x="-3057137" y="4041067"/>
                <a:ext cx="157240" cy="353697"/>
              </a:xfrm>
              <a:prstGeom prst="rect">
                <a:avLst/>
              </a:prstGeom>
            </p:spPr>
          </p:pic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3D7D6AE4-D392-45C6-8C95-E7220C4755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" t="70073" r="6545"/>
              <a:stretch/>
            </p:blipFill>
            <p:spPr>
              <a:xfrm>
                <a:off x="-2857254" y="4797152"/>
                <a:ext cx="154699" cy="172010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C69CA40F-802D-4156-8651-58E445B164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0768" t="13574" r="53600" b="15792"/>
              <a:stretch/>
            </p:blipFill>
            <p:spPr>
              <a:xfrm>
                <a:off x="-3532897" y="3983553"/>
                <a:ext cx="190750" cy="990565"/>
              </a:xfrm>
              <a:prstGeom prst="rect">
                <a:avLst/>
              </a:prstGeom>
            </p:spPr>
          </p:pic>
        </p:grp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743AB41-B32D-47B8-A0EC-B3C10249CAA5}"/>
                </a:ext>
              </a:extLst>
            </p:cNvPr>
            <p:cNvSpPr/>
            <p:nvPr/>
          </p:nvSpPr>
          <p:spPr>
            <a:xfrm>
              <a:off x="-2829128" y="2009157"/>
              <a:ext cx="473734" cy="991670"/>
            </a:xfrm>
            <a:prstGeom prst="roundRect">
              <a:avLst>
                <a:gd name="adj" fmla="val 9799"/>
              </a:avLst>
            </a:prstGeom>
            <a:solidFill>
              <a:srgbClr val="D2EBF6"/>
            </a:solidFill>
            <a:ln w="28575">
              <a:solidFill>
                <a:srgbClr val="D2EB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83464E9-907B-4958-AB32-8401054DE951}"/>
                </a:ext>
              </a:extLst>
            </p:cNvPr>
            <p:cNvSpPr/>
            <p:nvPr/>
          </p:nvSpPr>
          <p:spPr>
            <a:xfrm>
              <a:off x="-3039257" y="3788580"/>
              <a:ext cx="448637" cy="990565"/>
            </a:xfrm>
            <a:prstGeom prst="roundRect">
              <a:avLst>
                <a:gd name="adj" fmla="val 25599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E30C929-8962-44C8-8E51-F788648789A7}"/>
                </a:ext>
              </a:extLst>
            </p:cNvPr>
            <p:cNvSpPr/>
            <p:nvPr/>
          </p:nvSpPr>
          <p:spPr>
            <a:xfrm>
              <a:off x="-3627593" y="3509250"/>
              <a:ext cx="2258926" cy="1422992"/>
            </a:xfrm>
            <a:prstGeom prst="roundRect">
              <a:avLst>
                <a:gd name="adj" fmla="val 8796"/>
              </a:avLst>
            </a:prstGeom>
            <a:noFill/>
            <a:ln w="28575">
              <a:solidFill>
                <a:srgbClr val="D9E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2" name="Picture 31">
              <a:extLst>
                <a:ext uri="{FF2B5EF4-FFF2-40B4-BE49-F238E27FC236}">
                  <a16:creationId xmlns:a16="http://schemas.microsoft.com/office/drawing/2014/main" id="{68B4E235-FAFC-4978-AF59-9A80E2B6E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611417" y="3235274"/>
              <a:ext cx="212914" cy="20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화살표: 오각형 92">
              <a:extLst>
                <a:ext uri="{FF2B5EF4-FFF2-40B4-BE49-F238E27FC236}">
                  <a16:creationId xmlns:a16="http://schemas.microsoft.com/office/drawing/2014/main" id="{028C6C55-9D39-4D9E-B9AE-4D5075C14573}"/>
                </a:ext>
              </a:extLst>
            </p:cNvPr>
            <p:cNvSpPr/>
            <p:nvPr/>
          </p:nvSpPr>
          <p:spPr>
            <a:xfrm rot="5400000">
              <a:off x="-3125958" y="1415191"/>
              <a:ext cx="1255653" cy="2258934"/>
            </a:xfrm>
            <a:prstGeom prst="homePlate">
              <a:avLst>
                <a:gd name="adj" fmla="val 13808"/>
              </a:avLst>
            </a:prstGeom>
            <a:noFill/>
            <a:ln w="28575">
              <a:solidFill>
                <a:srgbClr val="D9E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051BB10-D1DD-4C62-93AC-0DC67253EB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-2838650" y="3426511"/>
              <a:ext cx="1095084" cy="0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F21DBA2-86A1-4E3D-879E-61BD88A10645}"/>
                </a:ext>
              </a:extLst>
            </p:cNvPr>
            <p:cNvCxnSpPr>
              <a:cxnSpLocks/>
              <a:stCxn id="94" idx="2"/>
            </p:cNvCxnSpPr>
            <p:nvPr/>
          </p:nvCxnSpPr>
          <p:spPr bwMode="auto">
            <a:xfrm>
              <a:off x="-2050162" y="3050002"/>
              <a:ext cx="0" cy="342994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E4C1336F-36C2-4285-8D03-5F1C20F97F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2822187" y="3429000"/>
              <a:ext cx="0" cy="329603"/>
            </a:xfrm>
            <a:prstGeom prst="straightConnector1">
              <a:avLst/>
            </a:prstGeom>
            <a:noFill/>
            <a:ln w="19050" cap="flat" cmpd="sng" algn="ctr">
              <a:solidFill>
                <a:srgbClr val="ED008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1FD317C-3707-4A46-B420-C3FD328E5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291140" y="2004475"/>
              <a:ext cx="460198" cy="996351"/>
            </a:xfrm>
            <a:prstGeom prst="rect">
              <a:avLst/>
            </a:prstGeom>
          </p:spPr>
        </p:pic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E2580153-41C7-4965-A8EE-827E9643A533}"/>
                </a:ext>
              </a:extLst>
            </p:cNvPr>
            <p:cNvSpPr/>
            <p:nvPr/>
          </p:nvSpPr>
          <p:spPr>
            <a:xfrm>
              <a:off x="-3342134" y="2009157"/>
              <a:ext cx="473734" cy="991670"/>
            </a:xfrm>
            <a:prstGeom prst="roundRect">
              <a:avLst>
                <a:gd name="adj" fmla="val 9799"/>
              </a:avLst>
            </a:prstGeom>
            <a:solidFill>
              <a:srgbClr val="D2EBF6"/>
            </a:solidFill>
            <a:ln w="28575">
              <a:solidFill>
                <a:srgbClr val="D2EB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7D2DE4AE-822A-47DC-8C67-D30120977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9962" t="15188" r="85201" b="14624"/>
            <a:stretch/>
          </p:blipFill>
          <p:spPr>
            <a:xfrm>
              <a:off x="-3324075" y="2019155"/>
              <a:ext cx="180020" cy="966288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DE5BFB12-ADE2-439F-8E4D-F9DE78E12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9962" t="15188" r="85201" b="14624"/>
            <a:stretch/>
          </p:blipFill>
          <p:spPr>
            <a:xfrm>
              <a:off x="-3069871" y="2019155"/>
              <a:ext cx="180020" cy="966288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0813F57F-B780-454C-8D04-10C563348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9962" t="15188" r="85201" b="14624"/>
            <a:stretch/>
          </p:blipFill>
          <p:spPr>
            <a:xfrm>
              <a:off x="-2809589" y="2019155"/>
              <a:ext cx="180020" cy="966288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A28D72DE-7F64-433B-8658-FD7247D97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9962" t="15188" r="85201" b="14624"/>
            <a:stretch/>
          </p:blipFill>
          <p:spPr>
            <a:xfrm>
              <a:off x="-2555385" y="2019155"/>
              <a:ext cx="180020" cy="966288"/>
            </a:xfrm>
            <a:prstGeom prst="rect">
              <a:avLst/>
            </a:prstGeom>
          </p:spPr>
        </p:pic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4B3048DC-7C06-4E27-9ED8-F6DD5C3FFDCB}"/>
                </a:ext>
              </a:extLst>
            </p:cNvPr>
            <p:cNvSpPr/>
            <p:nvPr/>
          </p:nvSpPr>
          <p:spPr>
            <a:xfrm>
              <a:off x="-2335855" y="1957664"/>
              <a:ext cx="571385" cy="1092338"/>
            </a:xfrm>
            <a:prstGeom prst="roundRect">
              <a:avLst>
                <a:gd name="adj" fmla="val 29202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B6AFFCE-2211-4FD3-9D98-3294C5B4A2E0}"/>
                </a:ext>
              </a:extLst>
            </p:cNvPr>
            <p:cNvGrpSpPr/>
            <p:nvPr/>
          </p:nvGrpSpPr>
          <p:grpSpPr>
            <a:xfrm>
              <a:off x="-2444870" y="3600263"/>
              <a:ext cx="944917" cy="1255653"/>
              <a:chOff x="-3574486" y="3825213"/>
              <a:chExt cx="944917" cy="1255653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26329A51-E779-47DA-BAE5-B25AD4BE01EF}"/>
                  </a:ext>
                </a:extLst>
              </p:cNvPr>
              <p:cNvSpPr/>
              <p:nvPr/>
            </p:nvSpPr>
            <p:spPr>
              <a:xfrm>
                <a:off x="-3574486" y="3825213"/>
                <a:ext cx="944917" cy="1255653"/>
              </a:xfrm>
              <a:prstGeom prst="roundRect">
                <a:avLst/>
              </a:prstGeom>
              <a:solidFill>
                <a:srgbClr val="FBDFEB"/>
              </a:solidFill>
              <a:ln w="28575">
                <a:solidFill>
                  <a:srgbClr val="FBDF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5E5741F-BD0A-4A2E-A290-ABBEF94F99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0768" t="13574" r="53600" b="15792"/>
              <a:stretch/>
            </p:blipFill>
            <p:spPr>
              <a:xfrm>
                <a:off x="-3357487" y="3983553"/>
                <a:ext cx="190750" cy="990565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E5150A9F-BDC9-45A4-AA78-AEB6D809B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055385" y="4394390"/>
                <a:ext cx="165534" cy="574772"/>
              </a:xfrm>
              <a:prstGeom prst="rect">
                <a:avLst/>
              </a:prstGeom>
            </p:spPr>
          </p:pic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CEF39FF6-246F-421D-A995-04844D83F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" t="38463" r="5010"/>
              <a:stretch/>
            </p:blipFill>
            <p:spPr>
              <a:xfrm>
                <a:off x="-3057137" y="4041067"/>
                <a:ext cx="157240" cy="353697"/>
              </a:xfrm>
              <a:prstGeom prst="rect">
                <a:avLst/>
              </a:prstGeom>
            </p:spPr>
          </p:pic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636BA59D-A81B-44FB-8F7E-84B8887AFC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" t="70073" r="6545"/>
              <a:stretch/>
            </p:blipFill>
            <p:spPr>
              <a:xfrm>
                <a:off x="-2857254" y="4797152"/>
                <a:ext cx="154699" cy="172010"/>
              </a:xfrm>
              <a:prstGeom prst="rect">
                <a:avLst/>
              </a:prstGeom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B5C225ED-A1CC-47CF-949D-00F4F1273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0768" t="13574" r="53600" b="15792"/>
              <a:stretch/>
            </p:blipFill>
            <p:spPr>
              <a:xfrm>
                <a:off x="-3532897" y="3983553"/>
                <a:ext cx="190750" cy="990565"/>
              </a:xfrm>
              <a:prstGeom prst="rect">
                <a:avLst/>
              </a:prstGeom>
            </p:spPr>
          </p:pic>
        </p:grp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DAB425AD-83FB-432C-971A-9894F09A8107}"/>
                </a:ext>
              </a:extLst>
            </p:cNvPr>
            <p:cNvSpPr/>
            <p:nvPr/>
          </p:nvSpPr>
          <p:spPr>
            <a:xfrm>
              <a:off x="-1983825" y="3788580"/>
              <a:ext cx="448637" cy="990565"/>
            </a:xfrm>
            <a:prstGeom prst="roundRect">
              <a:avLst>
                <a:gd name="adj" fmla="val 25599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788B3C14-0470-4C4D-A4AB-C20E10744B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756399" y="3429000"/>
              <a:ext cx="0" cy="329603"/>
            </a:xfrm>
            <a:prstGeom prst="straightConnector1">
              <a:avLst/>
            </a:prstGeom>
            <a:noFill/>
            <a:ln w="19050" cap="flat" cmpd="sng" algn="ctr">
              <a:solidFill>
                <a:srgbClr val="ED008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0C1A4D8-6030-4C01-AF3A-A319E0A78A48}"/>
              </a:ext>
            </a:extLst>
          </p:cNvPr>
          <p:cNvSpPr/>
          <p:nvPr/>
        </p:nvSpPr>
        <p:spPr>
          <a:xfrm>
            <a:off x="2651483" y="1986830"/>
            <a:ext cx="41167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1600" dirty="0">
                <a:latin typeface="+mn-ea"/>
                <a:ea typeface="+mn-ea"/>
              </a:rPr>
              <a:t>십 모형 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개 중 십 모형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개를 먼저 두 부분으로 나눕니다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0" lvl="1"/>
            <a:endParaRPr lang="en-US" altLang="ko-KR" sz="1600" dirty="0">
              <a:latin typeface="+mn-ea"/>
              <a:ea typeface="+mn-ea"/>
            </a:endParaRPr>
          </a:p>
          <a:p>
            <a:pPr marL="0" lvl="1"/>
            <a:endParaRPr lang="en-US" altLang="ko-KR" sz="1600" dirty="0">
              <a:latin typeface="+mn-ea"/>
              <a:ea typeface="+mn-ea"/>
            </a:endParaRPr>
          </a:p>
          <a:p>
            <a:pPr marL="0" lvl="1"/>
            <a:endParaRPr lang="en-US" altLang="ko-KR" sz="1600" dirty="0">
              <a:latin typeface="+mn-ea"/>
              <a:ea typeface="+mn-ea"/>
            </a:endParaRPr>
          </a:p>
          <a:p>
            <a:pPr marL="0" lvl="1"/>
            <a:endParaRPr lang="en-US" altLang="ko-KR" sz="1600" dirty="0">
              <a:latin typeface="+mn-ea"/>
              <a:ea typeface="+mn-ea"/>
            </a:endParaRPr>
          </a:p>
          <a:p>
            <a:pPr marL="0" lvl="1"/>
            <a:r>
              <a:rPr lang="ko-KR" altLang="en-US" sz="1600" dirty="0">
                <a:latin typeface="+mn-ea"/>
                <a:ea typeface="+mn-ea"/>
              </a:rPr>
              <a:t>남은 십 모형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개를 일 모형으로 모두 바꾸면 일 모형이 </a:t>
            </a:r>
            <a:r>
              <a:rPr lang="en-US" altLang="ko-KR" sz="1600" dirty="0">
                <a:latin typeface="+mn-ea"/>
                <a:ea typeface="+mn-ea"/>
              </a:rPr>
              <a:t>12</a:t>
            </a:r>
            <a:r>
              <a:rPr lang="ko-KR" altLang="en-US" sz="1600" dirty="0">
                <a:latin typeface="+mn-ea"/>
                <a:ea typeface="+mn-ea"/>
              </a:rPr>
              <a:t>개가 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이를 두 부분으로 나누면 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0" lvl="1"/>
            <a:endParaRPr lang="en-US" altLang="ko-KR" sz="1600" dirty="0">
              <a:latin typeface="+mn-ea"/>
              <a:ea typeface="+mn-ea"/>
            </a:endParaRPr>
          </a:p>
          <a:p>
            <a:pPr marL="0" lvl="1"/>
            <a:r>
              <a:rPr lang="ko-KR" altLang="en-US" sz="1600" dirty="0">
                <a:latin typeface="+mn-ea"/>
                <a:ea typeface="+mn-ea"/>
              </a:rPr>
              <a:t>따라서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52÷2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75" name="Group 1072">
            <a:extLst>
              <a:ext uri="{FF2B5EF4-FFF2-40B4-BE49-F238E27FC236}">
                <a16:creationId xmlns:a16="http://schemas.microsoft.com/office/drawing/2014/main" id="{34B54F8B-4AE8-4075-83C4-A259CCCA5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75652"/>
              </p:ext>
            </p:extLst>
          </p:nvPr>
        </p:nvGraphicFramePr>
        <p:xfrm>
          <a:off x="115384" y="6223159"/>
          <a:ext cx="6688864" cy="21094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9007374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suh_p_0302_02_0005_401_1</a:t>
                      </a:r>
                      <a:endParaRPr lang="ko-KR" altLang="en-US" sz="100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586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4D52D5-F007-4502-96A9-D4D7B51C4FBC}"/>
              </a:ext>
            </a:extLst>
          </p:cNvPr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8400ED06-8B02-47C3-9F3B-65C8E60B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FB2CF3A6-90E9-44D2-B9D4-3135CD1A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BDB61969-E252-41E3-AE65-343D28A1F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A4A3C014-DC38-4734-88D0-FA043A04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9553E70E-242D-4B9F-826C-5F8012F34F04}"/>
              </a:ext>
            </a:extLst>
          </p:cNvPr>
          <p:cNvSpPr txBox="1"/>
          <p:nvPr/>
        </p:nvSpPr>
        <p:spPr>
          <a:xfrm>
            <a:off x="2492765" y="277913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4557BB6D-0C85-40D3-BDB2-476094927528}"/>
              </a:ext>
            </a:extLst>
          </p:cNvPr>
          <p:cNvSpPr txBox="1"/>
          <p:nvPr/>
        </p:nvSpPr>
        <p:spPr>
          <a:xfrm>
            <a:off x="3719337" y="278092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84÷6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425754A9-4737-4C10-9634-DC82FD10DDA5}"/>
              </a:ext>
            </a:extLst>
          </p:cNvPr>
          <p:cNvSpPr txBox="1"/>
          <p:nvPr/>
        </p:nvSpPr>
        <p:spPr>
          <a:xfrm>
            <a:off x="2534267" y="308028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CAA9D6C1-B27C-4E4D-939C-5AC697F0B8A4}"/>
              </a:ext>
            </a:extLst>
          </p:cNvPr>
          <p:cNvSpPr txBox="1"/>
          <p:nvPr/>
        </p:nvSpPr>
        <p:spPr>
          <a:xfrm>
            <a:off x="3694892" y="308028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626E51D-E595-46E0-B7CF-BCE059F2E0B8}"/>
              </a:ext>
            </a:extLst>
          </p:cNvPr>
          <p:cNvSpPr/>
          <p:nvPr/>
        </p:nvSpPr>
        <p:spPr>
          <a:xfrm>
            <a:off x="2327025" y="3126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67" y="277913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136A6FBB-9892-4CFB-895F-F6CF363F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6422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43">
            <a:extLst>
              <a:ext uri="{FF2B5EF4-FFF2-40B4-BE49-F238E27FC236}">
                <a16:creationId xmlns:a16="http://schemas.microsoft.com/office/drawing/2014/main" id="{9553E70E-242D-4B9F-826C-5F8012F34F04}"/>
              </a:ext>
            </a:extLst>
          </p:cNvPr>
          <p:cNvSpPr txBox="1"/>
          <p:nvPr/>
        </p:nvSpPr>
        <p:spPr>
          <a:xfrm>
            <a:off x="2492765" y="277913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4557BB6D-0C85-40D3-BDB2-476094927528}"/>
              </a:ext>
            </a:extLst>
          </p:cNvPr>
          <p:cNvSpPr txBox="1"/>
          <p:nvPr/>
        </p:nvSpPr>
        <p:spPr>
          <a:xfrm>
            <a:off x="3719337" y="278092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84÷6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425754A9-4737-4C10-9634-DC82FD10DDA5}"/>
              </a:ext>
            </a:extLst>
          </p:cNvPr>
          <p:cNvSpPr txBox="1"/>
          <p:nvPr/>
        </p:nvSpPr>
        <p:spPr>
          <a:xfrm>
            <a:off x="2534267" y="308028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>
            <a:extLst>
              <a:ext uri="{FF2B5EF4-FFF2-40B4-BE49-F238E27FC236}">
                <a16:creationId xmlns:a16="http://schemas.microsoft.com/office/drawing/2014/main" id="{CAA9D6C1-B27C-4E4D-939C-5AC697F0B8A4}"/>
              </a:ext>
            </a:extLst>
          </p:cNvPr>
          <p:cNvSpPr txBox="1"/>
          <p:nvPr/>
        </p:nvSpPr>
        <p:spPr>
          <a:xfrm>
            <a:off x="3694892" y="308028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67" y="277913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id="{136A6FBB-9892-4CFB-895F-F6CF363F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6422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8400ED06-8B02-47C3-9F3B-65C8E60B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FB2CF3A6-90E9-44D2-B9D4-3135CD1A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BDB61969-E252-41E3-AE65-343D28A1F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A4A3C014-DC38-4734-88D0-FA043A04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D3125E6E-E75E-4D9D-A5BF-A19E18D0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46B2DA-0A79-44D7-B085-B64246794ACB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9">
            <a:extLst>
              <a:ext uri="{FF2B5EF4-FFF2-40B4-BE49-F238E27FC236}">
                <a16:creationId xmlns:a16="http://schemas.microsoft.com/office/drawing/2014/main" id="{5F50A263-C742-4236-8593-998772E247C5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5B8BC34E-A056-4D5F-80AC-32A9577D2DF4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E0B505-7821-493F-B200-EBC8205E5EBD}"/>
              </a:ext>
            </a:extLst>
          </p:cNvPr>
          <p:cNvGrpSpPr/>
          <p:nvPr/>
        </p:nvGrpSpPr>
        <p:grpSpPr>
          <a:xfrm>
            <a:off x="876642" y="3031101"/>
            <a:ext cx="895081" cy="1855704"/>
            <a:chOff x="7682742" y="2887420"/>
            <a:chExt cx="895081" cy="185570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16BFF1-FB28-40A8-A946-38A166984EC8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196629C-B85A-4793-8686-FF60E6259C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248F03-9F2C-48D1-8F97-CC60BE19C18C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4F5877A-085C-42C7-A91C-3A68AE842324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273C7D7-CFCB-4971-BFF4-ADA8FBED5D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AA8EC1-F4A7-433A-9937-E5B82B989F2E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19E60A-71CB-4CB2-8FDD-A6F3300BBBD4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68B203-0394-45BE-B594-FD6BB3E5A6C5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3F84E19-CC6C-41D5-AB56-1DE4E1A1CE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C11F4F-E489-48D4-AD1F-920A4589BDCF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F5825D1-816A-4177-B870-F809201305DB}"/>
              </a:ext>
            </a:extLst>
          </p:cNvPr>
          <p:cNvGrpSpPr/>
          <p:nvPr/>
        </p:nvGrpSpPr>
        <p:grpSpPr>
          <a:xfrm>
            <a:off x="2330072" y="3031101"/>
            <a:ext cx="895081" cy="1855704"/>
            <a:chOff x="7682742" y="2887420"/>
            <a:chExt cx="895081" cy="185570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B812F19-39C5-4F1E-8500-94E6DC1142A5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6D8F960-B205-44CD-A564-DDEAC3B27F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81A223-4AE1-46E2-93F3-14051EFEF76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DCB31F8-E0B4-4548-A855-F65E58262C7B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FF45E24-5133-4D04-9D77-2D144272CD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EDF028-62CB-4FDF-A7A9-8296F1F977B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60EF61-67D0-461F-8E14-A666618916AE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C13A32-249A-4AC0-94A6-B70A7439A932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A1B8DFA-07CB-4AA5-8795-35022A0741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FD3EA9-5571-4339-B0C2-44A66D049DC8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851D7E7-7D5F-46EF-9B50-1A136C63369E}"/>
              </a:ext>
            </a:extLst>
          </p:cNvPr>
          <p:cNvSpPr txBox="1"/>
          <p:nvPr/>
        </p:nvSpPr>
        <p:spPr>
          <a:xfrm>
            <a:off x="3350104" y="4472781"/>
            <a:ext cx="335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두 </a:t>
            </a:r>
            <a:r>
              <a:rPr lang="ko-KR" altLang="en-US" sz="1600" dirty="0">
                <a:latin typeface="+mn-ea"/>
                <a:ea typeface="+mn-ea"/>
              </a:rPr>
              <a:t>나눗셈의 몫의 </a:t>
            </a:r>
            <a:r>
              <a:rPr lang="ko-KR" altLang="en-US" sz="1600" dirty="0" smtClean="0">
                <a:latin typeface="+mn-ea"/>
                <a:ea typeface="+mn-ea"/>
              </a:rPr>
              <a:t>크기는 같습니다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51DD23-07FF-41DE-82BF-69FB5219EB19}"/>
              </a:ext>
            </a:extLst>
          </p:cNvPr>
          <p:cNvSpPr txBox="1"/>
          <p:nvPr/>
        </p:nvSpPr>
        <p:spPr>
          <a:xfrm>
            <a:off x="495608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82DEBB-F2A8-4C66-B759-241CC1084EA6}"/>
              </a:ext>
            </a:extLst>
          </p:cNvPr>
          <p:cNvSpPr txBox="1"/>
          <p:nvPr/>
        </p:nvSpPr>
        <p:spPr>
          <a:xfrm>
            <a:off x="1949038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27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계산에서 잘못된 곳을 찾아 바르게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고쳐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6C1599EE-E46F-4E76-A1BC-6C7F8FB3AFF2}"/>
              </a:ext>
            </a:extLst>
          </p:cNvPr>
          <p:cNvSpPr/>
          <p:nvPr/>
        </p:nvSpPr>
        <p:spPr>
          <a:xfrm>
            <a:off x="3889939" y="1964680"/>
            <a:ext cx="2087832" cy="288367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2032FB9-EA33-4638-ABC3-1942583C88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006816" y="2978962"/>
            <a:ext cx="390342" cy="336410"/>
          </a:xfrm>
          <a:prstGeom prst="rect">
            <a:avLst/>
          </a:prstGeom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CC40999-0A10-4545-AD01-BACA8FF23577}"/>
              </a:ext>
            </a:extLst>
          </p:cNvPr>
          <p:cNvCxnSpPr>
            <a:cxnSpLocks/>
          </p:cNvCxnSpPr>
          <p:nvPr/>
        </p:nvCxnSpPr>
        <p:spPr bwMode="auto">
          <a:xfrm>
            <a:off x="1576498" y="254796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8EBB76-078A-4C9D-B5CB-4D0AD7E74E30}"/>
              </a:ext>
            </a:extLst>
          </p:cNvPr>
          <p:cNvSpPr/>
          <p:nvPr/>
        </p:nvSpPr>
        <p:spPr>
          <a:xfrm>
            <a:off x="1475488" y="239726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5773683-3CB4-4A21-AFD9-56F8D20301D5}"/>
              </a:ext>
            </a:extLst>
          </p:cNvPr>
          <p:cNvCxnSpPr>
            <a:cxnSpLocks/>
          </p:cNvCxnSpPr>
          <p:nvPr/>
        </p:nvCxnSpPr>
        <p:spPr bwMode="auto">
          <a:xfrm>
            <a:off x="1576498" y="330154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0C37296-F372-4C28-8F3D-A6BC8DC15660}"/>
              </a:ext>
            </a:extLst>
          </p:cNvPr>
          <p:cNvCxnSpPr>
            <a:cxnSpLocks/>
          </p:cNvCxnSpPr>
          <p:nvPr/>
        </p:nvCxnSpPr>
        <p:spPr bwMode="auto">
          <a:xfrm>
            <a:off x="1576498" y="423765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05DEC1A-41D8-48FF-8E5A-0F11486AEE65}"/>
              </a:ext>
            </a:extLst>
          </p:cNvPr>
          <p:cNvSpPr txBox="1"/>
          <p:nvPr/>
        </p:nvSpPr>
        <p:spPr>
          <a:xfrm>
            <a:off x="1672063" y="244181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C8FBF57-D52E-4BD8-9656-5DA6BC65E946}"/>
              </a:ext>
            </a:extLst>
          </p:cNvPr>
          <p:cNvSpPr txBox="1"/>
          <p:nvPr/>
        </p:nvSpPr>
        <p:spPr>
          <a:xfrm>
            <a:off x="1320686" y="244181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5B763-D2D0-49B3-A35B-A6B7F724C9B8}"/>
              </a:ext>
            </a:extLst>
          </p:cNvPr>
          <p:cNvSpPr txBox="1"/>
          <p:nvPr/>
        </p:nvSpPr>
        <p:spPr>
          <a:xfrm>
            <a:off x="1672063" y="2041651"/>
            <a:ext cx="83295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803F70-04A6-4510-AA4F-79E7ECDB7EAC}"/>
              </a:ext>
            </a:extLst>
          </p:cNvPr>
          <p:cNvSpPr txBox="1"/>
          <p:nvPr/>
        </p:nvSpPr>
        <p:spPr>
          <a:xfrm>
            <a:off x="1666774" y="3265086"/>
            <a:ext cx="8493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8C9BD32-D052-45BB-90CF-79AB758547EF}"/>
              </a:ext>
            </a:extLst>
          </p:cNvPr>
          <p:cNvCxnSpPr>
            <a:cxnSpLocks/>
          </p:cNvCxnSpPr>
          <p:nvPr/>
        </p:nvCxnSpPr>
        <p:spPr bwMode="auto">
          <a:xfrm>
            <a:off x="4454383" y="254796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5BEA28-5177-497E-842A-EF1586D7AE11}"/>
              </a:ext>
            </a:extLst>
          </p:cNvPr>
          <p:cNvSpPr/>
          <p:nvPr/>
        </p:nvSpPr>
        <p:spPr>
          <a:xfrm>
            <a:off x="4353373" y="239726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FFFA04D-C19B-48A9-9632-0A6A7338B30C}"/>
              </a:ext>
            </a:extLst>
          </p:cNvPr>
          <p:cNvCxnSpPr>
            <a:cxnSpLocks/>
          </p:cNvCxnSpPr>
          <p:nvPr/>
        </p:nvCxnSpPr>
        <p:spPr bwMode="auto">
          <a:xfrm>
            <a:off x="4454383" y="330154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6EA4170-A59C-45EE-9B65-60E7DD9D3B4E}"/>
              </a:ext>
            </a:extLst>
          </p:cNvPr>
          <p:cNvCxnSpPr>
            <a:cxnSpLocks/>
          </p:cNvCxnSpPr>
          <p:nvPr/>
        </p:nvCxnSpPr>
        <p:spPr bwMode="auto">
          <a:xfrm>
            <a:off x="4454383" y="423765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415F91-E8AD-4B60-8CD1-739F0CA7EA16}"/>
              </a:ext>
            </a:extLst>
          </p:cNvPr>
          <p:cNvSpPr txBox="1"/>
          <p:nvPr/>
        </p:nvSpPr>
        <p:spPr>
          <a:xfrm>
            <a:off x="4979847" y="212789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5827883-0745-4F24-8CB5-EE407BC14716}"/>
              </a:ext>
            </a:extLst>
          </p:cNvPr>
          <p:cNvSpPr txBox="1"/>
          <p:nvPr/>
        </p:nvSpPr>
        <p:spPr>
          <a:xfrm>
            <a:off x="4549948" y="244181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4BA5C2-1B72-4A42-B41C-17FA3F18ED7B}"/>
              </a:ext>
            </a:extLst>
          </p:cNvPr>
          <p:cNvSpPr txBox="1"/>
          <p:nvPr/>
        </p:nvSpPr>
        <p:spPr>
          <a:xfrm>
            <a:off x="4521368" y="288316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27BCA7-FD40-4925-8E22-66FFDB052907}"/>
              </a:ext>
            </a:extLst>
          </p:cNvPr>
          <p:cNvSpPr txBox="1"/>
          <p:nvPr/>
        </p:nvSpPr>
        <p:spPr>
          <a:xfrm>
            <a:off x="4531934" y="335091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5A88C9-657B-42FE-AD14-E936FEF0C2EE}"/>
              </a:ext>
            </a:extLst>
          </p:cNvPr>
          <p:cNvSpPr txBox="1"/>
          <p:nvPr/>
        </p:nvSpPr>
        <p:spPr>
          <a:xfrm>
            <a:off x="4979847" y="379424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199BA8FC-ACE9-47A7-95FD-2E3973A7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80" y="1988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id="{31424866-E6D4-430B-9261-27F5DAA2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42" y="2756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CFEEB10-0016-474A-9AB8-D70A8B55E528}"/>
              </a:ext>
            </a:extLst>
          </p:cNvPr>
          <p:cNvSpPr txBox="1"/>
          <p:nvPr/>
        </p:nvSpPr>
        <p:spPr>
          <a:xfrm>
            <a:off x="4198571" y="244181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E32674-FD5E-4F57-9AB6-AEF08E31B4A8}"/>
              </a:ext>
            </a:extLst>
          </p:cNvPr>
          <p:cNvSpPr txBox="1"/>
          <p:nvPr/>
        </p:nvSpPr>
        <p:spPr>
          <a:xfrm>
            <a:off x="4517970" y="379424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A5D414-83AC-47FF-AFCE-204F0D35E66A}"/>
              </a:ext>
            </a:extLst>
          </p:cNvPr>
          <p:cNvSpPr txBox="1"/>
          <p:nvPr/>
        </p:nvSpPr>
        <p:spPr>
          <a:xfrm>
            <a:off x="4979847" y="431629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>
            <a:extLst>
              <a:ext uri="{FF2B5EF4-FFF2-40B4-BE49-F238E27FC236}">
                <a16:creationId xmlns:a16="http://schemas.microsoft.com/office/drawing/2014/main" id="{54CA53FF-1797-47AA-AF40-F2055F59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80" y="4177101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A442CFF-7D0B-4D96-BCF1-61C25C4B0AC5}"/>
              </a:ext>
            </a:extLst>
          </p:cNvPr>
          <p:cNvSpPr txBox="1"/>
          <p:nvPr/>
        </p:nvSpPr>
        <p:spPr>
          <a:xfrm>
            <a:off x="1676922" y="2844054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246DC7C-FD5B-463E-BFF9-269B4C5E2771}"/>
              </a:ext>
            </a:extLst>
          </p:cNvPr>
          <p:cNvSpPr txBox="1"/>
          <p:nvPr/>
        </p:nvSpPr>
        <p:spPr>
          <a:xfrm>
            <a:off x="1666774" y="3702740"/>
            <a:ext cx="8493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5E16F7-D8B9-40CF-8C36-8B54549B3756}"/>
              </a:ext>
            </a:extLst>
          </p:cNvPr>
          <p:cNvSpPr txBox="1"/>
          <p:nvPr/>
        </p:nvSpPr>
        <p:spPr>
          <a:xfrm>
            <a:off x="2113944" y="4177101"/>
            <a:ext cx="40215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4EBDD7-3860-4EB6-9C7A-B0D2805C4B49}"/>
              </a:ext>
            </a:extLst>
          </p:cNvPr>
          <p:cNvSpPr txBox="1"/>
          <p:nvPr/>
        </p:nvSpPr>
        <p:spPr>
          <a:xfrm>
            <a:off x="4520206" y="212789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Picture 4">
            <a:extLst>
              <a:ext uri="{FF2B5EF4-FFF2-40B4-BE49-F238E27FC236}">
                <a16:creationId xmlns:a16="http://schemas.microsoft.com/office/drawing/2014/main" id="{27433C63-39F6-4105-A947-C5EBA4B4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9" y="1988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1AC90CC-E54D-4550-BB33-CC639D599693}"/>
              </a:ext>
            </a:extLst>
          </p:cNvPr>
          <p:cNvSpPr txBox="1"/>
          <p:nvPr/>
        </p:nvSpPr>
        <p:spPr>
          <a:xfrm>
            <a:off x="4979847" y="335091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1CF2257C-498E-415F-A7CB-9B354C335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80" y="32172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0ED8D153-FD00-4B4A-AEEC-D76284A1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80" y="3660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:a16="http://schemas.microsoft.com/office/drawing/2014/main" id="{33FED264-F922-492F-8CEF-9C654FC0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08" y="32513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9988506D-54A6-4523-923E-7CBDEB5A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03" y="3660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6EE76EFB-16D4-4CDC-B11D-ABEEA91A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61" y="302645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C0BF241-99E4-45B0-8C9D-B5AF3EB5F594}"/>
              </a:ext>
            </a:extLst>
          </p:cNvPr>
          <p:cNvSpPr txBox="1"/>
          <p:nvPr/>
        </p:nvSpPr>
        <p:spPr>
          <a:xfrm>
            <a:off x="2809396" y="3026459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A1C87E40-6599-433F-B22E-2A0743A5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13" y="2893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27C06C3D-4A20-4A3E-8FF1-1066C67A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701" y="349557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BF204FC-0772-461C-8A22-03C2817723D8}"/>
              </a:ext>
            </a:extLst>
          </p:cNvPr>
          <p:cNvSpPr txBox="1"/>
          <p:nvPr/>
        </p:nvSpPr>
        <p:spPr>
          <a:xfrm>
            <a:off x="2809508" y="3482228"/>
            <a:ext cx="5939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8ED9116E-02A8-4BFB-BF7F-929FF4A0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54" y="362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4568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card_01.svg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/ card_02.svg / card_03.svg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\lesson01\ops\ms_lesson01\images\ms_32_1_07_07_01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1320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숫자 카드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한 번씩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식을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몫을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_x179712864" descr="DRW000041a82df3">
            <a:extLst>
              <a:ext uri="{FF2B5EF4-FFF2-40B4-BE49-F238E27FC236}">
                <a16:creationId xmlns:a16="http://schemas.microsoft.com/office/drawing/2014/main" id="{9E659C6D-86F0-4A9D-A73B-88CF11F4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63" y="1401747"/>
            <a:ext cx="32702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_x180495248" descr="DRW000041a82df5">
            <a:extLst>
              <a:ext uri="{FF2B5EF4-FFF2-40B4-BE49-F238E27FC236}">
                <a16:creationId xmlns:a16="http://schemas.microsoft.com/office/drawing/2014/main" id="{4D06EAC6-8098-4122-99BC-FE99F9BF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98482"/>
            <a:ext cx="32702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_x351014512" descr="DRW000041a82df7">
            <a:extLst>
              <a:ext uri="{FF2B5EF4-FFF2-40B4-BE49-F238E27FC236}">
                <a16:creationId xmlns:a16="http://schemas.microsoft.com/office/drawing/2014/main" id="{AA31494F-A064-4099-951A-ABF8A5BB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5" y="1394343"/>
            <a:ext cx="32861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44080" t="-567" r="-1"/>
          <a:stretch/>
        </p:blipFill>
        <p:spPr>
          <a:xfrm>
            <a:off x="362843" y="1693551"/>
            <a:ext cx="3192768" cy="376698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연극을 준비하는 학생은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65325" y="2227239"/>
            <a:ext cx="1472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659" y="2400139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678416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DE9762-8007-43A9-A832-06A179804CB4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6D7A2A-80CE-49BF-8560-7F4BF8E587F7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3B6B29-5181-4A3C-8A81-122212AE7160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5F3368-3AB2-4691-B71A-360CBE3BD989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033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9042" y="4697223"/>
            <a:ext cx="17203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학생 수 </a:t>
            </a:r>
            <a:r>
              <a:rPr lang="en-US" altLang="ko-KR" sz="1900" dirty="0" smtClean="0">
                <a:latin typeface="+mn-ea"/>
                <a:ea typeface="+mn-ea"/>
              </a:rPr>
              <a:t>52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명씩 한 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1320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숫자 카드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한 번씩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식을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몫을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_x179712864" descr="DRW000041a82df3">
            <a:extLst>
              <a:ext uri="{FF2B5EF4-FFF2-40B4-BE49-F238E27FC236}">
                <a16:creationId xmlns:a16="http://schemas.microsoft.com/office/drawing/2014/main" id="{9E659C6D-86F0-4A9D-A73B-88CF11F4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63" y="1401747"/>
            <a:ext cx="32702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_x180495248" descr="DRW000041a82df5">
            <a:extLst>
              <a:ext uri="{FF2B5EF4-FFF2-40B4-BE49-F238E27FC236}">
                <a16:creationId xmlns:a16="http://schemas.microsoft.com/office/drawing/2014/main" id="{4D06EAC6-8098-4122-99BC-FE99F9BF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98482"/>
            <a:ext cx="32702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_x351014512" descr="DRW000041a82df7">
            <a:extLst>
              <a:ext uri="{FF2B5EF4-FFF2-40B4-BE49-F238E27FC236}">
                <a16:creationId xmlns:a16="http://schemas.microsoft.com/office/drawing/2014/main" id="{AA31494F-A064-4099-951A-ABF8A5BB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5" y="1394343"/>
            <a:ext cx="32861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>
            <a:extLst>
              <a:ext uri="{FF2B5EF4-FFF2-40B4-BE49-F238E27FC236}">
                <a16:creationId xmlns:a16="http://schemas.microsoft.com/office/drawing/2014/main" id="{6EE76EFB-16D4-4CDC-B11D-ABEEA91A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61" y="302645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C0BF241-99E4-45B0-8C9D-B5AF3EB5F594}"/>
              </a:ext>
            </a:extLst>
          </p:cNvPr>
          <p:cNvSpPr txBox="1"/>
          <p:nvPr/>
        </p:nvSpPr>
        <p:spPr>
          <a:xfrm>
            <a:off x="2809396" y="3026459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A1C87E40-6599-433F-B22E-2A0743A5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13" y="2893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27C06C3D-4A20-4A3E-8FF1-1066C67A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701" y="349557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BF204FC-0772-461C-8A22-03C2817723D8}"/>
              </a:ext>
            </a:extLst>
          </p:cNvPr>
          <p:cNvSpPr txBox="1"/>
          <p:nvPr/>
        </p:nvSpPr>
        <p:spPr>
          <a:xfrm>
            <a:off x="2809508" y="3482228"/>
            <a:ext cx="5939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8ED9116E-02A8-4BFB-BF7F-929FF4A0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54" y="362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783BAFF-196F-47D0-AD07-1E1174C6C8D4}"/>
              </a:ext>
            </a:extLst>
          </p:cNvPr>
          <p:cNvGrpSpPr/>
          <p:nvPr/>
        </p:nvGrpSpPr>
        <p:grpSpPr>
          <a:xfrm>
            <a:off x="269125" y="3529368"/>
            <a:ext cx="6667165" cy="1635911"/>
            <a:chOff x="225430" y="3561944"/>
            <a:chExt cx="6667165" cy="16359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41DF32-9D9E-441C-8F83-5DABD0BCF559}"/>
                </a:ext>
              </a:extLst>
            </p:cNvPr>
            <p:cNvSpPr/>
            <p:nvPr/>
          </p:nvSpPr>
          <p:spPr>
            <a:xfrm>
              <a:off x="225430" y="3739489"/>
              <a:ext cx="6667165" cy="12674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29">
              <a:extLst>
                <a:ext uri="{FF2B5EF4-FFF2-40B4-BE49-F238E27FC236}">
                  <a16:creationId xmlns:a16="http://schemas.microsoft.com/office/drawing/2014/main" id="{63726689-8746-4D66-8983-2065C6E00AAD}"/>
                </a:ext>
              </a:extLst>
            </p:cNvPr>
            <p:cNvSpPr/>
            <p:nvPr/>
          </p:nvSpPr>
          <p:spPr>
            <a:xfrm>
              <a:off x="353387" y="35619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D46E3FDF-D387-416E-9819-22BDF056DC14}"/>
                </a:ext>
              </a:extLst>
            </p:cNvPr>
            <p:cNvSpPr/>
            <p:nvPr/>
          </p:nvSpPr>
          <p:spPr>
            <a:xfrm flipH="1" flipV="1">
              <a:off x="4820874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F5D9FA-6FBB-4D9F-BDFF-75A37DB509AD}"/>
                </a:ext>
              </a:extLst>
            </p:cNvPr>
            <p:cNvSpPr txBox="1"/>
            <p:nvPr/>
          </p:nvSpPr>
          <p:spPr>
            <a:xfrm>
              <a:off x="279833" y="3896526"/>
              <a:ext cx="65532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solidFill>
                    <a:srgbClr val="0070C0"/>
                  </a:solidFill>
                  <a:latin typeface="+mn-ea"/>
                  <a:ea typeface="+mn-ea"/>
                </a:rPr>
                <a:t>4</a:t>
              </a:r>
              <a:r>
                <a:rPr lang="en-US" altLang="ko-KR" sz="1600" dirty="0">
                  <a:latin typeface="+mn-ea"/>
                  <a:ea typeface="+mn-ea"/>
                </a:rPr>
                <a:t>÷2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보다 </a:t>
              </a:r>
              <a:r>
                <a:rPr lang="en-US" altLang="ko-KR" sz="1600" dirty="0">
                  <a:solidFill>
                    <a:srgbClr val="0070C0"/>
                  </a:solidFill>
                  <a:latin typeface="+mn-ea"/>
                  <a:ea typeface="+mn-ea"/>
                </a:rPr>
                <a:t>6</a:t>
              </a:r>
              <a:r>
                <a:rPr lang="en-US" altLang="ko-KR" sz="1600" dirty="0">
                  <a:latin typeface="+mn-ea"/>
                  <a:ea typeface="+mn-ea"/>
                </a:rPr>
                <a:t>÷2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>
                  <a:latin typeface="+mn-ea"/>
                  <a:ea typeface="+mn-ea"/>
                </a:rPr>
                <a:t>의 몫이 큰 것과 같이 </a:t>
              </a:r>
              <a:r>
                <a:rPr lang="en-US" altLang="ko-KR" sz="1600" dirty="0">
                  <a:latin typeface="+mn-ea"/>
                  <a:ea typeface="+mn-ea"/>
                </a:rPr>
                <a:t>‘</a:t>
              </a:r>
              <a:r>
                <a:rPr lang="ko-KR" altLang="en-US" sz="1600" dirty="0">
                  <a:latin typeface="+mn-ea"/>
                  <a:ea typeface="+mn-ea"/>
                </a:rPr>
                <a:t>나누어지는 수</a:t>
              </a:r>
              <a:r>
                <a:rPr lang="en-US" altLang="ko-KR" sz="1600" dirty="0">
                  <a:latin typeface="+mn-ea"/>
                  <a:ea typeface="+mn-ea"/>
                </a:rPr>
                <a:t>’</a:t>
              </a:r>
              <a:r>
                <a:rPr lang="ko-KR" altLang="en-US" sz="1600" dirty="0">
                  <a:latin typeface="+mn-ea"/>
                  <a:ea typeface="+mn-ea"/>
                </a:rPr>
                <a:t>가 클수록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latin typeface="+mn-ea"/>
                  <a:ea typeface="+mn-ea"/>
                </a:rPr>
                <a:t>나눗셈의 몫이 커집니다</a:t>
              </a:r>
              <a:r>
                <a:rPr lang="en-US" altLang="ko-KR" sz="1600" dirty="0">
                  <a:latin typeface="+mn-ea"/>
                  <a:ea typeface="+mn-ea"/>
                </a:rPr>
                <a:t>. </a:t>
              </a:r>
              <a:r>
                <a:rPr lang="ko-KR" altLang="en-US" sz="1600" dirty="0">
                  <a:latin typeface="+mn-ea"/>
                  <a:ea typeface="+mn-ea"/>
                </a:rPr>
                <a:t>따라서 수 카드로 만들 수 있는 가장 큰 </a:t>
              </a:r>
              <a:r>
                <a:rPr lang="ko-KR" altLang="en-US" sz="1600" dirty="0" smtClean="0">
                  <a:latin typeface="+mn-ea"/>
                  <a:ea typeface="+mn-ea"/>
                </a:rPr>
                <a:t>두 자리 </a:t>
              </a:r>
              <a:r>
                <a:rPr lang="ko-KR" altLang="en-US" sz="1600" dirty="0">
                  <a:latin typeface="+mn-ea"/>
                  <a:ea typeface="+mn-ea"/>
                </a:rPr>
                <a:t>수는 </a:t>
              </a:r>
              <a:r>
                <a:rPr lang="en-US" altLang="ko-KR" sz="1600" dirty="0">
                  <a:latin typeface="+mn-ea"/>
                  <a:ea typeface="+mn-ea"/>
                </a:rPr>
                <a:t>98</a:t>
              </a:r>
              <a:r>
                <a:rPr lang="ko-KR" altLang="en-US" sz="1600" dirty="0">
                  <a:latin typeface="+mn-ea"/>
                  <a:ea typeface="+mn-ea"/>
                </a:rPr>
                <a:t>이고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남은 한 장의 수 카드는 </a:t>
              </a:r>
              <a:r>
                <a:rPr lang="en-US" altLang="ko-KR" sz="1600" dirty="0">
                  <a:latin typeface="+mn-ea"/>
                  <a:ea typeface="+mn-ea"/>
                </a:rPr>
                <a:t>7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 </a:t>
              </a:r>
              <a:r>
                <a:rPr lang="ko-KR" altLang="en-US" sz="1600" dirty="0">
                  <a:latin typeface="+mn-ea"/>
                  <a:ea typeface="+mn-ea"/>
                </a:rPr>
                <a:t>만든 나눗셈을 계산하면 </a:t>
              </a:r>
              <a:r>
                <a:rPr lang="en-US" altLang="ko-KR" sz="1600" dirty="0">
                  <a:latin typeface="+mn-ea"/>
                  <a:ea typeface="+mn-ea"/>
                </a:rPr>
                <a:t>98÷7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14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6796833E-0CF5-457C-8D0D-808BFB87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572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1B25A24-3052-4739-8AF7-85DBCDC90AA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35911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가장 작은 것은 어느 것인지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365498C-DCD2-4FB9-A014-EBA21C97F496}"/>
              </a:ext>
            </a:extLst>
          </p:cNvPr>
          <p:cNvSpPr txBox="1"/>
          <p:nvPr/>
        </p:nvSpPr>
        <p:spPr>
          <a:xfrm>
            <a:off x="7018371" y="1092168"/>
            <a:ext cx="2125629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객관식 문제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화면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cdata2.tsherpa.co.kr/tsherpa/MultiMedia/Flash/2020/curri/index.html?flashxmlnum=yuni4856&amp;classa=A8-C1-32-MM-MM-04-03-05-0-0-0-0&amp;classno=MM_32_04/suh_0302_02_0005/suh_0302_02_0005_401_1.html 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D8790EFC-4BBD-4409-84CD-CE425396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65504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>
            <a:extLst>
              <a:ext uri="{FF2B5EF4-FFF2-40B4-BE49-F238E27FC236}">
                <a16:creationId xmlns:a16="http://schemas.microsoft.com/office/drawing/2014/main" id="{638DDE6E-3EA1-4427-A9B4-A946E43D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026" y="2065504"/>
            <a:ext cx="331199" cy="34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6245EA14-B051-42BC-ABC9-B13F45A2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8" y="265596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7">
            <a:extLst>
              <a:ext uri="{FF2B5EF4-FFF2-40B4-BE49-F238E27FC236}">
                <a16:creationId xmlns:a16="http://schemas.microsoft.com/office/drawing/2014/main" id="{64EBD31B-51A5-4770-BBDC-2EA013D9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41" y="2655965"/>
            <a:ext cx="319371" cy="34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8741E561-15DB-455C-ABC0-88698223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8" y="3246426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33802223-DB06-47CE-851E-2A2F4F016928}"/>
              </a:ext>
            </a:extLst>
          </p:cNvPr>
          <p:cNvSpPr txBox="1"/>
          <p:nvPr/>
        </p:nvSpPr>
        <p:spPr>
          <a:xfrm>
            <a:off x="1194799" y="1951641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800FB5D-16A9-40B3-810C-CCCCC17C8AAD}"/>
              </a:ext>
            </a:extLst>
          </p:cNvPr>
          <p:cNvSpPr txBox="1"/>
          <p:nvPr/>
        </p:nvSpPr>
        <p:spPr>
          <a:xfrm>
            <a:off x="1194799" y="2547445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32÷2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FAD8BC12-A868-4C1C-B06C-FCAFF218E525}"/>
              </a:ext>
            </a:extLst>
          </p:cNvPr>
          <p:cNvSpPr txBox="1"/>
          <p:nvPr/>
        </p:nvSpPr>
        <p:spPr>
          <a:xfrm>
            <a:off x="1194799" y="3142113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4E7EA8F8-EC7D-471A-94A7-F65C1F7E60D2}"/>
              </a:ext>
            </a:extLst>
          </p:cNvPr>
          <p:cNvSpPr txBox="1"/>
          <p:nvPr/>
        </p:nvSpPr>
        <p:spPr>
          <a:xfrm>
            <a:off x="4170640" y="2547445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78÷6</a:t>
            </a:r>
            <a:endParaRPr lang="ko-KR" altLang="en-US" sz="19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D3C87C7E-A057-43CD-BADA-49B07ADCE0AE}"/>
              </a:ext>
            </a:extLst>
          </p:cNvPr>
          <p:cNvSpPr txBox="1"/>
          <p:nvPr/>
        </p:nvSpPr>
        <p:spPr>
          <a:xfrm>
            <a:off x="4170640" y="1962800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0A08F367-74F5-4B52-8EAF-B514990DEBB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00" y="2576800"/>
            <a:ext cx="513552" cy="502267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14007" y="1997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2280" y="2744924"/>
            <a:ext cx="1955132" cy="12175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6772" y="4068324"/>
            <a:ext cx="1955132" cy="12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35911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가장 작은 것은 어느 것인지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D8790EFC-4BBD-4409-84CD-CE425396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65504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>
            <a:extLst>
              <a:ext uri="{FF2B5EF4-FFF2-40B4-BE49-F238E27FC236}">
                <a16:creationId xmlns:a16="http://schemas.microsoft.com/office/drawing/2014/main" id="{638DDE6E-3EA1-4427-A9B4-A946E43D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026" y="2065504"/>
            <a:ext cx="331199" cy="34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6245EA14-B051-42BC-ABC9-B13F45A2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8" y="265596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7">
            <a:extLst>
              <a:ext uri="{FF2B5EF4-FFF2-40B4-BE49-F238E27FC236}">
                <a16:creationId xmlns:a16="http://schemas.microsoft.com/office/drawing/2014/main" id="{64EBD31B-51A5-4770-BBDC-2EA013D9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41" y="2655965"/>
            <a:ext cx="319371" cy="34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8741E561-15DB-455C-ABC0-88698223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8" y="3246426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33802223-DB06-47CE-851E-2A2F4F016928}"/>
              </a:ext>
            </a:extLst>
          </p:cNvPr>
          <p:cNvSpPr txBox="1"/>
          <p:nvPr/>
        </p:nvSpPr>
        <p:spPr>
          <a:xfrm>
            <a:off x="1194799" y="1951641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800FB5D-16A9-40B3-810C-CCCCC17C8AAD}"/>
              </a:ext>
            </a:extLst>
          </p:cNvPr>
          <p:cNvSpPr txBox="1"/>
          <p:nvPr/>
        </p:nvSpPr>
        <p:spPr>
          <a:xfrm>
            <a:off x="1194799" y="2547445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32÷2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FAD8BC12-A868-4C1C-B06C-FCAFF218E525}"/>
              </a:ext>
            </a:extLst>
          </p:cNvPr>
          <p:cNvSpPr txBox="1"/>
          <p:nvPr/>
        </p:nvSpPr>
        <p:spPr>
          <a:xfrm>
            <a:off x="1194799" y="3142113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4E7EA8F8-EC7D-471A-94A7-F65C1F7E60D2}"/>
              </a:ext>
            </a:extLst>
          </p:cNvPr>
          <p:cNvSpPr txBox="1"/>
          <p:nvPr/>
        </p:nvSpPr>
        <p:spPr>
          <a:xfrm>
            <a:off x="4170640" y="2547445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78÷6</a:t>
            </a:r>
            <a:endParaRPr lang="ko-KR" altLang="en-US" sz="19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D3C87C7E-A057-43CD-BADA-49B07ADCE0AE}"/>
              </a:ext>
            </a:extLst>
          </p:cNvPr>
          <p:cNvSpPr txBox="1"/>
          <p:nvPr/>
        </p:nvSpPr>
        <p:spPr>
          <a:xfrm>
            <a:off x="4170640" y="1962800"/>
            <a:ext cx="778492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0A08F367-74F5-4B52-8EAF-B514990DEB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00" y="2576800"/>
            <a:ext cx="513552" cy="502267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3BCDE4-8F80-42B6-A5F8-7F506E97FF27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9">
            <a:extLst>
              <a:ext uri="{FF2B5EF4-FFF2-40B4-BE49-F238E27FC236}">
                <a16:creationId xmlns:a16="http://schemas.microsoft.com/office/drawing/2014/main" id="{1CB9CB46-F0A6-4974-AB76-5ACD369E5127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7269DBC1-45B8-4F78-822A-D87E9F76CF77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AC40537-9B23-47AF-AF21-7DFC20D16C3F}"/>
              </a:ext>
            </a:extLst>
          </p:cNvPr>
          <p:cNvGrpSpPr/>
          <p:nvPr/>
        </p:nvGrpSpPr>
        <p:grpSpPr>
          <a:xfrm>
            <a:off x="390706" y="3031101"/>
            <a:ext cx="1276115" cy="1855704"/>
            <a:chOff x="7301708" y="2887420"/>
            <a:chExt cx="1276115" cy="18557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62FC06-D9BA-4887-A022-53F7D767F489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5C05CB8-BC91-49A2-A4B7-49E4BF1EFD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345C506-3729-4579-9674-BAFFD905C4A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C6D608-BB49-4628-8D9C-FFEB3E3624E4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83EF8C-DBF1-48A1-9C84-A432FD648B2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086140E-DF6C-4250-BBD3-1E5F555C74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5BA188E-5EDF-4540-8E21-AE407572E02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2B157D-701F-474C-82FB-29B273A1B3AA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AC693D-2A0E-4D88-A3F2-6AFDA094BE97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8AE68C6-1074-46D3-8353-9B94A896DF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FDF96E2-7348-4E53-AE8C-8076BC92CAF5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id="{3019EB6D-D3A6-42DF-A6C1-6F82ED73A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4" y="338799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C01AA7F-43EE-4B64-9049-6C985F308277}"/>
              </a:ext>
            </a:extLst>
          </p:cNvPr>
          <p:cNvGrpSpPr/>
          <p:nvPr/>
        </p:nvGrpSpPr>
        <p:grpSpPr>
          <a:xfrm>
            <a:off x="1682864" y="3031101"/>
            <a:ext cx="1276115" cy="1855704"/>
            <a:chOff x="7301708" y="2887420"/>
            <a:chExt cx="1276115" cy="185570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843D41-5575-44E5-9114-85DE1F545061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E21FCA-82A4-42A0-B560-A1FD8E631D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234275-E577-4F8A-A643-325FA424DBFC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5 1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FB35D4-7A1E-4A4F-A482-94E9C3F3AAAD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B843030-B97E-4478-9ABD-E873AD73E3BA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62E2757-96CD-4537-A056-F62FEE31E3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83FE98D-A7F3-4993-BA50-15054FB1891C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9AB70A0-E8F2-4EF5-AC43-3F29BD0461D8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7B29A8F-C82F-4A31-B5E5-F756C20EC34E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1B0100E-3D01-42A6-AF2B-8412E49925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61795-58B3-4EB0-BBA5-9D4BB2CC9333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0E32BF9-AE94-48C3-8331-8D769E295F70}"/>
              </a:ext>
            </a:extLst>
          </p:cNvPr>
          <p:cNvGrpSpPr/>
          <p:nvPr/>
        </p:nvGrpSpPr>
        <p:grpSpPr>
          <a:xfrm>
            <a:off x="2965555" y="3031101"/>
            <a:ext cx="1276115" cy="1855704"/>
            <a:chOff x="7301708" y="2887420"/>
            <a:chExt cx="1276115" cy="185570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6E7A32-0F55-4C9F-9DBE-E8BA032906D2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D546E97B-D432-4D11-B018-7AEAAF0651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1786CA-D434-45F3-838B-2159ED067DA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06E9B8E-30C5-4AB7-BC5B-296BB67E29BF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BBE8A53-E134-426C-9513-D2D301F0E70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56B7A89-76BC-4E73-AB6B-E5A0D6C1A7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F911CB-DECD-4E5A-B30E-1BE44AF0948C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1D1CAFE-4C67-4B60-B2D4-8E89F7670A9F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90D621B-16A0-4354-8049-F1FBC92431E7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A76FF4C3-CDF6-460F-BE4C-D7BD896E41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0902A1E-BCD7-436C-9BAC-C5C6261C4032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7E7A7F89-ABBB-447E-9EF3-D33E41CB4F58}"/>
              </a:ext>
            </a:extLst>
          </p:cNvPr>
          <p:cNvGrpSpPr/>
          <p:nvPr/>
        </p:nvGrpSpPr>
        <p:grpSpPr>
          <a:xfrm>
            <a:off x="4241649" y="3031101"/>
            <a:ext cx="1276115" cy="1855704"/>
            <a:chOff x="7301708" y="2887420"/>
            <a:chExt cx="1276115" cy="185570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C2375B2-9A63-4599-B8C8-14CC61D72EB8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7437C08-CEE4-45AB-AE1B-8C50221E3D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364E3A8-9662-411E-A5CE-E771BBCDD028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4331ED0-59AF-481C-B1A7-CCCD06F74F5E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FBC71C5-5503-4215-936F-129EAB5E030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1D59B71E-EF34-4C16-985E-1348EB1AAA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471F748-7383-4570-A4B6-0DCABB5F759C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917389D-CE21-4911-A5F9-C67B9C890101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DCF5C00-E12C-4DB2-95F6-91D612D577FC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FA90A3A-0C18-428A-A6E1-E0902C60AF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EDD9F97-F1CE-4D56-B9AE-8C20C003E9FD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5E67BD3-72EC-4082-84DD-0907ECAA07FA}"/>
              </a:ext>
            </a:extLst>
          </p:cNvPr>
          <p:cNvGrpSpPr/>
          <p:nvPr/>
        </p:nvGrpSpPr>
        <p:grpSpPr>
          <a:xfrm>
            <a:off x="5533321" y="3031101"/>
            <a:ext cx="1276115" cy="1855704"/>
            <a:chOff x="7301708" y="2887420"/>
            <a:chExt cx="1276115" cy="1855704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F81E0F4-1155-4425-8855-78BF32E662AA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B5ED9419-8A2B-4D82-9680-78DF5F0CB7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873817D-FFB9-4C01-9318-E1B0EEBC363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A2B7F4F-4EB4-43C9-8C2D-67B527F3E017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125F004-0C82-44AC-AE49-44E6251D526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2B9F27B7-22A8-47CE-834F-FD3DF4E0D9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96D0A2-D3EA-41AF-9F27-63B0DEBD7D3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27F3E03-6397-446B-939C-0DA997087925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 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60DD20A-3EF2-4791-9FE2-4AFF0CC6778A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1EBE3E62-5917-47E4-87DA-95BD567631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448B6D1-46A2-448F-B5FA-55F583D7D36E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5" name="Picture 5">
            <a:extLst>
              <a:ext uri="{FF2B5EF4-FFF2-40B4-BE49-F238E27FC236}">
                <a16:creationId xmlns:a16="http://schemas.microsoft.com/office/drawing/2014/main" id="{2BE23832-E141-4DA4-AA75-FB0C2FD3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02" y="3387998"/>
            <a:ext cx="331199" cy="34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" name="Picture 6">
            <a:extLst>
              <a:ext uri="{FF2B5EF4-FFF2-40B4-BE49-F238E27FC236}">
                <a16:creationId xmlns:a16="http://schemas.microsoft.com/office/drawing/2014/main" id="{672F9D75-B333-4E47-B79F-C733CF35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93" y="338799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" name="Picture 7">
            <a:extLst>
              <a:ext uri="{FF2B5EF4-FFF2-40B4-BE49-F238E27FC236}">
                <a16:creationId xmlns:a16="http://schemas.microsoft.com/office/drawing/2014/main" id="{DAC1E94A-F0E1-49CA-B8D7-CAA59581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87" y="3387998"/>
            <a:ext cx="331199" cy="35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E8ED121A-F707-4B6E-B3B1-EA6798D8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59" y="338799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574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157293" cy="1320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 구슬이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구슬이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구슬이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구슬을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가진다면 한 명이 몇 개씩 가지게 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id="{3BDF3D66-44E8-4CFE-A540-6D52C04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32" y="232075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B684AD-6AD3-404B-96C0-F97D8F5C68A9}"/>
              </a:ext>
            </a:extLst>
          </p:cNvPr>
          <p:cNvCxnSpPr>
            <a:cxnSpLocks/>
          </p:cNvCxnSpPr>
          <p:nvPr/>
        </p:nvCxnSpPr>
        <p:spPr bwMode="auto">
          <a:xfrm>
            <a:off x="638940" y="1815130"/>
            <a:ext cx="58772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40">
            <a:extLst>
              <a:ext uri="{FF2B5EF4-FFF2-40B4-BE49-F238E27FC236}">
                <a16:creationId xmlns:a16="http://schemas.microsoft.com/office/drawing/2014/main" id="{27C98B1B-2CF2-468A-9E4A-6DF7415F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88" y="232371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82960FA-6FC4-46DD-824C-B117164D7396}"/>
              </a:ext>
            </a:extLst>
          </p:cNvPr>
          <p:cNvCxnSpPr>
            <a:cxnSpLocks/>
          </p:cNvCxnSpPr>
          <p:nvPr/>
        </p:nvCxnSpPr>
        <p:spPr bwMode="auto">
          <a:xfrm>
            <a:off x="1635278" y="2218657"/>
            <a:ext cx="488093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3">
            <a:extLst>
              <a:ext uri="{FF2B5EF4-FFF2-40B4-BE49-F238E27FC236}">
                <a16:creationId xmlns:a16="http://schemas.microsoft.com/office/drawing/2014/main" id="{15A79C54-9D30-4279-AD43-98904F5F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76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27C06C3D-4A20-4A3E-8FF1-1066C67A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2500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470C379-F649-4789-A1E8-6695CC3E32CA}"/>
              </a:ext>
            </a:extLst>
          </p:cNvPr>
          <p:cNvSpPr txBox="1"/>
          <p:nvPr/>
        </p:nvSpPr>
        <p:spPr>
          <a:xfrm>
            <a:off x="3218235" y="3147610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B20651C-F65D-4802-8F82-EA0730C2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52" y="3014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BF204FC-0772-461C-8A22-03C2817723D8}"/>
              </a:ext>
            </a:extLst>
          </p:cNvPr>
          <p:cNvSpPr txBox="1"/>
          <p:nvPr/>
        </p:nvSpPr>
        <p:spPr>
          <a:xfrm>
            <a:off x="3239852" y="3620343"/>
            <a:ext cx="5399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8ED9116E-02A8-4BFB-BF7F-929FF4A0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99" y="3444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2145A4F-8BAC-40BB-BDCF-75F9E8D649F1}"/>
              </a:ext>
            </a:extLst>
          </p:cNvPr>
          <p:cNvCxnSpPr>
            <a:cxnSpLocks/>
          </p:cNvCxnSpPr>
          <p:nvPr/>
        </p:nvCxnSpPr>
        <p:spPr bwMode="auto">
          <a:xfrm>
            <a:off x="638940" y="2218657"/>
            <a:ext cx="99633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986B857-3D4A-48C0-AC61-B081BD85827C}"/>
              </a:ext>
            </a:extLst>
          </p:cNvPr>
          <p:cNvCxnSpPr>
            <a:cxnSpLocks/>
          </p:cNvCxnSpPr>
          <p:nvPr/>
        </p:nvCxnSpPr>
        <p:spPr bwMode="auto">
          <a:xfrm>
            <a:off x="683568" y="2617525"/>
            <a:ext cx="316750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6BE492-8298-42C8-9D66-987274490615}"/>
              </a:ext>
            </a:extLst>
          </p:cNvPr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582FDB0-44DD-4C60-8A79-C27AEE16AFD8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B5AFE44-5509-4229-9C58-FDBA708E8ECC}"/>
              </a:ext>
            </a:extLst>
          </p:cNvPr>
          <p:cNvSpPr/>
          <p:nvPr/>
        </p:nvSpPr>
        <p:spPr>
          <a:xfrm>
            <a:off x="6526057" y="2110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7112CB5-BF47-4708-8935-0399C9726F63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24020" y="3636701"/>
            <a:ext cx="4283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835153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157293" cy="1320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 구슬이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구슬이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구슬이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구슬을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가진다면 한 명이 몇 개씩 가지게 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1">
            <a:extLst>
              <a:ext uri="{FF2B5EF4-FFF2-40B4-BE49-F238E27FC236}">
                <a16:creationId xmlns:a16="http://schemas.microsoft.com/office/drawing/2014/main" id="{3BDF3D66-44E8-4CFE-A540-6D52C04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32" y="232075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0B684AD-6AD3-404B-96C0-F97D8F5C68A9}"/>
              </a:ext>
            </a:extLst>
          </p:cNvPr>
          <p:cNvCxnSpPr>
            <a:cxnSpLocks/>
          </p:cNvCxnSpPr>
          <p:nvPr/>
        </p:nvCxnSpPr>
        <p:spPr bwMode="auto">
          <a:xfrm>
            <a:off x="638940" y="1815130"/>
            <a:ext cx="58772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40">
            <a:extLst>
              <a:ext uri="{FF2B5EF4-FFF2-40B4-BE49-F238E27FC236}">
                <a16:creationId xmlns:a16="http://schemas.microsoft.com/office/drawing/2014/main" id="{27C98B1B-2CF2-468A-9E4A-6DF7415F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88" y="232371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82960FA-6FC4-46DD-824C-B117164D7396}"/>
              </a:ext>
            </a:extLst>
          </p:cNvPr>
          <p:cNvCxnSpPr>
            <a:cxnSpLocks/>
          </p:cNvCxnSpPr>
          <p:nvPr/>
        </p:nvCxnSpPr>
        <p:spPr bwMode="auto">
          <a:xfrm>
            <a:off x="1635278" y="2218657"/>
            <a:ext cx="488093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9" name="Picture 3">
            <a:extLst>
              <a:ext uri="{FF2B5EF4-FFF2-40B4-BE49-F238E27FC236}">
                <a16:creationId xmlns:a16="http://schemas.microsoft.com/office/drawing/2014/main" id="{15A79C54-9D30-4279-AD43-98904F5F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76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27C06C3D-4A20-4A3E-8FF1-1066C67A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2500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470C379-F649-4789-A1E8-6695CC3E32CA}"/>
              </a:ext>
            </a:extLst>
          </p:cNvPr>
          <p:cNvSpPr txBox="1"/>
          <p:nvPr/>
        </p:nvSpPr>
        <p:spPr>
          <a:xfrm>
            <a:off x="3218235" y="3147610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1B20651C-F65D-4802-8F82-EA0730C2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52" y="3014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BF204FC-0772-461C-8A22-03C2817723D8}"/>
              </a:ext>
            </a:extLst>
          </p:cNvPr>
          <p:cNvSpPr txBox="1"/>
          <p:nvPr/>
        </p:nvSpPr>
        <p:spPr>
          <a:xfrm>
            <a:off x="3239852" y="3620343"/>
            <a:ext cx="5399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8ED9116E-02A8-4BFB-BF7F-929FF4A0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99" y="3444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2145A4F-8BAC-40BB-BDCF-75F9E8D649F1}"/>
              </a:ext>
            </a:extLst>
          </p:cNvPr>
          <p:cNvCxnSpPr>
            <a:cxnSpLocks/>
          </p:cNvCxnSpPr>
          <p:nvPr/>
        </p:nvCxnSpPr>
        <p:spPr bwMode="auto">
          <a:xfrm>
            <a:off x="638940" y="2218657"/>
            <a:ext cx="99633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986B857-3D4A-48C0-AC61-B081BD85827C}"/>
              </a:ext>
            </a:extLst>
          </p:cNvPr>
          <p:cNvCxnSpPr>
            <a:cxnSpLocks/>
          </p:cNvCxnSpPr>
          <p:nvPr/>
        </p:nvCxnSpPr>
        <p:spPr bwMode="auto">
          <a:xfrm>
            <a:off x="683568" y="2617525"/>
            <a:ext cx="316750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직사각형 106"/>
          <p:cNvSpPr/>
          <p:nvPr/>
        </p:nvSpPr>
        <p:spPr>
          <a:xfrm>
            <a:off x="3724020" y="3636701"/>
            <a:ext cx="4283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CA70B44D-3815-4030-9CA5-A7036127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37CD6D-45D7-4095-AEDF-A21A64F75605}"/>
              </a:ext>
            </a:extLst>
          </p:cNvPr>
          <p:cNvGrpSpPr/>
          <p:nvPr/>
        </p:nvGrpSpPr>
        <p:grpSpPr>
          <a:xfrm>
            <a:off x="269125" y="3564449"/>
            <a:ext cx="6499119" cy="1600830"/>
            <a:chOff x="225430" y="3597025"/>
            <a:chExt cx="6499119" cy="160083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87BBB0-1D93-4CA2-8C7C-C357410026A8}"/>
                </a:ext>
              </a:extLst>
            </p:cNvPr>
            <p:cNvSpPr/>
            <p:nvPr/>
          </p:nvSpPr>
          <p:spPr>
            <a:xfrm>
              <a:off x="225430" y="3795870"/>
              <a:ext cx="6499119" cy="1211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D8870FEF-B3B0-4C63-9996-CEF1D255F198}"/>
                </a:ext>
              </a:extLst>
            </p:cNvPr>
            <p:cNvSpPr/>
            <p:nvPr/>
          </p:nvSpPr>
          <p:spPr>
            <a:xfrm>
              <a:off x="353387" y="359702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603BAF4-10D4-40B4-8C9B-233BCF6B3D4C}"/>
                </a:ext>
              </a:extLst>
            </p:cNvPr>
            <p:cNvSpPr/>
            <p:nvPr/>
          </p:nvSpPr>
          <p:spPr>
            <a:xfrm flipH="1" flipV="1">
              <a:off x="4826929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6E0A710-7E51-447A-9D72-FC7A2F53E83D}"/>
              </a:ext>
            </a:extLst>
          </p:cNvPr>
          <p:cNvSpPr txBox="1"/>
          <p:nvPr/>
        </p:nvSpPr>
        <p:spPr>
          <a:xfrm>
            <a:off x="524694" y="3815198"/>
            <a:ext cx="615071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모든 구슬을 합하면 </a:t>
            </a:r>
            <a:r>
              <a:rPr lang="en-US" altLang="ko-KR" sz="1600" dirty="0">
                <a:latin typeface="+mn-ea"/>
                <a:ea typeface="+mn-ea"/>
              </a:rPr>
              <a:t>19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latin typeface="+mn-ea"/>
                <a:ea typeface="+mn-ea"/>
              </a:rPr>
              <a:t>37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latin typeface="+mn-ea"/>
                <a:ea typeface="+mn-ea"/>
              </a:rPr>
              <a:t>35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91(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이 구슬을 </a:t>
            </a: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ko-KR" altLang="en-US" sz="1600" dirty="0">
                <a:latin typeface="+mn-ea"/>
                <a:ea typeface="+mn-ea"/>
              </a:rPr>
              <a:t>명이 똑같이 나누어 가지므로 </a:t>
            </a:r>
            <a:r>
              <a:rPr lang="en-US" altLang="ko-KR" sz="1600" dirty="0">
                <a:latin typeface="+mn-ea"/>
                <a:ea typeface="+mn-ea"/>
              </a:rPr>
              <a:t>91÷7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13(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씩 가지게 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6578602A-DD72-461D-82F9-E1789BB8A42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50987F-693C-43DF-88BD-E08C1AA94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id="{FBFFEA15-54B2-4A05-99AD-FFDBEB1CABE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8E1C48-71B0-4D37-88F2-EC63E127A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93C1CE92-019D-4CB8-B14F-AADD1F76D6F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038144-39B4-451E-8254-7202284F0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0FF1C4E0-3048-4022-AE12-7C70F176716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B01DD2-4687-4DE3-9E0D-E121063E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id="{866A09E4-E82A-4B1F-B5C2-E61290CC4970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D5EA1D-CCD4-4361-B33B-4985E258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id="{5D9EAA02-0CA4-466D-98F2-8BD226A6471B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2D4997-791C-46E4-A87D-B4010DAA5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id="{54D82B31-507D-4493-B365-A3BB865A3B0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0E91B9-0CAF-4296-8161-EC4225047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id="{489DB64F-F3F2-4F09-B358-EFE8EAD26AC5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49035B-FF82-4B03-A5FF-0AC6C0A6E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id="{0FCFB3ED-F777-4471-93E1-8DA4598F638A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D5E16F-1271-43B9-A1B3-FCD860D3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F34EED7A-A6CA-4BAD-95C2-99C97CC9A3EA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A1CDDE-8360-452B-BEFD-CBAD1141F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43747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207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채우시오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D3A79D-E13A-4E1D-89A9-5A77F3255AEC}"/>
              </a:ext>
            </a:extLst>
          </p:cNvPr>
          <p:cNvSpPr txBox="1"/>
          <p:nvPr/>
        </p:nvSpPr>
        <p:spPr>
          <a:xfrm>
            <a:off x="7018371" y="1092168"/>
            <a:ext cx="2125629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유형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cdata2.tsherpa.co.kr/tsherpa/MultiMedia/Flash/2020/curri/index.html?flashxmlnum=yuni4856&amp;classa=A8-C1-32-MM-MM-04-03-05-0-0-0-0&amp;classno=MM_32_04/suh_0302_02_0005/suh_0302_02_0005_401_1.html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4213E9-BAAD-4A03-82DD-41B13F6CCFF8}"/>
              </a:ext>
            </a:extLst>
          </p:cNvPr>
          <p:cNvGrpSpPr/>
          <p:nvPr/>
        </p:nvGrpSpPr>
        <p:grpSpPr>
          <a:xfrm>
            <a:off x="2375756" y="1772816"/>
            <a:ext cx="2448272" cy="384721"/>
            <a:chOff x="2375756" y="1772816"/>
            <a:chExt cx="2448272" cy="384721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426A98F-2369-4C7F-912A-DECC7F3D7D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75756" y="1988840"/>
              <a:ext cx="2448272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FCCD8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01485F1-3C0E-4699-9104-80E9731731E2}"/>
                </a:ext>
              </a:extLst>
            </p:cNvPr>
            <p:cNvSpPr/>
            <p:nvPr/>
          </p:nvSpPr>
          <p:spPr>
            <a:xfrm>
              <a:off x="3347864" y="1844824"/>
              <a:ext cx="360040" cy="2880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A2037709-DDD7-436C-BDA5-198F7DFF7182}"/>
                </a:ext>
              </a:extLst>
            </p:cNvPr>
            <p:cNvSpPr txBox="1"/>
            <p:nvPr/>
          </p:nvSpPr>
          <p:spPr>
            <a:xfrm>
              <a:off x="3347864" y="1772816"/>
              <a:ext cx="3600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1A9220-2E98-4378-A12A-34DCF34F83AF}"/>
              </a:ext>
            </a:extLst>
          </p:cNvPr>
          <p:cNvCxnSpPr>
            <a:cxnSpLocks/>
          </p:cNvCxnSpPr>
          <p:nvPr/>
        </p:nvCxnSpPr>
        <p:spPr bwMode="auto">
          <a:xfrm>
            <a:off x="2375756" y="4730980"/>
            <a:ext cx="2448272" cy="0"/>
          </a:xfrm>
          <a:prstGeom prst="straightConnector1">
            <a:avLst/>
          </a:prstGeom>
          <a:noFill/>
          <a:ln w="76200" cap="flat" cmpd="sng" algn="ctr">
            <a:solidFill>
              <a:srgbClr val="FCCD8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E0551F-B6AB-48DF-9695-87EC4EDF09F3}"/>
              </a:ext>
            </a:extLst>
          </p:cNvPr>
          <p:cNvSpPr/>
          <p:nvPr/>
        </p:nvSpPr>
        <p:spPr>
          <a:xfrm>
            <a:off x="3347864" y="4586964"/>
            <a:ext cx="360040" cy="2880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8C81C7D9-4455-4FC7-8ABE-664D0709F4D7}"/>
              </a:ext>
            </a:extLst>
          </p:cNvPr>
          <p:cNvSpPr txBox="1"/>
          <p:nvPr/>
        </p:nvSpPr>
        <p:spPr>
          <a:xfrm>
            <a:off x="3347864" y="4514956"/>
            <a:ext cx="360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4BDB4AC-627E-442D-873C-EE5C0EC6F22D}"/>
              </a:ext>
            </a:extLst>
          </p:cNvPr>
          <p:cNvCxnSpPr>
            <a:cxnSpLocks/>
          </p:cNvCxnSpPr>
          <p:nvPr/>
        </p:nvCxnSpPr>
        <p:spPr bwMode="auto">
          <a:xfrm>
            <a:off x="2073438" y="2240868"/>
            <a:ext cx="0" cy="2274088"/>
          </a:xfrm>
          <a:prstGeom prst="straightConnector1">
            <a:avLst/>
          </a:prstGeom>
          <a:noFill/>
          <a:ln w="76200" cap="flat" cmpd="sng" algn="ctr">
            <a:solidFill>
              <a:srgbClr val="FCCD89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628AA4-F5DE-4DC1-8A66-8DF7F21F8667}"/>
              </a:ext>
            </a:extLst>
          </p:cNvPr>
          <p:cNvGrpSpPr/>
          <p:nvPr/>
        </p:nvGrpSpPr>
        <p:grpSpPr>
          <a:xfrm>
            <a:off x="1891383" y="3161097"/>
            <a:ext cx="360040" cy="384721"/>
            <a:chOff x="1893418" y="3170622"/>
            <a:chExt cx="360040" cy="384721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B818AC84-9631-485A-A6E5-4A9A8DFD0F4B}"/>
                </a:ext>
              </a:extLst>
            </p:cNvPr>
            <p:cNvSpPr/>
            <p:nvPr/>
          </p:nvSpPr>
          <p:spPr>
            <a:xfrm>
              <a:off x="1893418" y="3242630"/>
              <a:ext cx="360040" cy="2880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id="{B58244AB-5F85-4200-85A9-44FB123F3631}"/>
                </a:ext>
              </a:extLst>
            </p:cNvPr>
            <p:cNvSpPr txBox="1"/>
            <p:nvPr/>
          </p:nvSpPr>
          <p:spPr>
            <a:xfrm>
              <a:off x="1893418" y="3170622"/>
              <a:ext cx="3600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5D2C670-5D72-48A1-AFA8-8389A11640DB}"/>
              </a:ext>
            </a:extLst>
          </p:cNvPr>
          <p:cNvCxnSpPr>
            <a:cxnSpLocks/>
          </p:cNvCxnSpPr>
          <p:nvPr/>
        </p:nvCxnSpPr>
        <p:spPr bwMode="auto">
          <a:xfrm>
            <a:off x="5078726" y="2240868"/>
            <a:ext cx="0" cy="2274088"/>
          </a:xfrm>
          <a:prstGeom prst="straightConnector1">
            <a:avLst/>
          </a:prstGeom>
          <a:noFill/>
          <a:ln w="76200" cap="flat" cmpd="sng" algn="ctr">
            <a:solidFill>
              <a:srgbClr val="FCCD89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EDEAB-F5AB-42DD-9FAF-5AF79FEA6FC7}"/>
              </a:ext>
            </a:extLst>
          </p:cNvPr>
          <p:cNvGrpSpPr/>
          <p:nvPr/>
        </p:nvGrpSpPr>
        <p:grpSpPr>
          <a:xfrm>
            <a:off x="4896671" y="3161097"/>
            <a:ext cx="360040" cy="384721"/>
            <a:chOff x="1893418" y="3170622"/>
            <a:chExt cx="360040" cy="384721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A0E89451-3079-4B6D-A26A-E56D43CCFCB5}"/>
                </a:ext>
              </a:extLst>
            </p:cNvPr>
            <p:cNvSpPr/>
            <p:nvPr/>
          </p:nvSpPr>
          <p:spPr>
            <a:xfrm>
              <a:off x="1893418" y="3242630"/>
              <a:ext cx="360040" cy="2880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61911CCF-B217-4659-A0D8-0E54E3782939}"/>
                </a:ext>
              </a:extLst>
            </p:cNvPr>
            <p:cNvSpPr txBox="1"/>
            <p:nvPr/>
          </p:nvSpPr>
          <p:spPr>
            <a:xfrm>
              <a:off x="1893418" y="3170622"/>
              <a:ext cx="3600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CCD97A-F9F7-4D4D-ABD6-DF782C124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5940"/>
              </p:ext>
            </p:extLst>
          </p:nvPr>
        </p:nvGraphicFramePr>
        <p:xfrm>
          <a:off x="2370993" y="2264563"/>
          <a:ext cx="2419659" cy="220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553">
                  <a:extLst>
                    <a:ext uri="{9D8B030D-6E8A-4147-A177-3AD203B41FA5}">
                      <a16:colId xmlns:a16="http://schemas.microsoft.com/office/drawing/2014/main" val="1812249248"/>
                    </a:ext>
                  </a:extLst>
                </a:gridCol>
                <a:gridCol w="806553">
                  <a:extLst>
                    <a:ext uri="{9D8B030D-6E8A-4147-A177-3AD203B41FA5}">
                      <a16:colId xmlns:a16="http://schemas.microsoft.com/office/drawing/2014/main" val="3703688236"/>
                    </a:ext>
                  </a:extLst>
                </a:gridCol>
                <a:gridCol w="806553">
                  <a:extLst>
                    <a:ext uri="{9D8B030D-6E8A-4147-A177-3AD203B41FA5}">
                      <a16:colId xmlns:a16="http://schemas.microsoft.com/office/drawing/2014/main" val="1538968590"/>
                    </a:ext>
                  </a:extLst>
                </a:gridCol>
              </a:tblGrid>
              <a:tr h="7349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78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44896"/>
                  </a:ext>
                </a:extLst>
              </a:tr>
              <a:tr h="7349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789999"/>
                  </a:ext>
                </a:extLst>
              </a:tr>
              <a:tr h="7349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12045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286CD126-FA57-4634-BCA8-F0E60DD5D48A}"/>
              </a:ext>
            </a:extLst>
          </p:cNvPr>
          <p:cNvSpPr txBox="1"/>
          <p:nvPr/>
        </p:nvSpPr>
        <p:spPr>
          <a:xfrm>
            <a:off x="2519772" y="3912184"/>
            <a:ext cx="51893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B8167477-7F37-4CC6-8E87-EE143734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83" y="37571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D3E9A2E-82BD-410F-8961-0A7BDF8B34C3}"/>
              </a:ext>
            </a:extLst>
          </p:cNvPr>
          <p:cNvSpPr txBox="1"/>
          <p:nvPr/>
        </p:nvSpPr>
        <p:spPr>
          <a:xfrm>
            <a:off x="4132805" y="3912184"/>
            <a:ext cx="51893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63219293-45D8-4911-A1B7-347EA716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3736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756ADA-C1C3-42BD-B02E-5DDF094974DB}"/>
              </a:ext>
            </a:extLst>
          </p:cNvPr>
          <p:cNvSpPr txBox="1"/>
          <p:nvPr/>
        </p:nvSpPr>
        <p:spPr>
          <a:xfrm>
            <a:off x="4132805" y="2457198"/>
            <a:ext cx="51893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5DA687DC-8E80-477D-8E8A-13BB6E9A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22811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695780" y="3761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207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채우시오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04213E9-BAAD-4A03-82DD-41B13F6CCFF8}"/>
              </a:ext>
            </a:extLst>
          </p:cNvPr>
          <p:cNvGrpSpPr/>
          <p:nvPr/>
        </p:nvGrpSpPr>
        <p:grpSpPr>
          <a:xfrm>
            <a:off x="2375756" y="1772816"/>
            <a:ext cx="2448272" cy="384721"/>
            <a:chOff x="2375756" y="1772816"/>
            <a:chExt cx="2448272" cy="384721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426A98F-2369-4C7F-912A-DECC7F3D7D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75756" y="1988840"/>
              <a:ext cx="2448272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FCCD8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01485F1-3C0E-4699-9104-80E9731731E2}"/>
                </a:ext>
              </a:extLst>
            </p:cNvPr>
            <p:cNvSpPr/>
            <p:nvPr/>
          </p:nvSpPr>
          <p:spPr>
            <a:xfrm>
              <a:off x="3347864" y="1844824"/>
              <a:ext cx="360040" cy="2880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A2037709-DDD7-436C-BDA5-198F7DFF7182}"/>
                </a:ext>
              </a:extLst>
            </p:cNvPr>
            <p:cNvSpPr txBox="1"/>
            <p:nvPr/>
          </p:nvSpPr>
          <p:spPr>
            <a:xfrm>
              <a:off x="3347864" y="1772816"/>
              <a:ext cx="3600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1A9220-2E98-4378-A12A-34DCF34F83AF}"/>
              </a:ext>
            </a:extLst>
          </p:cNvPr>
          <p:cNvCxnSpPr>
            <a:cxnSpLocks/>
          </p:cNvCxnSpPr>
          <p:nvPr/>
        </p:nvCxnSpPr>
        <p:spPr bwMode="auto">
          <a:xfrm>
            <a:off x="2375756" y="4730980"/>
            <a:ext cx="2448272" cy="0"/>
          </a:xfrm>
          <a:prstGeom prst="straightConnector1">
            <a:avLst/>
          </a:prstGeom>
          <a:noFill/>
          <a:ln w="76200" cap="flat" cmpd="sng" algn="ctr">
            <a:solidFill>
              <a:srgbClr val="FCCD8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E0551F-B6AB-48DF-9695-87EC4EDF09F3}"/>
              </a:ext>
            </a:extLst>
          </p:cNvPr>
          <p:cNvSpPr/>
          <p:nvPr/>
        </p:nvSpPr>
        <p:spPr>
          <a:xfrm>
            <a:off x="3347864" y="4586964"/>
            <a:ext cx="360040" cy="2880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8C81C7D9-4455-4FC7-8ABE-664D0709F4D7}"/>
              </a:ext>
            </a:extLst>
          </p:cNvPr>
          <p:cNvSpPr txBox="1"/>
          <p:nvPr/>
        </p:nvSpPr>
        <p:spPr>
          <a:xfrm>
            <a:off x="3347864" y="4514956"/>
            <a:ext cx="360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4BDB4AC-627E-442D-873C-EE5C0EC6F22D}"/>
              </a:ext>
            </a:extLst>
          </p:cNvPr>
          <p:cNvCxnSpPr>
            <a:cxnSpLocks/>
          </p:cNvCxnSpPr>
          <p:nvPr/>
        </p:nvCxnSpPr>
        <p:spPr bwMode="auto">
          <a:xfrm>
            <a:off x="2073438" y="2240868"/>
            <a:ext cx="0" cy="2274088"/>
          </a:xfrm>
          <a:prstGeom prst="straightConnector1">
            <a:avLst/>
          </a:prstGeom>
          <a:noFill/>
          <a:ln w="76200" cap="flat" cmpd="sng" algn="ctr">
            <a:solidFill>
              <a:srgbClr val="FCCD89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628AA4-F5DE-4DC1-8A66-8DF7F21F8667}"/>
              </a:ext>
            </a:extLst>
          </p:cNvPr>
          <p:cNvGrpSpPr/>
          <p:nvPr/>
        </p:nvGrpSpPr>
        <p:grpSpPr>
          <a:xfrm>
            <a:off x="1891383" y="3161097"/>
            <a:ext cx="360040" cy="384721"/>
            <a:chOff x="1893418" y="3170622"/>
            <a:chExt cx="360040" cy="384721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B818AC84-9631-485A-A6E5-4A9A8DFD0F4B}"/>
                </a:ext>
              </a:extLst>
            </p:cNvPr>
            <p:cNvSpPr/>
            <p:nvPr/>
          </p:nvSpPr>
          <p:spPr>
            <a:xfrm>
              <a:off x="1893418" y="3242630"/>
              <a:ext cx="360040" cy="2880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id="{B58244AB-5F85-4200-85A9-44FB123F3631}"/>
                </a:ext>
              </a:extLst>
            </p:cNvPr>
            <p:cNvSpPr txBox="1"/>
            <p:nvPr/>
          </p:nvSpPr>
          <p:spPr>
            <a:xfrm>
              <a:off x="1893418" y="3170622"/>
              <a:ext cx="3600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5D2C670-5D72-48A1-AFA8-8389A11640DB}"/>
              </a:ext>
            </a:extLst>
          </p:cNvPr>
          <p:cNvCxnSpPr>
            <a:cxnSpLocks/>
          </p:cNvCxnSpPr>
          <p:nvPr/>
        </p:nvCxnSpPr>
        <p:spPr bwMode="auto">
          <a:xfrm>
            <a:off x="5078726" y="2240868"/>
            <a:ext cx="0" cy="2274088"/>
          </a:xfrm>
          <a:prstGeom prst="straightConnector1">
            <a:avLst/>
          </a:prstGeom>
          <a:noFill/>
          <a:ln w="76200" cap="flat" cmpd="sng" algn="ctr">
            <a:solidFill>
              <a:srgbClr val="FCCD89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EDEAB-F5AB-42DD-9FAF-5AF79FEA6FC7}"/>
              </a:ext>
            </a:extLst>
          </p:cNvPr>
          <p:cNvGrpSpPr/>
          <p:nvPr/>
        </p:nvGrpSpPr>
        <p:grpSpPr>
          <a:xfrm>
            <a:off x="4896671" y="3161097"/>
            <a:ext cx="360040" cy="384721"/>
            <a:chOff x="1893418" y="3170622"/>
            <a:chExt cx="360040" cy="384721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A0E89451-3079-4B6D-A26A-E56D43CCFCB5}"/>
                </a:ext>
              </a:extLst>
            </p:cNvPr>
            <p:cNvSpPr/>
            <p:nvPr/>
          </p:nvSpPr>
          <p:spPr>
            <a:xfrm>
              <a:off x="1893418" y="3242630"/>
              <a:ext cx="360040" cy="2880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61911CCF-B217-4659-A0D8-0E54E3782939}"/>
                </a:ext>
              </a:extLst>
            </p:cNvPr>
            <p:cNvSpPr txBox="1"/>
            <p:nvPr/>
          </p:nvSpPr>
          <p:spPr>
            <a:xfrm>
              <a:off x="1893418" y="3170622"/>
              <a:ext cx="3600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CCD97A-F9F7-4D4D-ABD6-DF782C124324}"/>
              </a:ext>
            </a:extLst>
          </p:cNvPr>
          <p:cNvGraphicFramePr>
            <a:graphicFrameLocks noGrp="1"/>
          </p:cNvGraphicFramePr>
          <p:nvPr/>
        </p:nvGraphicFramePr>
        <p:xfrm>
          <a:off x="2370993" y="2264563"/>
          <a:ext cx="2419659" cy="220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553">
                  <a:extLst>
                    <a:ext uri="{9D8B030D-6E8A-4147-A177-3AD203B41FA5}">
                      <a16:colId xmlns:a16="http://schemas.microsoft.com/office/drawing/2014/main" val="1812249248"/>
                    </a:ext>
                  </a:extLst>
                </a:gridCol>
                <a:gridCol w="806553">
                  <a:extLst>
                    <a:ext uri="{9D8B030D-6E8A-4147-A177-3AD203B41FA5}">
                      <a16:colId xmlns:a16="http://schemas.microsoft.com/office/drawing/2014/main" val="3703688236"/>
                    </a:ext>
                  </a:extLst>
                </a:gridCol>
                <a:gridCol w="806553">
                  <a:extLst>
                    <a:ext uri="{9D8B030D-6E8A-4147-A177-3AD203B41FA5}">
                      <a16:colId xmlns:a16="http://schemas.microsoft.com/office/drawing/2014/main" val="1538968590"/>
                    </a:ext>
                  </a:extLst>
                </a:gridCol>
              </a:tblGrid>
              <a:tr h="7349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78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44896"/>
                  </a:ext>
                </a:extLst>
              </a:tr>
              <a:tr h="7349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789999"/>
                  </a:ext>
                </a:extLst>
              </a:tr>
              <a:tr h="7349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kern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5C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212045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286CD126-FA57-4634-BCA8-F0E60DD5D48A}"/>
              </a:ext>
            </a:extLst>
          </p:cNvPr>
          <p:cNvSpPr txBox="1"/>
          <p:nvPr/>
        </p:nvSpPr>
        <p:spPr>
          <a:xfrm>
            <a:off x="2519772" y="3912184"/>
            <a:ext cx="5189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B8167477-7F37-4CC6-8E87-EE143734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736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D3E9A2E-82BD-410F-8961-0A7BDF8B34C3}"/>
              </a:ext>
            </a:extLst>
          </p:cNvPr>
          <p:cNvSpPr txBox="1"/>
          <p:nvPr/>
        </p:nvSpPr>
        <p:spPr>
          <a:xfrm>
            <a:off x="4132805" y="3912184"/>
            <a:ext cx="5189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63219293-45D8-4911-A1B7-347EA716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37361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756ADA-C1C3-42BD-B02E-5DDF094974DB}"/>
              </a:ext>
            </a:extLst>
          </p:cNvPr>
          <p:cNvSpPr txBox="1"/>
          <p:nvPr/>
        </p:nvSpPr>
        <p:spPr>
          <a:xfrm>
            <a:off x="4132805" y="2457198"/>
            <a:ext cx="5189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5DA687DC-8E80-477D-8E8A-13BB6E9A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22811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id="{2472193B-BC44-426F-A540-EE0D0FB2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E5443B-7703-439E-BCA1-7989461A6C88}"/>
              </a:ext>
            </a:extLst>
          </p:cNvPr>
          <p:cNvGrpSpPr/>
          <p:nvPr/>
        </p:nvGrpSpPr>
        <p:grpSpPr>
          <a:xfrm>
            <a:off x="269125" y="2778018"/>
            <a:ext cx="6499119" cy="2387261"/>
            <a:chOff x="225430" y="2810594"/>
            <a:chExt cx="6499119" cy="238726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E8EDE33-0270-4F4A-A46E-718E89E1DBDF}"/>
                </a:ext>
              </a:extLst>
            </p:cNvPr>
            <p:cNvSpPr/>
            <p:nvPr/>
          </p:nvSpPr>
          <p:spPr>
            <a:xfrm>
              <a:off x="225430" y="2992374"/>
              <a:ext cx="6499119" cy="2014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29">
              <a:extLst>
                <a:ext uri="{FF2B5EF4-FFF2-40B4-BE49-F238E27FC236}">
                  <a16:creationId xmlns:a16="http://schemas.microsoft.com/office/drawing/2014/main" id="{8DDEC951-B61F-461F-A7B2-DE64F10F9235}"/>
                </a:ext>
              </a:extLst>
            </p:cNvPr>
            <p:cNvSpPr/>
            <p:nvPr/>
          </p:nvSpPr>
          <p:spPr>
            <a:xfrm>
              <a:off x="353387" y="28105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450A9438-702C-4C6F-8813-A205E4B7CFE3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CD0DF9-D294-4CFF-AB18-4185F81C4B80}"/>
              </a:ext>
            </a:extLst>
          </p:cNvPr>
          <p:cNvGrpSpPr/>
          <p:nvPr/>
        </p:nvGrpSpPr>
        <p:grpSpPr>
          <a:xfrm>
            <a:off x="1229881" y="3030161"/>
            <a:ext cx="897490" cy="1863823"/>
            <a:chOff x="7682742" y="2879301"/>
            <a:chExt cx="897490" cy="186382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72863-1716-47B7-A117-A85A231BCFA6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AFE8F02-422A-47DB-BE4E-1C03AF89EC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E7649A-E981-42E4-A75A-180FD4CEEC8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9308CFE-BEDE-4861-A484-0C55E5BAA20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1AA09A3-B550-4CA5-A761-1B691C1111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709AD2-83F8-4442-A99E-E943181E1C1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8981F0-CAE6-4324-8D8E-E89566440107}"/>
                </a:ext>
              </a:extLst>
            </p:cNvPr>
            <p:cNvSpPr txBox="1"/>
            <p:nvPr/>
          </p:nvSpPr>
          <p:spPr>
            <a:xfrm>
              <a:off x="7884488" y="3758911"/>
              <a:ext cx="625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696230B-1CD6-4722-82A6-9EF9BAADBA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BDDED0-1FA0-4509-BB2F-6011538C0B61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B09880-AA6A-43DD-9E85-C6177A41C5D8}"/>
                </a:ext>
              </a:extLst>
            </p:cNvPr>
            <p:cNvSpPr txBox="1"/>
            <p:nvPr/>
          </p:nvSpPr>
          <p:spPr>
            <a:xfrm>
              <a:off x="7887254" y="4033917"/>
              <a:ext cx="6009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D5D7508-F855-498D-BA05-0C187FAA6E8E}"/>
              </a:ext>
            </a:extLst>
          </p:cNvPr>
          <p:cNvGrpSpPr/>
          <p:nvPr/>
        </p:nvGrpSpPr>
        <p:grpSpPr>
          <a:xfrm>
            <a:off x="3094694" y="3030161"/>
            <a:ext cx="897490" cy="1863823"/>
            <a:chOff x="7682742" y="2879301"/>
            <a:chExt cx="897490" cy="1863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FFD29A-7E8D-4F39-99F8-0CC7D2B10037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0954CE-E8D5-4FAC-B61A-4F1AF2CC21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8440A4-92BF-4E53-8F6B-CADA4DE4845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640DA79-D601-4198-9050-7E57B3E4025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B00C10-9B8B-4F36-8D19-1EA48634B8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74BD82-21D3-4149-BF86-F2B3C656B00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C66ADD-1A99-4B1B-8AAC-B10FC12B4785}"/>
                </a:ext>
              </a:extLst>
            </p:cNvPr>
            <p:cNvSpPr txBox="1"/>
            <p:nvPr/>
          </p:nvSpPr>
          <p:spPr>
            <a:xfrm>
              <a:off x="7884488" y="3758911"/>
              <a:ext cx="625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DF9A4D-F810-4017-9C13-150C17BF54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2D9700-F242-4FB8-98F3-29F417EF844E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6DD44-99FA-43D1-948E-BF83B538D9E8}"/>
                </a:ext>
              </a:extLst>
            </p:cNvPr>
            <p:cNvSpPr txBox="1"/>
            <p:nvPr/>
          </p:nvSpPr>
          <p:spPr>
            <a:xfrm>
              <a:off x="7887254" y="4033917"/>
              <a:ext cx="6009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2CEDF1B-3F0A-4D70-91C6-2901B31B584B}"/>
              </a:ext>
            </a:extLst>
          </p:cNvPr>
          <p:cNvGrpSpPr/>
          <p:nvPr/>
        </p:nvGrpSpPr>
        <p:grpSpPr>
          <a:xfrm>
            <a:off x="5022171" y="3030161"/>
            <a:ext cx="897490" cy="1863823"/>
            <a:chOff x="7682742" y="2879301"/>
            <a:chExt cx="897490" cy="186382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F43F9A-911C-4203-853C-B63A412BFA46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087F5BA-27DE-4781-A1E8-AA4F1EF1B4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977A741-5F22-47B8-B453-F693BCD088A2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690B905-1855-4BE7-8C65-28F83431D04E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F61D1D2-67A7-4707-AECF-DD1D3C172C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D2F345-E416-44BA-AA45-01587DAC0B08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0BA9D8C-2D4F-46D6-A3C7-98FCC0B10632}"/>
                </a:ext>
              </a:extLst>
            </p:cNvPr>
            <p:cNvSpPr txBox="1"/>
            <p:nvPr/>
          </p:nvSpPr>
          <p:spPr>
            <a:xfrm>
              <a:off x="8149548" y="3758911"/>
              <a:ext cx="36090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161D429-3E05-4FC9-9211-A3855F17BD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BBD64D2-A0DB-4360-912F-CEFEA88CB55D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61B6B9-0F4E-49FB-8E05-DC6F1B6734AB}"/>
                </a:ext>
              </a:extLst>
            </p:cNvPr>
            <p:cNvSpPr txBox="1"/>
            <p:nvPr/>
          </p:nvSpPr>
          <p:spPr>
            <a:xfrm>
              <a:off x="8140940" y="4033917"/>
              <a:ext cx="34724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7E4D2CF4-74AA-4530-8282-04BC3F0601A3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E77276-297A-4878-82FF-C18BC4FA1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02D864A2-ECEE-4AA9-A360-8FD22F0D6E1D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501D9D-6DCE-45B2-8915-86E1EAB8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754EC3EA-5C2C-46FD-8C7A-608CE3B2757C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0D6F76-52CC-41A6-956D-D24D7BFEB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3E709987-382B-456A-8976-F2491A440619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123A350-7B55-4E8A-BD95-B9B2C6C1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BC49BD14-7E70-4477-B774-CA9A1B14592B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37F4D5-B057-4CD1-B2CC-3BD2F8EE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A06248FB-FF7F-40B1-9623-C74AF869BC3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1AD1A5-629C-4DDD-AFFB-41BAB2ED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62F9D7E0-8D44-4F82-8BB5-0A745055299C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E38AAD-1171-418F-B962-AB79806B9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id="{E22DBAD8-650A-4E72-B025-8C0689DB334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6F34092-23A9-4E88-9207-72365B5B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>
            <a:extLst>
              <a:ext uri="{FF2B5EF4-FFF2-40B4-BE49-F238E27FC236}">
                <a16:creationId xmlns:a16="http://schemas.microsoft.com/office/drawing/2014/main" id="{95EF3F18-8E6A-4173-95F8-4BB792844CC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4395919-FB7F-498A-A6BC-01AEC372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9" name="순서도: 대체 처리 128">
            <a:extLst>
              <a:ext uri="{FF2B5EF4-FFF2-40B4-BE49-F238E27FC236}">
                <a16:creationId xmlns:a16="http://schemas.microsoft.com/office/drawing/2014/main" id="{56670F53-8F57-4923-BE6D-9198578C04C8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0E03E7-16E6-4BC5-8188-2BC532FA3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1415A4-66C6-474C-A117-1FF1E1324F7D}"/>
              </a:ext>
            </a:extLst>
          </p:cNvPr>
          <p:cNvSpPr txBox="1"/>
          <p:nvPr/>
        </p:nvSpPr>
        <p:spPr>
          <a:xfrm>
            <a:off x="848847" y="3328599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ECC9DBF-27C3-492A-BA8A-3F01F006A2F5}"/>
              </a:ext>
            </a:extLst>
          </p:cNvPr>
          <p:cNvSpPr txBox="1"/>
          <p:nvPr/>
        </p:nvSpPr>
        <p:spPr>
          <a:xfrm>
            <a:off x="2713660" y="3328599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17A3C9-2428-45CA-85CD-9834798FB287}"/>
              </a:ext>
            </a:extLst>
          </p:cNvPr>
          <p:cNvSpPr txBox="1"/>
          <p:nvPr/>
        </p:nvSpPr>
        <p:spPr>
          <a:xfrm>
            <a:off x="4641137" y="3328599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29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548" t="-151"/>
          <a:stretch/>
        </p:blipFill>
        <p:spPr>
          <a:xfrm>
            <a:off x="71500" y="800709"/>
            <a:ext cx="6912768" cy="491277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557" y="2310931"/>
            <a:ext cx="3533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우리 </a:t>
            </a:r>
            <a:r>
              <a:rPr lang="ko-KR" altLang="en-US" sz="1900" dirty="0" err="1">
                <a:latin typeface="+mn-ea"/>
                <a:ea typeface="+mn-ea"/>
              </a:rPr>
              <a:t>반이랑</a:t>
            </a:r>
            <a:r>
              <a:rPr lang="ko-KR" altLang="en-US" sz="1900" dirty="0">
                <a:latin typeface="+mn-ea"/>
                <a:ea typeface="+mn-ea"/>
              </a:rPr>
              <a:t> 옆 반의 학생 수는 모두 </a:t>
            </a:r>
            <a:r>
              <a:rPr lang="en-US" altLang="ko-KR" sz="1900" dirty="0">
                <a:latin typeface="+mn-ea"/>
                <a:ea typeface="+mn-ea"/>
              </a:rPr>
              <a:t>52</a:t>
            </a:r>
            <a:r>
              <a:rPr lang="ko-KR" altLang="en-US" sz="1900" dirty="0">
                <a:latin typeface="+mn-ea"/>
                <a:ea typeface="+mn-ea"/>
              </a:rPr>
              <a:t>명이야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우리는 </a:t>
            </a:r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ko-KR" altLang="en-US" sz="1900" dirty="0">
                <a:latin typeface="+mn-ea"/>
                <a:ea typeface="+mn-ea"/>
              </a:rPr>
              <a:t>명씩 모둠을 만들어 연극을 준비하려고 해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 err="1">
                <a:latin typeface="+mn-ea"/>
                <a:ea typeface="+mn-ea"/>
              </a:rPr>
              <a:t>시끌벅적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ko-KR" altLang="en-US" sz="1900" dirty="0" err="1">
                <a:latin typeface="+mn-ea"/>
                <a:ea typeface="+mn-ea"/>
              </a:rPr>
              <a:t>왁자지껄</a:t>
            </a:r>
            <a:r>
              <a:rPr lang="ko-KR" altLang="en-US" sz="1900" dirty="0">
                <a:latin typeface="+mn-ea"/>
                <a:ea typeface="+mn-ea"/>
              </a:rPr>
              <a:t> 연극을 준비하는 친구들은 모두 몇 모둠인 걸까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032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7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287524" y="2013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명씩 모둠을 만들어 연극을 준비하려고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25939" y="2312071"/>
            <a:ext cx="14964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72" y="2503903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99897D-7DE3-43DC-A5DC-D1EB7FA9BC4D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988550" y="1382305"/>
            <a:chExt cx="1959714" cy="26027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B86E4-C297-495A-AE2D-9F5BDD296637}"/>
                </a:ext>
              </a:extLst>
            </p:cNvPr>
            <p:cNvSpPr/>
            <p:nvPr/>
          </p:nvSpPr>
          <p:spPr>
            <a:xfrm>
              <a:off x="5656715" y="13869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3326AEB-D859-42E7-B6F2-B02A469E34BF}"/>
                </a:ext>
              </a:extLst>
            </p:cNvPr>
            <p:cNvSpPr/>
            <p:nvPr/>
          </p:nvSpPr>
          <p:spPr>
            <a:xfrm>
              <a:off x="4988550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A2286A-A80B-4410-9CC1-B65FF32D6868}"/>
                </a:ext>
              </a:extLst>
            </p:cNvPr>
            <p:cNvSpPr/>
            <p:nvPr/>
          </p:nvSpPr>
          <p:spPr>
            <a:xfrm>
              <a:off x="6317523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44080" t="-567" r="-1"/>
          <a:stretch/>
        </p:blipFill>
        <p:spPr>
          <a:xfrm>
            <a:off x="362843" y="1693551"/>
            <a:ext cx="3192768" cy="3766985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2" y="4697223"/>
            <a:ext cx="17203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학생 수 </a:t>
            </a:r>
            <a:r>
              <a:rPr lang="en-US" altLang="ko-KR" sz="1900" dirty="0" smtClean="0">
                <a:latin typeface="+mn-ea"/>
                <a:ea typeface="+mn-ea"/>
              </a:rPr>
              <a:t>52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명씩 한 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2403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 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2308366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알 수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38" y="2714677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C4F3C1D-58E4-44A9-99D5-A871D76E4FFC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D6A9CE-E9B1-49B1-8E1F-3340BA709895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2FFF70-E826-4D32-AF90-0119D800772D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C3D2077-9048-4C48-A128-9894493DF29E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44080" t="-567" r="-1"/>
          <a:stretch/>
        </p:blipFill>
        <p:spPr>
          <a:xfrm>
            <a:off x="362843" y="1693551"/>
            <a:ext cx="3192768" cy="3766985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2" y="4697223"/>
            <a:ext cx="17203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학생 수 </a:t>
            </a:r>
            <a:r>
              <a:rPr lang="en-US" altLang="ko-KR" sz="1900" dirty="0" smtClean="0">
                <a:latin typeface="+mn-ea"/>
                <a:ea typeface="+mn-ea"/>
              </a:rPr>
              <a:t>52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명씩 한 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760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276872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388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5938291" y="456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3325537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모둠이 연극을 준비할지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71700" y="4761148"/>
            <a:ext cx="34215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모둠쯤 될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62" y="480240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87" y="5069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5B3686-1EF2-4D67-B833-E8A238BED162}"/>
              </a:ext>
            </a:extLst>
          </p:cNvPr>
          <p:cNvGrpSpPr/>
          <p:nvPr/>
        </p:nvGrpSpPr>
        <p:grpSpPr>
          <a:xfrm>
            <a:off x="3652768" y="1382494"/>
            <a:ext cx="3296041" cy="259195"/>
            <a:chOff x="4318378" y="1382494"/>
            <a:chExt cx="3296041" cy="25919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6179159-A4C2-464D-8152-18B9D7D8C35E}"/>
                </a:ext>
              </a:extLst>
            </p:cNvPr>
            <p:cNvGrpSpPr/>
            <p:nvPr/>
          </p:nvGrpSpPr>
          <p:grpSpPr>
            <a:xfrm>
              <a:off x="4318378" y="1385198"/>
              <a:ext cx="2632642" cy="256491"/>
              <a:chOff x="4318378" y="1385198"/>
              <a:chExt cx="2632642" cy="2564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483C0CD-A4F9-413F-A292-C01BFD2B9B07}"/>
                  </a:ext>
                </a:extLst>
              </p:cNvPr>
              <p:cNvSpPr/>
              <p:nvPr/>
            </p:nvSpPr>
            <p:spPr>
              <a:xfrm>
                <a:off x="4986543" y="138519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BADBE73-33ED-4D11-AFC7-7B530063DC04}"/>
                  </a:ext>
                </a:extLst>
              </p:cNvPr>
              <p:cNvSpPr/>
              <p:nvPr/>
            </p:nvSpPr>
            <p:spPr>
              <a:xfrm>
                <a:off x="4318378" y="1385199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209AB48-ABE7-4647-8EB6-FF50F1D930EC}"/>
                  </a:ext>
                </a:extLst>
              </p:cNvPr>
              <p:cNvSpPr/>
              <p:nvPr/>
            </p:nvSpPr>
            <p:spPr>
              <a:xfrm>
                <a:off x="5651028" y="138609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7ACF574-1D3B-4FFC-A283-AF70A421D841}"/>
                  </a:ext>
                </a:extLst>
              </p:cNvPr>
              <p:cNvSpPr/>
              <p:nvPr/>
            </p:nvSpPr>
            <p:spPr>
              <a:xfrm>
                <a:off x="6320279" y="138609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 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C00D43-FF79-4CC7-9F31-5274FE1517C0}"/>
                </a:ext>
              </a:extLst>
            </p:cNvPr>
            <p:cNvSpPr/>
            <p:nvPr/>
          </p:nvSpPr>
          <p:spPr>
            <a:xfrm>
              <a:off x="6983678" y="138249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rcRect l="44080" t="-567" r="-1" b="34051"/>
          <a:stretch/>
        </p:blipFill>
        <p:spPr>
          <a:xfrm>
            <a:off x="1986090" y="2095645"/>
            <a:ext cx="3192768" cy="2491533"/>
          </a:xfrm>
          <a:prstGeom prst="rect">
            <a:avLst/>
          </a:prstGeom>
        </p:spPr>
      </p:pic>
      <p:pic>
        <p:nvPicPr>
          <p:cNvPr id="28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4" y="420160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86090" y="2128774"/>
            <a:ext cx="33071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학생 수 </a:t>
            </a:r>
            <a:r>
              <a:rPr lang="en-US" altLang="ko-KR" sz="1900" dirty="0" smtClean="0">
                <a:latin typeface="+mn-ea"/>
                <a:ea typeface="+mn-ea"/>
              </a:rPr>
              <a:t>52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4</a:t>
            </a:r>
            <a:r>
              <a:rPr lang="ko-KR" altLang="en-US" sz="1900" dirty="0" smtClean="0">
                <a:latin typeface="+mn-ea"/>
                <a:ea typeface="+mn-ea"/>
              </a:rPr>
              <a:t>명씩 한 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177632" y="4249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367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44319</TotalTime>
  <Words>4496</Words>
  <Application>Microsoft Office PowerPoint</Application>
  <PresentationFormat>화면 슬라이드 쇼(4:3)</PresentationFormat>
  <Paragraphs>1502</Paragraphs>
  <Slides>47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굴림</vt:lpstr>
      <vt:lpstr>나눔고딕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7806</cp:revision>
  <dcterms:created xsi:type="dcterms:W3CDTF">2008-07-15T12:19:11Z</dcterms:created>
  <dcterms:modified xsi:type="dcterms:W3CDTF">2022-07-04T01:45:45Z</dcterms:modified>
</cp:coreProperties>
</file>