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8A"/>
    <a:srgbClr val="DCF0FA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8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6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311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93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524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1923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suhi_p_0302_02_0011.html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0B3E63-6671-4FA6-99B4-1D6E2867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8" y="2177844"/>
            <a:ext cx="6336880" cy="67871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색깔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색깔 선과 함께 각각의 선 끝에 있는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프로토에 맞게 버튼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진입화면으로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\lesson02\ops\ms_lesson02\ms_32_2_10_01_01.html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532" y="1552726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따라가서 빈 곳에 알맞은 수를 써넣고 배운 내용을 정리해 봅시다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1" y="1596193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06" y="8734712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391339" y="8518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18635" y="8025171"/>
            <a:ext cx="3766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070039" y="8124915"/>
            <a:ext cx="6120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410118" y="8124914"/>
            <a:ext cx="4644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73912"/>
              </p:ext>
            </p:extLst>
          </p:nvPr>
        </p:nvGraphicFramePr>
        <p:xfrm>
          <a:off x="7092280" y="551258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line_01.svg~line_05.svg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\lesson02\ops\ms_lesson02\images\ms_32_2_10_01_01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FAE034-3F03-4A8D-8070-E646C63B4233}"/>
              </a:ext>
            </a:extLst>
          </p:cNvPr>
          <p:cNvSpPr/>
          <p:nvPr/>
        </p:nvSpPr>
        <p:spPr>
          <a:xfrm>
            <a:off x="582572" y="2888940"/>
            <a:ext cx="771742" cy="331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70÷5</a:t>
            </a:r>
            <a:endParaRPr lang="ko-KR" altLang="en-US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D629C47-3000-4342-B7B6-231BCE2CA67A}"/>
              </a:ext>
            </a:extLst>
          </p:cNvPr>
          <p:cNvSpPr/>
          <p:nvPr/>
        </p:nvSpPr>
        <p:spPr>
          <a:xfrm>
            <a:off x="1791889" y="2723145"/>
            <a:ext cx="771742" cy="331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78÷3</a:t>
            </a:r>
            <a:endParaRPr lang="ko-KR" altLang="en-US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05BF58-1724-4445-A131-B09FD08587ED}"/>
              </a:ext>
            </a:extLst>
          </p:cNvPr>
          <p:cNvSpPr/>
          <p:nvPr/>
        </p:nvSpPr>
        <p:spPr>
          <a:xfrm>
            <a:off x="2781554" y="2723145"/>
            <a:ext cx="1197423" cy="54668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25÷4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FF8AF5C-0A4F-4A02-A684-1AB29B1CEB3E}"/>
              </a:ext>
            </a:extLst>
          </p:cNvPr>
          <p:cNvSpPr/>
          <p:nvPr/>
        </p:nvSpPr>
        <p:spPr>
          <a:xfrm>
            <a:off x="4127699" y="2876375"/>
            <a:ext cx="863018" cy="331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654÷6</a:t>
            </a:r>
            <a:endParaRPr lang="ko-KR" altLang="en-US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D61A7DB-57AF-4882-86E4-4807A16B59EA}"/>
              </a:ext>
            </a:extLst>
          </p:cNvPr>
          <p:cNvSpPr/>
          <p:nvPr/>
        </p:nvSpPr>
        <p:spPr>
          <a:xfrm>
            <a:off x="5212965" y="2723145"/>
            <a:ext cx="1197423" cy="54668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275÷7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DB910-4642-4398-8F2D-C5DB48F05D79}"/>
              </a:ext>
            </a:extLst>
          </p:cNvPr>
          <p:cNvSpPr txBox="1"/>
          <p:nvPr/>
        </p:nvSpPr>
        <p:spPr>
          <a:xfrm>
            <a:off x="5513015" y="8241195"/>
            <a:ext cx="4858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CDB37B-FF7D-4B74-9E8D-B518ECED2350}"/>
              </a:ext>
            </a:extLst>
          </p:cNvPr>
          <p:cNvSpPr txBox="1"/>
          <p:nvPr/>
        </p:nvSpPr>
        <p:spPr>
          <a:xfrm>
            <a:off x="2006028" y="8025171"/>
            <a:ext cx="3766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55F4F82A-DD6B-43C5-AF2D-4ADF0D8D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2" y="317526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B30338CC-99C3-4C90-8AF8-36247020182E}"/>
              </a:ext>
            </a:extLst>
          </p:cNvPr>
          <p:cNvSpPr/>
          <p:nvPr/>
        </p:nvSpPr>
        <p:spPr>
          <a:xfrm>
            <a:off x="1205393" y="3187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D4480048-F8C1-45D8-B5DD-1FEC0CA2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59" y="307761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904A1C37-A5AC-4310-A240-7B919AC0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75" y="32159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ECF88D1A-FB8F-4C36-9FF4-E29DBE2E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89" y="31480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E6F1A57D-30DC-4D17-9B42-4B845403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041" y="321640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850B1C-5963-4BAF-82CC-429CF2E88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294" y="1947111"/>
            <a:ext cx="1743452" cy="19048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59475D-E30B-4E72-8F5F-DCEE7891BC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79" y="3593123"/>
            <a:ext cx="5377484" cy="42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텍스트 색은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(#00a0ff,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39552" y="1916832"/>
            <a:ext cx="5903747" cy="21602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나눗셈이 이루어지는 실생활 상황을 통하여 나눗셈의 의미를 알 수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한 자리 수인 나눗셈의 계산 원리를 이해하고 그 계산을 할 수 있으며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나눗셈에서 몫과 나머지의 의미를 알 수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41364</TotalTime>
  <Words>318</Words>
  <Application>Microsoft Office PowerPoint</Application>
  <PresentationFormat>화면 슬라이드 쇼(4:3)</PresentationFormat>
  <Paragraphs>115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7178</cp:revision>
  <dcterms:created xsi:type="dcterms:W3CDTF">2008-07-15T12:19:11Z</dcterms:created>
  <dcterms:modified xsi:type="dcterms:W3CDTF">2022-06-20T06:55:50Z</dcterms:modified>
</cp:coreProperties>
</file>