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9"/>
  </p:notesMasterIdLst>
  <p:handoutMasterIdLst>
    <p:handoutMasterId r:id="rId30"/>
  </p:handoutMasterIdLst>
  <p:sldIdLst>
    <p:sldId id="782" r:id="rId2"/>
    <p:sldId id="783" r:id="rId3"/>
    <p:sldId id="1338" r:id="rId4"/>
    <p:sldId id="1414" r:id="rId5"/>
    <p:sldId id="1415" r:id="rId6"/>
    <p:sldId id="1416" r:id="rId7"/>
    <p:sldId id="1339" r:id="rId8"/>
    <p:sldId id="1417" r:id="rId9"/>
    <p:sldId id="1418" r:id="rId10"/>
    <p:sldId id="1341" r:id="rId11"/>
    <p:sldId id="1393" r:id="rId12"/>
    <p:sldId id="1419" r:id="rId13"/>
    <p:sldId id="1420" r:id="rId14"/>
    <p:sldId id="1345" r:id="rId15"/>
    <p:sldId id="1386" r:id="rId16"/>
    <p:sldId id="1421" r:id="rId17"/>
    <p:sldId id="1422" r:id="rId18"/>
    <p:sldId id="1348" r:id="rId19"/>
    <p:sldId id="1388" r:id="rId20"/>
    <p:sldId id="1423" r:id="rId21"/>
    <p:sldId id="1351" r:id="rId22"/>
    <p:sldId id="1389" r:id="rId23"/>
    <p:sldId id="1424" r:id="rId24"/>
    <p:sldId id="1381" r:id="rId25"/>
    <p:sldId id="1426" r:id="rId26"/>
    <p:sldId id="1391" r:id="rId27"/>
    <p:sldId id="1427" r:id="rId28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94C2"/>
    <a:srgbClr val="C3D0A6"/>
    <a:srgbClr val="336600"/>
    <a:srgbClr val="C4E9B2"/>
    <a:srgbClr val="CEE4FC"/>
    <a:srgbClr val="D1EDF8"/>
    <a:srgbClr val="D3E49E"/>
    <a:srgbClr val="E2F3F2"/>
    <a:srgbClr val="FFFFFF"/>
    <a:srgbClr val="7DB7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62" autoAdjust="0"/>
    <p:restoredTop sz="96686" autoAdjust="0"/>
  </p:normalViewPr>
  <p:slideViewPr>
    <p:cSldViewPr>
      <p:cViewPr varScale="1">
        <p:scale>
          <a:sx n="111" d="100"/>
          <a:sy n="111" d="100"/>
        </p:scale>
        <p:origin x="1764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7.png"/><Relationship Id="rId7" Type="http://schemas.openxmlformats.org/officeDocument/2006/relationships/image" Target="../media/image23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peg"/><Relationship Id="rId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7.png"/><Relationship Id="rId7" Type="http://schemas.openxmlformats.org/officeDocument/2006/relationships/image" Target="../media/image23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1.jpeg"/><Relationship Id="rId7" Type="http://schemas.openxmlformats.org/officeDocument/2006/relationships/image" Target="../media/image29.png"/><Relationship Id="rId12" Type="http://schemas.openxmlformats.org/officeDocument/2006/relationships/image" Target="../media/image1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27.jpeg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3.png"/><Relationship Id="rId3" Type="http://schemas.openxmlformats.org/officeDocument/2006/relationships/image" Target="../media/image21.jpeg"/><Relationship Id="rId7" Type="http://schemas.openxmlformats.org/officeDocument/2006/relationships/image" Target="../media/image28.png"/><Relationship Id="rId12" Type="http://schemas.openxmlformats.org/officeDocument/2006/relationships/image" Target="../media/image1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5" Type="http://schemas.openxmlformats.org/officeDocument/2006/relationships/image" Target="../media/image14.png"/><Relationship Id="rId10" Type="http://schemas.openxmlformats.org/officeDocument/2006/relationships/image" Target="../media/image10.png"/><Relationship Id="rId4" Type="http://schemas.openxmlformats.org/officeDocument/2006/relationships/image" Target="../media/image27.jpeg"/><Relationship Id="rId9" Type="http://schemas.openxmlformats.org/officeDocument/2006/relationships/image" Target="../media/image9.png"/><Relationship Id="rId1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12.png"/><Relationship Id="rId3" Type="http://schemas.openxmlformats.org/officeDocument/2006/relationships/image" Target="../media/image18.png"/><Relationship Id="rId7" Type="http://schemas.openxmlformats.org/officeDocument/2006/relationships/image" Target="../media/image27.jpeg"/><Relationship Id="rId12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peg"/><Relationship Id="rId11" Type="http://schemas.openxmlformats.org/officeDocument/2006/relationships/image" Target="../media/image10.png"/><Relationship Id="rId5" Type="http://schemas.openxmlformats.org/officeDocument/2006/relationships/image" Target="../media/image19.png"/><Relationship Id="rId10" Type="http://schemas.openxmlformats.org/officeDocument/2006/relationships/image" Target="../media/image26.png"/><Relationship Id="rId4" Type="http://schemas.openxmlformats.org/officeDocument/2006/relationships/image" Target="../media/image8.png"/><Relationship Id="rId9" Type="http://schemas.openxmlformats.org/officeDocument/2006/relationships/image" Target="../media/image29.png"/><Relationship Id="rId1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12.png"/><Relationship Id="rId3" Type="http://schemas.openxmlformats.org/officeDocument/2006/relationships/image" Target="../media/image18.png"/><Relationship Id="rId7" Type="http://schemas.openxmlformats.org/officeDocument/2006/relationships/image" Target="../media/image27.jpeg"/><Relationship Id="rId12" Type="http://schemas.openxmlformats.org/officeDocument/2006/relationships/image" Target="../media/image11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peg"/><Relationship Id="rId11" Type="http://schemas.openxmlformats.org/officeDocument/2006/relationships/image" Target="../media/image10.png"/><Relationship Id="rId5" Type="http://schemas.openxmlformats.org/officeDocument/2006/relationships/image" Target="../media/image19.png"/><Relationship Id="rId15" Type="http://schemas.openxmlformats.org/officeDocument/2006/relationships/image" Target="../media/image14.png"/><Relationship Id="rId10" Type="http://schemas.openxmlformats.org/officeDocument/2006/relationships/image" Target="../media/image26.png"/><Relationship Id="rId4" Type="http://schemas.openxmlformats.org/officeDocument/2006/relationships/image" Target="../media/image8.png"/><Relationship Id="rId9" Type="http://schemas.openxmlformats.org/officeDocument/2006/relationships/image" Target="../media/image29.png"/><Relationship Id="rId1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3.png"/><Relationship Id="rId3" Type="http://schemas.openxmlformats.org/officeDocument/2006/relationships/image" Target="../media/image21.jpeg"/><Relationship Id="rId7" Type="http://schemas.openxmlformats.org/officeDocument/2006/relationships/image" Target="../media/image28.png"/><Relationship Id="rId12" Type="http://schemas.openxmlformats.org/officeDocument/2006/relationships/image" Target="../media/image1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5" Type="http://schemas.openxmlformats.org/officeDocument/2006/relationships/image" Target="../media/image14.png"/><Relationship Id="rId10" Type="http://schemas.openxmlformats.org/officeDocument/2006/relationships/image" Target="../media/image10.png"/><Relationship Id="rId4" Type="http://schemas.openxmlformats.org/officeDocument/2006/relationships/image" Target="../media/image27.jpeg"/><Relationship Id="rId9" Type="http://schemas.openxmlformats.org/officeDocument/2006/relationships/image" Target="../media/image9.png"/><Relationship Id="rId1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3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32.jpe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jpeg"/><Relationship Id="rId5" Type="http://schemas.openxmlformats.org/officeDocument/2006/relationships/image" Target="../media/image19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3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32.jpe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3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jpe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8.png"/><Relationship Id="rId7" Type="http://schemas.openxmlformats.org/officeDocument/2006/relationships/image" Target="../media/image3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jpeg"/><Relationship Id="rId5" Type="http://schemas.openxmlformats.org/officeDocument/2006/relationships/image" Target="../media/image1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3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jpe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2.png"/><Relationship Id="rId7" Type="http://schemas.openxmlformats.org/officeDocument/2006/relationships/image" Target="../media/image10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13.png"/><Relationship Id="rId4" Type="http://schemas.openxmlformats.org/officeDocument/2006/relationships/image" Target="../media/image37.jpeg"/><Relationship Id="rId9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4.png"/><Relationship Id="rId3" Type="http://schemas.openxmlformats.org/officeDocument/2006/relationships/image" Target="../media/image22.png"/><Relationship Id="rId7" Type="http://schemas.openxmlformats.org/officeDocument/2006/relationships/image" Target="../media/image12.png"/><Relationship Id="rId12" Type="http://schemas.openxmlformats.org/officeDocument/2006/relationships/image" Target="../media/image8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7.png"/><Relationship Id="rId5" Type="http://schemas.openxmlformats.org/officeDocument/2006/relationships/image" Target="../media/image10.png"/><Relationship Id="rId10" Type="http://schemas.openxmlformats.org/officeDocument/2006/relationships/image" Target="../media/image16.png"/><Relationship Id="rId4" Type="http://schemas.openxmlformats.org/officeDocument/2006/relationships/image" Target="../media/image37.jpeg"/><Relationship Id="rId9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jpeg"/><Relationship Id="rId5" Type="http://schemas.openxmlformats.org/officeDocument/2006/relationships/image" Target="../media/image19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4.png"/><Relationship Id="rId3" Type="http://schemas.openxmlformats.org/officeDocument/2006/relationships/image" Target="../media/image22.png"/><Relationship Id="rId7" Type="http://schemas.openxmlformats.org/officeDocument/2006/relationships/image" Target="../media/image12.png"/><Relationship Id="rId12" Type="http://schemas.openxmlformats.org/officeDocument/2006/relationships/image" Target="../media/image8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7.png"/><Relationship Id="rId5" Type="http://schemas.openxmlformats.org/officeDocument/2006/relationships/image" Target="../media/image10.png"/><Relationship Id="rId10" Type="http://schemas.openxmlformats.org/officeDocument/2006/relationships/image" Target="../media/image16.png"/><Relationship Id="rId4" Type="http://schemas.openxmlformats.org/officeDocument/2006/relationships/image" Target="../media/image37.jpeg"/><Relationship Id="rId9" Type="http://schemas.openxmlformats.org/officeDocument/2006/relationships/image" Target="../media/image42.png"/><Relationship Id="rId1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12" Type="http://schemas.openxmlformats.org/officeDocument/2006/relationships/image" Target="../media/image15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12" Type="http://schemas.openxmlformats.org/officeDocument/2006/relationships/image" Target="../media/image15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12" Type="http://schemas.openxmlformats.org/officeDocument/2006/relationships/image" Target="../media/image15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13" Type="http://schemas.openxmlformats.org/officeDocument/2006/relationships/image" Target="../media/image13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19.png"/><Relationship Id="rId10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13" Type="http://schemas.openxmlformats.org/officeDocument/2006/relationships/image" Target="../media/image13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19.png"/><Relationship Id="rId10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12" Type="http://schemas.openxmlformats.org/officeDocument/2006/relationships/image" Target="../media/image15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566730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2022.05.27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06208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0093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suhi_p_0302_03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원의 성질을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suhi_p_0302_03_0003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suhi_p_0302_03_0003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4986" y="1639974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그림을 보고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안에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수를 써넣으세요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4731146" y="5138916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829619" y="5148775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140719" y="5118396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8">
            <a:extLst>
              <a:ext uri="{FF2B5EF4-FFF2-40B4-BE49-F238E27FC236}">
                <a16:creationId xmlns:a16="http://schemas.microsoft.com/office/drawing/2014/main" id="{15D65CF3-6334-DFD3-F87D-E15A7589C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5B1855E1-306B-5FA6-6D51-44891814C1FA}"/>
              </a:ext>
            </a:extLst>
          </p:cNvPr>
          <p:cNvGrpSpPr/>
          <p:nvPr/>
        </p:nvGrpSpPr>
        <p:grpSpPr>
          <a:xfrm>
            <a:off x="4535996" y="1146557"/>
            <a:ext cx="2385311" cy="350696"/>
            <a:chOff x="4382455" y="1165813"/>
            <a:chExt cx="2385311" cy="350696"/>
          </a:xfrm>
        </p:grpSpPr>
        <p:sp>
          <p:nvSpPr>
            <p:cNvPr id="69" name="순서도: 대체 처리 68">
              <a:extLst>
                <a:ext uri="{FF2B5EF4-FFF2-40B4-BE49-F238E27FC236}">
                  <a16:creationId xmlns:a16="http://schemas.microsoft.com/office/drawing/2014/main" id="{7C5B12E2-EEF0-4D28-97A3-9DD0B0EEFF67}"/>
                </a:ext>
              </a:extLst>
            </p:cNvPr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F48DCBC-8A21-862C-D3FD-CA767ADD29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3989" y="1183030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3" name="순서도: 대체 처리 72">
              <a:extLst>
                <a:ext uri="{FF2B5EF4-FFF2-40B4-BE49-F238E27FC236}">
                  <a16:creationId xmlns:a16="http://schemas.microsoft.com/office/drawing/2014/main" id="{C916F427-272B-C751-B048-3632D192EE5D}"/>
                </a:ext>
              </a:extLst>
            </p:cNvPr>
            <p:cNvSpPr/>
            <p:nvPr/>
          </p:nvSpPr>
          <p:spPr>
            <a:xfrm>
              <a:off x="6241765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427F3D6-0F5A-40D0-3AFB-9EEE65019B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9434" y="118308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6" name="순서도: 대체 처리 75">
              <a:extLst>
                <a:ext uri="{FF2B5EF4-FFF2-40B4-BE49-F238E27FC236}">
                  <a16:creationId xmlns:a16="http://schemas.microsoft.com/office/drawing/2014/main" id="{CFA9F0BE-FD61-33F9-34DA-601E8FEBD3E7}"/>
                </a:ext>
              </a:extLst>
            </p:cNvPr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0494542-5032-A02D-FA0B-FB8F7909C5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8" name="순서도: 대체 처리 77">
              <a:extLst>
                <a:ext uri="{FF2B5EF4-FFF2-40B4-BE49-F238E27FC236}">
                  <a16:creationId xmlns:a16="http://schemas.microsoft.com/office/drawing/2014/main" id="{5C550726-FCEF-6776-CEC9-F38B1BED2E47}"/>
                </a:ext>
              </a:extLst>
            </p:cNvPr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DFC1C5E-FE6F-4A81-D16D-86E17AD44D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2" name="순서도: 대체 처리 81">
              <a:extLst>
                <a:ext uri="{FF2B5EF4-FFF2-40B4-BE49-F238E27FC236}">
                  <a16:creationId xmlns:a16="http://schemas.microsoft.com/office/drawing/2014/main" id="{1118EC31-714F-7FA9-F927-AC8FF0955227}"/>
                </a:ext>
              </a:extLst>
            </p:cNvPr>
            <p:cNvSpPr/>
            <p:nvPr/>
          </p:nvSpPr>
          <p:spPr>
            <a:xfrm>
              <a:off x="5090722" y="123111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순서도: 대체 처리 83">
              <a:extLst>
                <a:ext uri="{FF2B5EF4-FFF2-40B4-BE49-F238E27FC236}">
                  <a16:creationId xmlns:a16="http://schemas.microsoft.com/office/drawing/2014/main" id="{6E865A64-32EE-28B6-8153-1BAFFFE0E49C}"/>
                </a:ext>
              </a:extLst>
            </p:cNvPr>
            <p:cNvSpPr/>
            <p:nvPr/>
          </p:nvSpPr>
          <p:spPr>
            <a:xfrm>
              <a:off x="5373393" y="1232125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F1B6E9F-3EEC-8B8A-EDF1-E37696D13A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9716" y="1170260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6" name="순서도: 대체 처리 85">
              <a:extLst>
                <a:ext uri="{FF2B5EF4-FFF2-40B4-BE49-F238E27FC236}">
                  <a16:creationId xmlns:a16="http://schemas.microsoft.com/office/drawing/2014/main" id="{4F679EB4-5653-E568-1EDC-2E28F16C3C7F}"/>
                </a:ext>
              </a:extLst>
            </p:cNvPr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8809DBC-ECFB-44D1-4168-F63ECFB614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2455" y="1188191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E5F0CA3-6E3E-5FF3-64C8-CEDCFF8825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7419" y="116581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pic>
        <p:nvPicPr>
          <p:cNvPr id="94" name="Picture 12">
            <a:extLst>
              <a:ext uri="{FF2B5EF4-FFF2-40B4-BE49-F238E27FC236}">
                <a16:creationId xmlns:a16="http://schemas.microsoft.com/office/drawing/2014/main" id="{E0D2B56D-48BA-1B5A-A5F0-D14C010FC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561" y="166480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그림 103">
            <a:extLst>
              <a:ext uri="{FF2B5EF4-FFF2-40B4-BE49-F238E27FC236}">
                <a16:creationId xmlns:a16="http://schemas.microsoft.com/office/drawing/2014/main" id="{F7FA982D-1C78-2FC4-5E67-8B1F80569E2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89" y="4769107"/>
            <a:ext cx="134112" cy="158496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08B90B5A-7EAD-66FE-A136-BFC7A08858CF}"/>
              </a:ext>
            </a:extLst>
          </p:cNvPr>
          <p:cNvSpPr txBox="1"/>
          <p:nvPr/>
        </p:nvSpPr>
        <p:spPr>
          <a:xfrm>
            <a:off x="662122" y="4646487"/>
            <a:ext cx="482339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원의 지름은 반지름의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배입니다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258612" y="1992880"/>
            <a:ext cx="2762636" cy="2600688"/>
            <a:chOff x="179288" y="2182187"/>
            <a:chExt cx="2762636" cy="260068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10554E6-A25F-8026-1C0C-653C5C460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9288" y="2182187"/>
              <a:ext cx="2762636" cy="2600688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1C6C3CD-ADB2-196A-6F89-F2292D843C07}"/>
                </a:ext>
              </a:extLst>
            </p:cNvPr>
            <p:cNvSpPr/>
            <p:nvPr/>
          </p:nvSpPr>
          <p:spPr>
            <a:xfrm>
              <a:off x="1153911" y="2924944"/>
              <a:ext cx="813390" cy="406350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A14D3F50-86FF-C72D-1DCA-46B84DCF7932}"/>
                </a:ext>
              </a:extLst>
            </p:cNvPr>
            <p:cNvSpPr/>
            <p:nvPr/>
          </p:nvSpPr>
          <p:spPr>
            <a:xfrm>
              <a:off x="604986" y="3597427"/>
              <a:ext cx="618642" cy="406350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0471E22E-3627-C60C-1086-681367F36ADA}"/>
                </a:ext>
              </a:extLst>
            </p:cNvPr>
            <p:cNvSpPr/>
            <p:nvPr/>
          </p:nvSpPr>
          <p:spPr>
            <a:xfrm>
              <a:off x="1832410" y="3557323"/>
              <a:ext cx="618642" cy="406350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>
                <a:solidFill>
                  <a:schemeClr val="tx1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B54981A-C8EB-3254-315E-0632366EAF05}"/>
                </a:ext>
              </a:extLst>
            </p:cNvPr>
            <p:cNvSpPr txBox="1"/>
            <p:nvPr/>
          </p:nvSpPr>
          <p:spPr>
            <a:xfrm>
              <a:off x="1112291" y="2915956"/>
              <a:ext cx="89663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 cm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514348B-C33E-8F06-995A-AD93442328A9}"/>
                </a:ext>
              </a:extLst>
            </p:cNvPr>
            <p:cNvSpPr txBox="1"/>
            <p:nvPr/>
          </p:nvSpPr>
          <p:spPr>
            <a:xfrm>
              <a:off x="583174" y="3568137"/>
              <a:ext cx="89663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 cm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2692804-945B-2FB5-6944-7F227FBAEB6D}"/>
                </a:ext>
              </a:extLst>
            </p:cNvPr>
            <p:cNvSpPr txBox="1"/>
            <p:nvPr/>
          </p:nvSpPr>
          <p:spPr>
            <a:xfrm>
              <a:off x="1768806" y="3577062"/>
              <a:ext cx="89663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 cm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EA24E323-C73C-7A79-AB34-789ED9761800}"/>
              </a:ext>
            </a:extLst>
          </p:cNvPr>
          <p:cNvSpPr txBox="1"/>
          <p:nvPr/>
        </p:nvSpPr>
        <p:spPr>
          <a:xfrm>
            <a:off x="3256527" y="4634710"/>
            <a:ext cx="429729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44AD694-8D46-BBD1-0851-8047FED1C50F}"/>
              </a:ext>
            </a:extLst>
          </p:cNvPr>
          <p:cNvSpPr txBox="1"/>
          <p:nvPr/>
        </p:nvSpPr>
        <p:spPr>
          <a:xfrm>
            <a:off x="1560606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48~49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TextBox 9">
            <a:extLst>
              <a:ext uri="{FF2B5EF4-FFF2-40B4-BE49-F238E27FC236}">
                <a16:creationId xmlns:a16="http://schemas.microsoft.com/office/drawing/2014/main" id="{58783F93-3318-536B-A6B7-631B701B4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14696" y="4907562"/>
            <a:ext cx="360000" cy="355000"/>
          </a:xfrm>
          <a:prstGeom prst="rect">
            <a:avLst/>
          </a:prstGeom>
        </p:spPr>
      </p:pic>
      <p:graphicFrame>
        <p:nvGraphicFramePr>
          <p:cNvPr id="47" name="Group 1072">
            <a:extLst>
              <a:ext uri="{FF2B5EF4-FFF2-40B4-BE49-F238E27FC236}">
                <a16:creationId xmlns:a16="http://schemas.microsoft.com/office/drawing/2014/main" id="{9A0F9483-E315-4C9D-B630-620076542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8193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bg.svg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 (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텍스트 지우고 새로 써 주세요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.)</a:t>
                      </a:r>
                    </a:p>
                    <a:p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\lesson03\ops\ms_lesson03\images\ms_32_3_02_03_01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1883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suhi_p_0302_03_0003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44485" y="51900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78"/>
          <p:cNvSpPr txBox="1"/>
          <p:nvPr/>
        </p:nvSpPr>
        <p:spPr>
          <a:xfrm>
            <a:off x="604986" y="1340768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그림을 보고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안에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수를 써넣으세요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62" y="1361532"/>
            <a:ext cx="357006" cy="340779"/>
          </a:xfrm>
          <a:prstGeom prst="rect">
            <a:avLst/>
          </a:prstGeom>
        </p:spPr>
      </p:pic>
      <p:sp>
        <p:nvSpPr>
          <p:cNvPr id="23" name="TextBox 8">
            <a:extLst>
              <a:ext uri="{FF2B5EF4-FFF2-40B4-BE49-F238E27FC236}">
                <a16:creationId xmlns:a16="http://schemas.microsoft.com/office/drawing/2014/main" id="{52FBDADB-D914-F8C5-6CB5-AF591D4D0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pic>
        <p:nvPicPr>
          <p:cNvPr id="27" name="Picture 12">
            <a:extLst>
              <a:ext uri="{FF2B5EF4-FFF2-40B4-BE49-F238E27FC236}">
                <a16:creationId xmlns:a16="http://schemas.microsoft.com/office/drawing/2014/main" id="{DFEE8B22-2490-139D-D9A6-4D59B3122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140" y="1360657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2028152" y="1892516"/>
            <a:ext cx="2886478" cy="2581635"/>
            <a:chOff x="205330" y="2098355"/>
            <a:chExt cx="2886478" cy="258163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C12F414-1D34-31CE-1864-5B9D06B43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05330" y="2098355"/>
              <a:ext cx="2886478" cy="2581635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5662B20-5E20-3AA0-F5B4-455DB569D92D}"/>
                </a:ext>
              </a:extLst>
            </p:cNvPr>
            <p:cNvSpPr/>
            <p:nvPr/>
          </p:nvSpPr>
          <p:spPr>
            <a:xfrm>
              <a:off x="1223628" y="2816932"/>
              <a:ext cx="842512" cy="392126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5A5A42C-35E3-6E08-8734-666DF491AC22}"/>
                </a:ext>
              </a:extLst>
            </p:cNvPr>
            <p:cNvSpPr/>
            <p:nvPr/>
          </p:nvSpPr>
          <p:spPr>
            <a:xfrm>
              <a:off x="683568" y="3479349"/>
              <a:ext cx="648072" cy="392126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CEB2CCC-80DE-5CB9-B852-8AD4BA54ABAA}"/>
                </a:ext>
              </a:extLst>
            </p:cNvPr>
            <p:cNvSpPr/>
            <p:nvPr/>
          </p:nvSpPr>
          <p:spPr>
            <a:xfrm>
              <a:off x="1907703" y="3479349"/>
              <a:ext cx="648072" cy="392126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>
                <a:solidFill>
                  <a:schemeClr val="tx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CB8DC20-609B-BEDF-B742-CE315345E5F1}"/>
                </a:ext>
              </a:extLst>
            </p:cNvPr>
            <p:cNvSpPr txBox="1"/>
            <p:nvPr/>
          </p:nvSpPr>
          <p:spPr>
            <a:xfrm>
              <a:off x="1223628" y="2820634"/>
              <a:ext cx="89663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 cm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0203038-09F0-5242-0374-E1876D6514AD}"/>
                </a:ext>
              </a:extLst>
            </p:cNvPr>
            <p:cNvSpPr txBox="1"/>
            <p:nvPr/>
          </p:nvSpPr>
          <p:spPr>
            <a:xfrm>
              <a:off x="683568" y="3445586"/>
              <a:ext cx="89663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cm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1DBA8B3-5664-D385-AA31-024AD2576808}"/>
                </a:ext>
              </a:extLst>
            </p:cNvPr>
            <p:cNvSpPr txBox="1"/>
            <p:nvPr/>
          </p:nvSpPr>
          <p:spPr>
            <a:xfrm>
              <a:off x="1868681" y="3483656"/>
              <a:ext cx="89663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cm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3" name="TextBox 9">
            <a:extLst>
              <a:ext uri="{FF2B5EF4-FFF2-40B4-BE49-F238E27FC236}">
                <a16:creationId xmlns:a16="http://schemas.microsoft.com/office/drawing/2014/main" id="{9CFC80B2-1D69-438B-1E99-264708EF91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F7FA982D-1C78-2FC4-5E67-8B1F80569E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89" y="4769107"/>
            <a:ext cx="134112" cy="15849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8B90B5A-7EAD-66FE-A136-BFC7A08858CF}"/>
              </a:ext>
            </a:extLst>
          </p:cNvPr>
          <p:cNvSpPr txBox="1"/>
          <p:nvPr/>
        </p:nvSpPr>
        <p:spPr>
          <a:xfrm>
            <a:off x="662122" y="4646487"/>
            <a:ext cx="482339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원의 지름은 반지름의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배입니다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24E323-C73C-7A79-AB34-789ED9761800}"/>
              </a:ext>
            </a:extLst>
          </p:cNvPr>
          <p:cNvSpPr txBox="1"/>
          <p:nvPr/>
        </p:nvSpPr>
        <p:spPr>
          <a:xfrm>
            <a:off x="3256527" y="4634710"/>
            <a:ext cx="429729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14696" y="4907562"/>
            <a:ext cx="360000" cy="355000"/>
          </a:xfrm>
          <a:prstGeom prst="rect">
            <a:avLst/>
          </a:prstGeom>
        </p:spPr>
      </p:pic>
      <p:graphicFrame>
        <p:nvGraphicFramePr>
          <p:cNvPr id="44" name="Group 1072">
            <a:extLst>
              <a:ext uri="{FF2B5EF4-FFF2-40B4-BE49-F238E27FC236}">
                <a16:creationId xmlns:a16="http://schemas.microsoft.com/office/drawing/2014/main" id="{9A0F9483-E315-4C9D-B630-620076542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77835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pop_01_bg.svg (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텍스트 지우고 새로 써 주세요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.)</a:t>
                      </a:r>
                    </a:p>
                    <a:p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\lesson03\ops\ms_lesson03\images\ms_32_3_02_03_01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099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suhi_p_0302_03_0003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4986" y="1639974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그림을 보고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안에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수를 써넣으세요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sp>
        <p:nvSpPr>
          <p:cNvPr id="53" name="TextBox 8">
            <a:extLst>
              <a:ext uri="{FF2B5EF4-FFF2-40B4-BE49-F238E27FC236}">
                <a16:creationId xmlns:a16="http://schemas.microsoft.com/office/drawing/2014/main" id="{15D65CF3-6334-DFD3-F87D-E15A7589C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5B1855E1-306B-5FA6-6D51-44891814C1FA}"/>
              </a:ext>
            </a:extLst>
          </p:cNvPr>
          <p:cNvGrpSpPr/>
          <p:nvPr/>
        </p:nvGrpSpPr>
        <p:grpSpPr>
          <a:xfrm>
            <a:off x="4535996" y="1146557"/>
            <a:ext cx="2385311" cy="350696"/>
            <a:chOff x="4382455" y="1165813"/>
            <a:chExt cx="2385311" cy="350696"/>
          </a:xfrm>
        </p:grpSpPr>
        <p:sp>
          <p:nvSpPr>
            <p:cNvPr id="69" name="순서도: 대체 처리 68">
              <a:extLst>
                <a:ext uri="{FF2B5EF4-FFF2-40B4-BE49-F238E27FC236}">
                  <a16:creationId xmlns:a16="http://schemas.microsoft.com/office/drawing/2014/main" id="{7C5B12E2-EEF0-4D28-97A3-9DD0B0EEFF67}"/>
                </a:ext>
              </a:extLst>
            </p:cNvPr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F48DCBC-8A21-862C-D3FD-CA767ADD29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3989" y="1183030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3" name="순서도: 대체 처리 72">
              <a:extLst>
                <a:ext uri="{FF2B5EF4-FFF2-40B4-BE49-F238E27FC236}">
                  <a16:creationId xmlns:a16="http://schemas.microsoft.com/office/drawing/2014/main" id="{C916F427-272B-C751-B048-3632D192EE5D}"/>
                </a:ext>
              </a:extLst>
            </p:cNvPr>
            <p:cNvSpPr/>
            <p:nvPr/>
          </p:nvSpPr>
          <p:spPr>
            <a:xfrm>
              <a:off x="6241765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427F3D6-0F5A-40D0-3AFB-9EEE65019B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9434" y="118308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6" name="순서도: 대체 처리 75">
              <a:extLst>
                <a:ext uri="{FF2B5EF4-FFF2-40B4-BE49-F238E27FC236}">
                  <a16:creationId xmlns:a16="http://schemas.microsoft.com/office/drawing/2014/main" id="{CFA9F0BE-FD61-33F9-34DA-601E8FEBD3E7}"/>
                </a:ext>
              </a:extLst>
            </p:cNvPr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0494542-5032-A02D-FA0B-FB8F7909C5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8" name="순서도: 대체 처리 77">
              <a:extLst>
                <a:ext uri="{FF2B5EF4-FFF2-40B4-BE49-F238E27FC236}">
                  <a16:creationId xmlns:a16="http://schemas.microsoft.com/office/drawing/2014/main" id="{5C550726-FCEF-6776-CEC9-F38B1BED2E47}"/>
                </a:ext>
              </a:extLst>
            </p:cNvPr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DFC1C5E-FE6F-4A81-D16D-86E17AD44D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2" name="순서도: 대체 처리 81">
              <a:extLst>
                <a:ext uri="{FF2B5EF4-FFF2-40B4-BE49-F238E27FC236}">
                  <a16:creationId xmlns:a16="http://schemas.microsoft.com/office/drawing/2014/main" id="{1118EC31-714F-7FA9-F927-AC8FF0955227}"/>
                </a:ext>
              </a:extLst>
            </p:cNvPr>
            <p:cNvSpPr/>
            <p:nvPr/>
          </p:nvSpPr>
          <p:spPr>
            <a:xfrm>
              <a:off x="5090722" y="123111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순서도: 대체 처리 83">
              <a:extLst>
                <a:ext uri="{FF2B5EF4-FFF2-40B4-BE49-F238E27FC236}">
                  <a16:creationId xmlns:a16="http://schemas.microsoft.com/office/drawing/2014/main" id="{6E865A64-32EE-28B6-8153-1BAFFFE0E49C}"/>
                </a:ext>
              </a:extLst>
            </p:cNvPr>
            <p:cNvSpPr/>
            <p:nvPr/>
          </p:nvSpPr>
          <p:spPr>
            <a:xfrm>
              <a:off x="5373393" y="1232125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F1B6E9F-3EEC-8B8A-EDF1-E37696D13A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9716" y="1170260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6" name="순서도: 대체 처리 85">
              <a:extLst>
                <a:ext uri="{FF2B5EF4-FFF2-40B4-BE49-F238E27FC236}">
                  <a16:creationId xmlns:a16="http://schemas.microsoft.com/office/drawing/2014/main" id="{4F679EB4-5653-E568-1EDC-2E28F16C3C7F}"/>
                </a:ext>
              </a:extLst>
            </p:cNvPr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8809DBC-ECFB-44D1-4168-F63ECFB614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2455" y="1188191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E5F0CA3-6E3E-5FF3-64C8-CEDCFF8825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7419" y="116581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pic>
        <p:nvPicPr>
          <p:cNvPr id="94" name="Picture 12">
            <a:extLst>
              <a:ext uri="{FF2B5EF4-FFF2-40B4-BE49-F238E27FC236}">
                <a16:creationId xmlns:a16="http://schemas.microsoft.com/office/drawing/2014/main" id="{E0D2B56D-48BA-1B5A-A5F0-D14C010FC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561" y="166480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그림 103">
            <a:extLst>
              <a:ext uri="{FF2B5EF4-FFF2-40B4-BE49-F238E27FC236}">
                <a16:creationId xmlns:a16="http://schemas.microsoft.com/office/drawing/2014/main" id="{F7FA982D-1C78-2FC4-5E67-8B1F80569E2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89" y="4769107"/>
            <a:ext cx="134112" cy="158496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08B90B5A-7EAD-66FE-A136-BFC7A08858CF}"/>
              </a:ext>
            </a:extLst>
          </p:cNvPr>
          <p:cNvSpPr txBox="1"/>
          <p:nvPr/>
        </p:nvSpPr>
        <p:spPr>
          <a:xfrm>
            <a:off x="662122" y="4646487"/>
            <a:ext cx="482339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원의 지름은 반지름의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배입니다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258612" y="1992880"/>
            <a:ext cx="2762636" cy="2600688"/>
            <a:chOff x="179288" y="2182187"/>
            <a:chExt cx="2762636" cy="260068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10554E6-A25F-8026-1C0C-653C5C460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9288" y="2182187"/>
              <a:ext cx="2762636" cy="2600688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1C6C3CD-ADB2-196A-6F89-F2292D843C07}"/>
                </a:ext>
              </a:extLst>
            </p:cNvPr>
            <p:cNvSpPr/>
            <p:nvPr/>
          </p:nvSpPr>
          <p:spPr>
            <a:xfrm>
              <a:off x="1153911" y="2924944"/>
              <a:ext cx="813390" cy="406350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A14D3F50-86FF-C72D-1DCA-46B84DCF7932}"/>
                </a:ext>
              </a:extLst>
            </p:cNvPr>
            <p:cNvSpPr/>
            <p:nvPr/>
          </p:nvSpPr>
          <p:spPr>
            <a:xfrm>
              <a:off x="604986" y="3597427"/>
              <a:ext cx="618642" cy="406350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0471E22E-3627-C60C-1086-681367F36ADA}"/>
                </a:ext>
              </a:extLst>
            </p:cNvPr>
            <p:cNvSpPr/>
            <p:nvPr/>
          </p:nvSpPr>
          <p:spPr>
            <a:xfrm>
              <a:off x="1832410" y="3557323"/>
              <a:ext cx="618642" cy="406350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>
                <a:solidFill>
                  <a:schemeClr val="tx1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B54981A-C8EB-3254-315E-0632366EAF05}"/>
                </a:ext>
              </a:extLst>
            </p:cNvPr>
            <p:cNvSpPr txBox="1"/>
            <p:nvPr/>
          </p:nvSpPr>
          <p:spPr>
            <a:xfrm>
              <a:off x="1112291" y="2915956"/>
              <a:ext cx="89663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 cm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514348B-C33E-8F06-995A-AD93442328A9}"/>
                </a:ext>
              </a:extLst>
            </p:cNvPr>
            <p:cNvSpPr txBox="1"/>
            <p:nvPr/>
          </p:nvSpPr>
          <p:spPr>
            <a:xfrm>
              <a:off x="583174" y="3568137"/>
              <a:ext cx="89663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 cm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2692804-945B-2FB5-6944-7F227FBAEB6D}"/>
                </a:ext>
              </a:extLst>
            </p:cNvPr>
            <p:cNvSpPr txBox="1"/>
            <p:nvPr/>
          </p:nvSpPr>
          <p:spPr>
            <a:xfrm>
              <a:off x="1768806" y="3577062"/>
              <a:ext cx="89663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 cm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EA24E323-C73C-7A79-AB34-789ED9761800}"/>
              </a:ext>
            </a:extLst>
          </p:cNvPr>
          <p:cNvSpPr txBox="1"/>
          <p:nvPr/>
        </p:nvSpPr>
        <p:spPr>
          <a:xfrm>
            <a:off x="3256527" y="4634710"/>
            <a:ext cx="429729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44AD694-8D46-BBD1-0851-8047FED1C50F}"/>
              </a:ext>
            </a:extLst>
          </p:cNvPr>
          <p:cNvSpPr txBox="1"/>
          <p:nvPr/>
        </p:nvSpPr>
        <p:spPr>
          <a:xfrm>
            <a:off x="1560606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48~49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TextBox 9">
            <a:extLst>
              <a:ext uri="{FF2B5EF4-FFF2-40B4-BE49-F238E27FC236}">
                <a16:creationId xmlns:a16="http://schemas.microsoft.com/office/drawing/2014/main" id="{58783F93-3318-536B-A6B7-631B701B4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14696" y="4907562"/>
            <a:ext cx="360000" cy="355000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EADF6995-AF1B-3CD7-E998-32909A0E901C}"/>
              </a:ext>
            </a:extLst>
          </p:cNvPr>
          <p:cNvGrpSpPr/>
          <p:nvPr/>
        </p:nvGrpSpPr>
        <p:grpSpPr>
          <a:xfrm>
            <a:off x="207825" y="3789040"/>
            <a:ext cx="6667165" cy="1404156"/>
            <a:chOff x="207825" y="3829702"/>
            <a:chExt cx="6667165" cy="1404156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0F7D0FA-79DF-C204-FE0C-D7A27B854C51}"/>
                </a:ext>
              </a:extLst>
            </p:cNvPr>
            <p:cNvSpPr/>
            <p:nvPr/>
          </p:nvSpPr>
          <p:spPr>
            <a:xfrm>
              <a:off x="207825" y="3973718"/>
              <a:ext cx="6667165" cy="107209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2" name="모서리가 둥근 직사각형 29">
              <a:extLst>
                <a:ext uri="{FF2B5EF4-FFF2-40B4-BE49-F238E27FC236}">
                  <a16:creationId xmlns:a16="http://schemas.microsoft.com/office/drawing/2014/main" id="{E3F9A2D8-171F-AB35-F7CD-1912555896BA}"/>
                </a:ext>
              </a:extLst>
            </p:cNvPr>
            <p:cNvSpPr/>
            <p:nvPr/>
          </p:nvSpPr>
          <p:spPr>
            <a:xfrm>
              <a:off x="353387" y="3829702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4" name="직각 삼각형 53">
              <a:extLst>
                <a:ext uri="{FF2B5EF4-FFF2-40B4-BE49-F238E27FC236}">
                  <a16:creationId xmlns:a16="http://schemas.microsoft.com/office/drawing/2014/main" id="{AEFBE910-00F0-5BBF-B66C-6907F04FB962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66E63EE-D489-88B8-0BA3-A8DAA8662FAB}"/>
                </a:ext>
              </a:extLst>
            </p:cNvPr>
            <p:cNvSpPr txBox="1"/>
            <p:nvPr/>
          </p:nvSpPr>
          <p:spPr>
            <a:xfrm>
              <a:off x="423632" y="4261750"/>
              <a:ext cx="61206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+mn-ea"/>
                  <a:ea typeface="+mn-ea"/>
                </a:rPr>
                <a:t>지름은 </a:t>
              </a:r>
              <a:r>
                <a:rPr lang="en-US" altLang="ko-KR" sz="1600" dirty="0">
                  <a:latin typeface="+mn-ea"/>
                  <a:ea typeface="+mn-ea"/>
                </a:rPr>
                <a:t>12 cm</a:t>
              </a:r>
              <a:r>
                <a:rPr lang="ko-KR" altLang="en-US" sz="1600" dirty="0">
                  <a:latin typeface="+mn-ea"/>
                  <a:ea typeface="+mn-ea"/>
                </a:rPr>
                <a:t>이고</a:t>
              </a:r>
              <a:r>
                <a:rPr lang="en-US" altLang="ko-KR" sz="1600" dirty="0">
                  <a:latin typeface="+mn-ea"/>
                  <a:ea typeface="+mn-ea"/>
                </a:rPr>
                <a:t>, </a:t>
              </a:r>
              <a:r>
                <a:rPr lang="ko-KR" altLang="en-US" sz="1600" dirty="0">
                  <a:latin typeface="+mn-ea"/>
                  <a:ea typeface="+mn-ea"/>
                </a:rPr>
                <a:t>반지름은 </a:t>
              </a:r>
              <a:r>
                <a:rPr lang="en-US" altLang="ko-KR" sz="1600" dirty="0">
                  <a:latin typeface="+mn-ea"/>
                  <a:ea typeface="+mn-ea"/>
                </a:rPr>
                <a:t>6 cm</a:t>
              </a:r>
              <a:r>
                <a:rPr lang="ko-KR" altLang="en-US" sz="1600" dirty="0">
                  <a:latin typeface="+mn-ea"/>
                  <a:ea typeface="+mn-ea"/>
                </a:rPr>
                <a:t>이므로 원의 지름은 반지름의 </a:t>
              </a:r>
              <a:r>
                <a:rPr lang="en-US" altLang="ko-KR" sz="1600" dirty="0">
                  <a:latin typeface="+mn-ea"/>
                  <a:ea typeface="+mn-ea"/>
                </a:rPr>
                <a:t>2</a:t>
              </a:r>
              <a:r>
                <a:rPr lang="ko-KR" altLang="en-US" sz="1600" dirty="0">
                  <a:latin typeface="+mn-ea"/>
                  <a:ea typeface="+mn-ea"/>
                </a:rPr>
                <a:t>배입니다</a:t>
              </a:r>
              <a:r>
                <a:rPr lang="en-US" altLang="ko-KR" sz="1600" dirty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133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170" y="2024844"/>
            <a:ext cx="1793834" cy="767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3439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추가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약물은 처음에는 안 보이다가 정답 확인 클릭하면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\lesson03\ops\ms_lesson03\ms_32_3_02_04_01.html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참고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3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파란색 선으로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3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3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suhi_p_0302_03_0003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4986" y="1640123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원에 지름을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긋고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특징을 써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50575"/>
            <a:ext cx="357006" cy="332665"/>
          </a:xfrm>
          <a:prstGeom prst="rect">
            <a:avLst/>
          </a:prstGeom>
        </p:spPr>
      </p:pic>
      <p:pic>
        <p:nvPicPr>
          <p:cNvPr id="17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2" name="타원 181"/>
          <p:cNvSpPr/>
          <p:nvPr/>
        </p:nvSpPr>
        <p:spPr>
          <a:xfrm>
            <a:off x="5836807" y="5117941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8">
            <a:extLst>
              <a:ext uri="{FF2B5EF4-FFF2-40B4-BE49-F238E27FC236}">
                <a16:creationId xmlns:a16="http://schemas.microsoft.com/office/drawing/2014/main" id="{A07A6811-BB8F-AABD-0E9B-79FA5EFD0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856B77-97E0-593A-3313-2091E63EEF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7787" y="2024844"/>
            <a:ext cx="2417011" cy="2338281"/>
          </a:xfrm>
          <a:prstGeom prst="rect">
            <a:avLst/>
          </a:prstGeom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BBF21572-A91F-0668-1913-6848B8E54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787" y="2147145"/>
            <a:ext cx="430738" cy="346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>
            <a:extLst>
              <a:ext uri="{FF2B5EF4-FFF2-40B4-BE49-F238E27FC236}">
                <a16:creationId xmlns:a16="http://schemas.microsoft.com/office/drawing/2014/main" id="{4E5EF84A-4FF8-BE15-C2C6-532E4207424E}"/>
              </a:ext>
            </a:extLst>
          </p:cNvPr>
          <p:cNvSpPr/>
          <p:nvPr/>
        </p:nvSpPr>
        <p:spPr>
          <a:xfrm>
            <a:off x="5043195" y="2253583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B204B9F1-9F3C-6C7B-78E7-6585D0F001E3}"/>
              </a:ext>
            </a:extLst>
          </p:cNvPr>
          <p:cNvSpPr/>
          <p:nvPr/>
        </p:nvSpPr>
        <p:spPr>
          <a:xfrm>
            <a:off x="2150846" y="2150723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38681507-82F0-7537-5628-54CAFCCDF538}"/>
              </a:ext>
            </a:extLst>
          </p:cNvPr>
          <p:cNvGrpSpPr/>
          <p:nvPr/>
        </p:nvGrpSpPr>
        <p:grpSpPr>
          <a:xfrm>
            <a:off x="4535996" y="1151004"/>
            <a:ext cx="2385311" cy="346249"/>
            <a:chOff x="4382455" y="1170260"/>
            <a:chExt cx="2385311" cy="346249"/>
          </a:xfrm>
        </p:grpSpPr>
        <p:sp>
          <p:nvSpPr>
            <p:cNvPr id="61" name="순서도: 대체 처리 60">
              <a:extLst>
                <a:ext uri="{FF2B5EF4-FFF2-40B4-BE49-F238E27FC236}">
                  <a16:creationId xmlns:a16="http://schemas.microsoft.com/office/drawing/2014/main" id="{44861345-5258-EDB9-F1C6-9EAC765CB2CA}"/>
                </a:ext>
              </a:extLst>
            </p:cNvPr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C031E95-5D87-C678-AC22-3B7393E91D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3989" y="1183030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4" name="순서도: 대체 처리 63">
              <a:extLst>
                <a:ext uri="{FF2B5EF4-FFF2-40B4-BE49-F238E27FC236}">
                  <a16:creationId xmlns:a16="http://schemas.microsoft.com/office/drawing/2014/main" id="{F61AB7DA-F4A2-1E5B-2CFA-10722A8D14C3}"/>
                </a:ext>
              </a:extLst>
            </p:cNvPr>
            <p:cNvSpPr/>
            <p:nvPr/>
          </p:nvSpPr>
          <p:spPr>
            <a:xfrm>
              <a:off x="6241765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AD911C1-F82F-B2C3-E494-B5B6778039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9434" y="118308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6" name="순서도: 대체 처리 65">
              <a:extLst>
                <a:ext uri="{FF2B5EF4-FFF2-40B4-BE49-F238E27FC236}">
                  <a16:creationId xmlns:a16="http://schemas.microsoft.com/office/drawing/2014/main" id="{DE7A2F64-18B4-4A43-705A-E00EB1EFD683}"/>
                </a:ext>
              </a:extLst>
            </p:cNvPr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80B0446-302B-E6C7-C47E-4B03A82C3A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68" name="순서도: 대체 처리 67">
              <a:extLst>
                <a:ext uri="{FF2B5EF4-FFF2-40B4-BE49-F238E27FC236}">
                  <a16:creationId xmlns:a16="http://schemas.microsoft.com/office/drawing/2014/main" id="{08F8FAE8-5E09-DC7F-867B-FAD84FE413E8}"/>
                </a:ext>
              </a:extLst>
            </p:cNvPr>
            <p:cNvSpPr/>
            <p:nvPr/>
          </p:nvSpPr>
          <p:spPr>
            <a:xfrm>
              <a:off x="5373429" y="123732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순서도: 대체 처리 69">
              <a:extLst>
                <a:ext uri="{FF2B5EF4-FFF2-40B4-BE49-F238E27FC236}">
                  <a16:creationId xmlns:a16="http://schemas.microsoft.com/office/drawing/2014/main" id="{A99CBD82-FB2E-4415-FFB7-9F9A76441E0D}"/>
                </a:ext>
              </a:extLst>
            </p:cNvPr>
            <p:cNvSpPr/>
            <p:nvPr/>
          </p:nvSpPr>
          <p:spPr>
            <a:xfrm>
              <a:off x="5090722" y="123111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순서도: 대체 처리 70">
              <a:extLst>
                <a:ext uri="{FF2B5EF4-FFF2-40B4-BE49-F238E27FC236}">
                  <a16:creationId xmlns:a16="http://schemas.microsoft.com/office/drawing/2014/main" id="{DFFB4C80-BB72-2D77-AB9D-E9058476FB69}"/>
                </a:ext>
              </a:extLst>
            </p:cNvPr>
            <p:cNvSpPr/>
            <p:nvPr/>
          </p:nvSpPr>
          <p:spPr>
            <a:xfrm>
              <a:off x="5659289" y="123732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86BE2E9-ADE8-EE91-32D4-967CFCD3CA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9716" y="1170260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3" name="순서도: 대체 처리 72">
              <a:extLst>
                <a:ext uri="{FF2B5EF4-FFF2-40B4-BE49-F238E27FC236}">
                  <a16:creationId xmlns:a16="http://schemas.microsoft.com/office/drawing/2014/main" id="{D0973515-7F56-5208-72FF-F1D385B50D51}"/>
                </a:ext>
              </a:extLst>
            </p:cNvPr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C6A8C6B-B5DD-A880-22E3-478896EFEF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2455" y="1188191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201AA75-E500-9359-CD0E-CF3863B44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0755" y="1170714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128A7E0-8AC6-B4DB-85B2-8447413A8D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8503" y="1177435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860212D7-A517-261F-C60D-E1F546F49599}"/>
              </a:ext>
            </a:extLst>
          </p:cNvPr>
          <p:cNvSpPr txBox="1"/>
          <p:nvPr/>
        </p:nvSpPr>
        <p:spPr>
          <a:xfrm>
            <a:off x="1583668" y="1043154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48~49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9">
            <a:extLst>
              <a:ext uri="{FF2B5EF4-FFF2-40B4-BE49-F238E27FC236}">
                <a16:creationId xmlns:a16="http://schemas.microsoft.com/office/drawing/2014/main" id="{09CD371D-1B08-3986-0FA5-E54C46BF3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D2F65BAF-D0FC-415A-EA18-74E5DA862915}"/>
              </a:ext>
            </a:extLst>
          </p:cNvPr>
          <p:cNvGrpSpPr/>
          <p:nvPr/>
        </p:nvGrpSpPr>
        <p:grpSpPr>
          <a:xfrm>
            <a:off x="5112060" y="1674876"/>
            <a:ext cx="966258" cy="285630"/>
            <a:chOff x="3952363" y="1253627"/>
            <a:chExt cx="956208" cy="313457"/>
          </a:xfrm>
        </p:grpSpPr>
        <p:pic>
          <p:nvPicPr>
            <p:cNvPr id="45" name="Picture 38">
              <a:extLst>
                <a:ext uri="{FF2B5EF4-FFF2-40B4-BE49-F238E27FC236}">
                  <a16:creationId xmlns:a16="http://schemas.microsoft.com/office/drawing/2014/main" id="{7CD9FFFD-257A-AB9F-76D9-84A6037236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7" name="TextBox 104">
              <a:extLst>
                <a:ext uri="{FF2B5EF4-FFF2-40B4-BE49-F238E27FC236}">
                  <a16:creationId xmlns:a16="http://schemas.microsoft.com/office/drawing/2014/main" id="{23CCF20D-2DB1-06BD-3DE1-5AEE7E00CFBF}"/>
                </a:ext>
              </a:extLst>
            </p:cNvPr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2687939" y="5273482"/>
            <a:ext cx="1637116" cy="263186"/>
            <a:chOff x="319554" y="1245924"/>
            <a:chExt cx="2636592" cy="423864"/>
          </a:xfrm>
        </p:grpSpPr>
        <p:pic>
          <p:nvPicPr>
            <p:cNvPr id="69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" name="Picture 1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48" name="Group 1072">
            <a:extLst>
              <a:ext uri="{FF2B5EF4-FFF2-40B4-BE49-F238E27FC236}">
                <a16:creationId xmlns:a16="http://schemas.microsoft.com/office/drawing/2014/main" id="{9A0F9483-E315-4C9D-B630-620076542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418381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base_01.svg /  answer_01.svg (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파란색 선 색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#00a0ff.)</a:t>
                      </a:r>
                    </a:p>
                    <a:p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\lesson03\ops\ms_lesson03\images\ms_32_3_02_04_01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" name="타원 55"/>
          <p:cNvSpPr/>
          <p:nvPr/>
        </p:nvSpPr>
        <p:spPr>
          <a:xfrm>
            <a:off x="4391177" y="528534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1129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170" y="2024844"/>
            <a:ext cx="1793834" cy="767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그림의 파란 선과 예 약물이  첫 진입화면부터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도구 툴 비활성화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suhi_p_0302_03_0003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4986" y="1640123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원에 지름을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긋고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특징을 써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50575"/>
            <a:ext cx="357006" cy="332665"/>
          </a:xfrm>
          <a:prstGeom prst="rect">
            <a:avLst/>
          </a:prstGeom>
        </p:spPr>
      </p:pic>
      <p:pic>
        <p:nvPicPr>
          <p:cNvPr id="17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9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1" name="타원 180"/>
          <p:cNvSpPr/>
          <p:nvPr/>
        </p:nvSpPr>
        <p:spPr>
          <a:xfrm>
            <a:off x="4747424" y="5117941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2" name="타원 181"/>
          <p:cNvSpPr/>
          <p:nvPr/>
        </p:nvSpPr>
        <p:spPr>
          <a:xfrm>
            <a:off x="5836807" y="5117941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8">
            <a:extLst>
              <a:ext uri="{FF2B5EF4-FFF2-40B4-BE49-F238E27FC236}">
                <a16:creationId xmlns:a16="http://schemas.microsoft.com/office/drawing/2014/main" id="{A07A6811-BB8F-AABD-0E9B-79FA5EFD0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856B77-97E0-593A-3313-2091E63EEF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7787" y="2024844"/>
            <a:ext cx="2417011" cy="2338281"/>
          </a:xfrm>
          <a:prstGeom prst="rect">
            <a:avLst/>
          </a:prstGeom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BBF21572-A91F-0668-1913-6848B8E54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787" y="2147145"/>
            <a:ext cx="430738" cy="346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>
            <a:extLst>
              <a:ext uri="{FF2B5EF4-FFF2-40B4-BE49-F238E27FC236}">
                <a16:creationId xmlns:a16="http://schemas.microsoft.com/office/drawing/2014/main" id="{B204B9F1-9F3C-6C7B-78E7-6585D0F001E3}"/>
              </a:ext>
            </a:extLst>
          </p:cNvPr>
          <p:cNvSpPr/>
          <p:nvPr/>
        </p:nvSpPr>
        <p:spPr>
          <a:xfrm>
            <a:off x="2150846" y="2150723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A4ACD59-9452-CC68-E558-AA81CCCFE6CE}"/>
              </a:ext>
            </a:extLst>
          </p:cNvPr>
          <p:cNvSpPr/>
          <p:nvPr/>
        </p:nvSpPr>
        <p:spPr>
          <a:xfrm>
            <a:off x="3576998" y="4439720"/>
            <a:ext cx="3047230" cy="3574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F84A14E-DB64-79A6-692F-E2894D8C4404}"/>
              </a:ext>
            </a:extLst>
          </p:cNvPr>
          <p:cNvSpPr txBox="1"/>
          <p:nvPr/>
        </p:nvSpPr>
        <p:spPr>
          <a:xfrm>
            <a:off x="1894337" y="4555485"/>
            <a:ext cx="3421420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지름은 원의 중심을 지납니다</a:t>
            </a:r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38681507-82F0-7537-5628-54CAFCCDF538}"/>
              </a:ext>
            </a:extLst>
          </p:cNvPr>
          <p:cNvGrpSpPr/>
          <p:nvPr/>
        </p:nvGrpSpPr>
        <p:grpSpPr>
          <a:xfrm>
            <a:off x="4535996" y="1151004"/>
            <a:ext cx="2385311" cy="346249"/>
            <a:chOff x="4382455" y="1170260"/>
            <a:chExt cx="2385311" cy="346249"/>
          </a:xfrm>
        </p:grpSpPr>
        <p:sp>
          <p:nvSpPr>
            <p:cNvPr id="61" name="순서도: 대체 처리 60">
              <a:extLst>
                <a:ext uri="{FF2B5EF4-FFF2-40B4-BE49-F238E27FC236}">
                  <a16:creationId xmlns:a16="http://schemas.microsoft.com/office/drawing/2014/main" id="{44861345-5258-EDB9-F1C6-9EAC765CB2CA}"/>
                </a:ext>
              </a:extLst>
            </p:cNvPr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C031E95-5D87-C678-AC22-3B7393E91D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3989" y="1183030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4" name="순서도: 대체 처리 63">
              <a:extLst>
                <a:ext uri="{FF2B5EF4-FFF2-40B4-BE49-F238E27FC236}">
                  <a16:creationId xmlns:a16="http://schemas.microsoft.com/office/drawing/2014/main" id="{F61AB7DA-F4A2-1E5B-2CFA-10722A8D14C3}"/>
                </a:ext>
              </a:extLst>
            </p:cNvPr>
            <p:cNvSpPr/>
            <p:nvPr/>
          </p:nvSpPr>
          <p:spPr>
            <a:xfrm>
              <a:off x="6241765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AD911C1-F82F-B2C3-E494-B5B6778039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9434" y="118308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6" name="순서도: 대체 처리 65">
              <a:extLst>
                <a:ext uri="{FF2B5EF4-FFF2-40B4-BE49-F238E27FC236}">
                  <a16:creationId xmlns:a16="http://schemas.microsoft.com/office/drawing/2014/main" id="{DE7A2F64-18B4-4A43-705A-E00EB1EFD683}"/>
                </a:ext>
              </a:extLst>
            </p:cNvPr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80B0446-302B-E6C7-C47E-4B03A82C3A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68" name="순서도: 대체 처리 67">
              <a:extLst>
                <a:ext uri="{FF2B5EF4-FFF2-40B4-BE49-F238E27FC236}">
                  <a16:creationId xmlns:a16="http://schemas.microsoft.com/office/drawing/2014/main" id="{08F8FAE8-5E09-DC7F-867B-FAD84FE413E8}"/>
                </a:ext>
              </a:extLst>
            </p:cNvPr>
            <p:cNvSpPr/>
            <p:nvPr/>
          </p:nvSpPr>
          <p:spPr>
            <a:xfrm>
              <a:off x="5373429" y="123732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순서도: 대체 처리 69">
              <a:extLst>
                <a:ext uri="{FF2B5EF4-FFF2-40B4-BE49-F238E27FC236}">
                  <a16:creationId xmlns:a16="http://schemas.microsoft.com/office/drawing/2014/main" id="{A99CBD82-FB2E-4415-FFB7-9F9A76441E0D}"/>
                </a:ext>
              </a:extLst>
            </p:cNvPr>
            <p:cNvSpPr/>
            <p:nvPr/>
          </p:nvSpPr>
          <p:spPr>
            <a:xfrm>
              <a:off x="5090722" y="123111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순서도: 대체 처리 70">
              <a:extLst>
                <a:ext uri="{FF2B5EF4-FFF2-40B4-BE49-F238E27FC236}">
                  <a16:creationId xmlns:a16="http://schemas.microsoft.com/office/drawing/2014/main" id="{DFFB4C80-BB72-2D77-AB9D-E9058476FB69}"/>
                </a:ext>
              </a:extLst>
            </p:cNvPr>
            <p:cNvSpPr/>
            <p:nvPr/>
          </p:nvSpPr>
          <p:spPr>
            <a:xfrm>
              <a:off x="5659289" y="123732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86BE2E9-ADE8-EE91-32D4-967CFCD3CA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9716" y="1170260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3" name="순서도: 대체 처리 72">
              <a:extLst>
                <a:ext uri="{FF2B5EF4-FFF2-40B4-BE49-F238E27FC236}">
                  <a16:creationId xmlns:a16="http://schemas.microsoft.com/office/drawing/2014/main" id="{D0973515-7F56-5208-72FF-F1D385B50D51}"/>
                </a:ext>
              </a:extLst>
            </p:cNvPr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C6A8C6B-B5DD-A880-22E3-478896EFEF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2455" y="1188191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201AA75-E500-9359-CD0E-CF3863B44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0755" y="1170714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128A7E0-8AC6-B4DB-85B2-8447413A8D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8503" y="1177435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860212D7-A517-261F-C60D-E1F546F49599}"/>
              </a:ext>
            </a:extLst>
          </p:cNvPr>
          <p:cNvSpPr txBox="1"/>
          <p:nvPr/>
        </p:nvSpPr>
        <p:spPr>
          <a:xfrm>
            <a:off x="1583668" y="1043154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48~49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9">
            <a:extLst>
              <a:ext uri="{FF2B5EF4-FFF2-40B4-BE49-F238E27FC236}">
                <a16:creationId xmlns:a16="http://schemas.microsoft.com/office/drawing/2014/main" id="{09CD371D-1B08-3986-0FA5-E54C46BF3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D2F65BAF-D0FC-415A-EA18-74E5DA862915}"/>
              </a:ext>
            </a:extLst>
          </p:cNvPr>
          <p:cNvGrpSpPr/>
          <p:nvPr/>
        </p:nvGrpSpPr>
        <p:grpSpPr>
          <a:xfrm>
            <a:off x="5112060" y="1674876"/>
            <a:ext cx="966258" cy="285630"/>
            <a:chOff x="3952363" y="1253627"/>
            <a:chExt cx="956208" cy="313457"/>
          </a:xfrm>
        </p:grpSpPr>
        <p:pic>
          <p:nvPicPr>
            <p:cNvPr id="45" name="Picture 38">
              <a:extLst>
                <a:ext uri="{FF2B5EF4-FFF2-40B4-BE49-F238E27FC236}">
                  <a16:creationId xmlns:a16="http://schemas.microsoft.com/office/drawing/2014/main" id="{7CD9FFFD-257A-AB9F-76D9-84A6037236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7" name="TextBox 104">
              <a:extLst>
                <a:ext uri="{FF2B5EF4-FFF2-40B4-BE49-F238E27FC236}">
                  <a16:creationId xmlns:a16="http://schemas.microsoft.com/office/drawing/2014/main" id="{23CCF20D-2DB1-06BD-3DE1-5AEE7E00CFBF}"/>
                </a:ext>
              </a:extLst>
            </p:cNvPr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2687939" y="5273482"/>
            <a:ext cx="1637116" cy="263186"/>
            <a:chOff x="319554" y="1245924"/>
            <a:chExt cx="2636592" cy="423864"/>
          </a:xfrm>
        </p:grpSpPr>
        <p:pic>
          <p:nvPicPr>
            <p:cNvPr id="69" name="Picture 1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1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5046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1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522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" name="Picture 1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84" name="Picture 1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타원 84"/>
          <p:cNvSpPr/>
          <p:nvPr/>
        </p:nvSpPr>
        <p:spPr>
          <a:xfrm>
            <a:off x="179512" y="513223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965474" y="2001932"/>
            <a:ext cx="1975176" cy="929766"/>
          </a:xfrm>
          <a:prstGeom prst="rect">
            <a:avLst/>
          </a:prstGeom>
          <a:solidFill>
            <a:schemeClr val="bg1">
              <a:alpha val="63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900" smtClean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E5EF84A-4FF8-BE15-C2C6-532E4207424E}"/>
              </a:ext>
            </a:extLst>
          </p:cNvPr>
          <p:cNvSpPr/>
          <p:nvPr/>
        </p:nvSpPr>
        <p:spPr>
          <a:xfrm>
            <a:off x="5043195" y="2253583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166970" y="4375382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추가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약물은 처음에는 안 보이다가 정답 확인 클릭하면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\lesson03\ops\ms_lesson03\ms_32_3_02_04_01.html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참고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파란색 선으로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suhi_p_0302_03_0003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56204" y="50965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604986" y="1376772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원에 지름을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긋고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특징을 써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391048"/>
            <a:ext cx="357006" cy="340779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387224"/>
            <a:ext cx="357006" cy="332665"/>
          </a:xfrm>
          <a:prstGeom prst="rect">
            <a:avLst/>
          </a:prstGeom>
        </p:spPr>
      </p:pic>
      <p:sp>
        <p:nvSpPr>
          <p:cNvPr id="21" name="TextBox 8">
            <a:extLst>
              <a:ext uri="{FF2B5EF4-FFF2-40B4-BE49-F238E27FC236}">
                <a16:creationId xmlns:a16="http://schemas.microsoft.com/office/drawing/2014/main" id="{B6FB667D-E1D8-68E3-8C54-BBA30E7C0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233387-B2D8-4860-00A1-85789E4DF65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60721"/>
          <a:stretch/>
        </p:blipFill>
        <p:spPr>
          <a:xfrm>
            <a:off x="2178650" y="1777066"/>
            <a:ext cx="2948576" cy="2743583"/>
          </a:xfrm>
          <a:prstGeom prst="rect">
            <a:avLst/>
          </a:prstGeom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E9ABB420-66A5-5D55-FAB8-F81B9C587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650" y="1823390"/>
            <a:ext cx="430738" cy="346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타원 29">
            <a:extLst>
              <a:ext uri="{FF2B5EF4-FFF2-40B4-BE49-F238E27FC236}">
                <a16:creationId xmlns:a16="http://schemas.microsoft.com/office/drawing/2014/main" id="{54BF3470-8156-FAE7-D1A0-6B73B5F2132C}"/>
              </a:ext>
            </a:extLst>
          </p:cNvPr>
          <p:cNvSpPr/>
          <p:nvPr/>
        </p:nvSpPr>
        <p:spPr>
          <a:xfrm>
            <a:off x="1956106" y="19606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>
            <a:extLst>
              <a:ext uri="{FF2B5EF4-FFF2-40B4-BE49-F238E27FC236}">
                <a16:creationId xmlns:a16="http://schemas.microsoft.com/office/drawing/2014/main" id="{0BCB1C23-98A7-E5F5-6D28-E7ED344B9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685" y="1643847"/>
            <a:ext cx="1793834" cy="767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타원 32">
            <a:extLst>
              <a:ext uri="{FF2B5EF4-FFF2-40B4-BE49-F238E27FC236}">
                <a16:creationId xmlns:a16="http://schemas.microsoft.com/office/drawing/2014/main" id="{5ABDA9A8-58A0-4119-5FD0-7A455B5F4B65}"/>
              </a:ext>
            </a:extLst>
          </p:cNvPr>
          <p:cNvSpPr/>
          <p:nvPr/>
        </p:nvSpPr>
        <p:spPr>
          <a:xfrm>
            <a:off x="4934309" y="1941499"/>
            <a:ext cx="278379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2687939" y="5434066"/>
            <a:ext cx="1637116" cy="263186"/>
            <a:chOff x="319554" y="1245924"/>
            <a:chExt cx="2636592" cy="423864"/>
          </a:xfrm>
        </p:grpSpPr>
        <p:pic>
          <p:nvPicPr>
            <p:cNvPr id="37" name="Picture 11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1" name="타원 40"/>
          <p:cNvSpPr/>
          <p:nvPr/>
        </p:nvSpPr>
        <p:spPr>
          <a:xfrm>
            <a:off x="4391177" y="528534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2" name="Group 1072">
            <a:extLst>
              <a:ext uri="{FF2B5EF4-FFF2-40B4-BE49-F238E27FC236}">
                <a16:creationId xmlns:a16="http://schemas.microsoft.com/office/drawing/2014/main" id="{9A0F9483-E315-4C9D-B630-620076542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102582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pop_01_base_01.svg /  pop_01_answer_01.svg (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파란색 선 색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#00a0ff.)</a:t>
                      </a:r>
                    </a:p>
                    <a:p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\lesson03\ops\ms_lesson03\images\ms_32_3_02_04_01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4738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4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그림의 파란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선과 예 약물이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첫 진입화면부터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도구 툴 비활성화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suhi_p_0302_03_0003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56204" y="50965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604986" y="1376772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원에 지름을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긋고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특징을 써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391048"/>
            <a:ext cx="357006" cy="340779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387224"/>
            <a:ext cx="357006" cy="332665"/>
          </a:xfrm>
          <a:prstGeom prst="rect">
            <a:avLst/>
          </a:prstGeom>
        </p:spPr>
      </p:pic>
      <p:sp>
        <p:nvSpPr>
          <p:cNvPr id="21" name="TextBox 8">
            <a:extLst>
              <a:ext uri="{FF2B5EF4-FFF2-40B4-BE49-F238E27FC236}">
                <a16:creationId xmlns:a16="http://schemas.microsoft.com/office/drawing/2014/main" id="{B6FB667D-E1D8-68E3-8C54-BBA30E7C0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233387-B2D8-4860-00A1-85789E4DF65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60721"/>
          <a:stretch/>
        </p:blipFill>
        <p:spPr>
          <a:xfrm>
            <a:off x="2178650" y="1777066"/>
            <a:ext cx="2948576" cy="2743583"/>
          </a:xfrm>
          <a:prstGeom prst="rect">
            <a:avLst/>
          </a:prstGeom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E9ABB420-66A5-5D55-FAB8-F81B9C587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650" y="1823390"/>
            <a:ext cx="430738" cy="346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타원 29">
            <a:extLst>
              <a:ext uri="{FF2B5EF4-FFF2-40B4-BE49-F238E27FC236}">
                <a16:creationId xmlns:a16="http://schemas.microsoft.com/office/drawing/2014/main" id="{54BF3470-8156-FAE7-D1A0-6B73B5F2132C}"/>
              </a:ext>
            </a:extLst>
          </p:cNvPr>
          <p:cNvSpPr/>
          <p:nvPr/>
        </p:nvSpPr>
        <p:spPr>
          <a:xfrm>
            <a:off x="1956106" y="19606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>
            <a:extLst>
              <a:ext uri="{FF2B5EF4-FFF2-40B4-BE49-F238E27FC236}">
                <a16:creationId xmlns:a16="http://schemas.microsoft.com/office/drawing/2014/main" id="{0BCB1C23-98A7-E5F5-6D28-E7ED344B9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685" y="1643847"/>
            <a:ext cx="1793834" cy="767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6" name="그룹 35"/>
          <p:cNvGrpSpPr/>
          <p:nvPr/>
        </p:nvGrpSpPr>
        <p:grpSpPr>
          <a:xfrm>
            <a:off x="2687939" y="5434066"/>
            <a:ext cx="1637116" cy="263186"/>
            <a:chOff x="319554" y="1245924"/>
            <a:chExt cx="2636592" cy="423864"/>
          </a:xfrm>
        </p:grpSpPr>
        <p:pic>
          <p:nvPicPr>
            <p:cNvPr id="37" name="Picture 11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5046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522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1" name="직사각형 30"/>
          <p:cNvSpPr/>
          <p:nvPr/>
        </p:nvSpPr>
        <p:spPr>
          <a:xfrm>
            <a:off x="4965474" y="1628800"/>
            <a:ext cx="1975176" cy="929766"/>
          </a:xfrm>
          <a:prstGeom prst="rect">
            <a:avLst/>
          </a:prstGeom>
          <a:solidFill>
            <a:schemeClr val="bg1">
              <a:alpha val="63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900" smtClean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BDA9A8-58A0-4119-5FD0-7A455B5F4B65}"/>
              </a:ext>
            </a:extLst>
          </p:cNvPr>
          <p:cNvSpPr/>
          <p:nvPr/>
        </p:nvSpPr>
        <p:spPr>
          <a:xfrm>
            <a:off x="4934309" y="1941499"/>
            <a:ext cx="278379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F84A14E-DB64-79A6-692F-E2894D8C4404}"/>
              </a:ext>
            </a:extLst>
          </p:cNvPr>
          <p:cNvSpPr txBox="1"/>
          <p:nvPr/>
        </p:nvSpPr>
        <p:spPr>
          <a:xfrm>
            <a:off x="2091495" y="4664459"/>
            <a:ext cx="3421420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지름은 원의 중심을 지납니다</a:t>
            </a:r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364128" y="4484356"/>
            <a:ext cx="360000" cy="355000"/>
          </a:xfrm>
          <a:prstGeom prst="rect">
            <a:avLst/>
          </a:prstGeom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679156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7376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170" y="2024844"/>
            <a:ext cx="1793834" cy="767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suhi_p_0302_03_0003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4986" y="1640123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원에 지름을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긋고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특징을 써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50575"/>
            <a:ext cx="357006" cy="332665"/>
          </a:xfrm>
          <a:prstGeom prst="rect">
            <a:avLst/>
          </a:prstGeom>
        </p:spPr>
      </p:pic>
      <p:pic>
        <p:nvPicPr>
          <p:cNvPr id="17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9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8">
            <a:extLst>
              <a:ext uri="{FF2B5EF4-FFF2-40B4-BE49-F238E27FC236}">
                <a16:creationId xmlns:a16="http://schemas.microsoft.com/office/drawing/2014/main" id="{A07A6811-BB8F-AABD-0E9B-79FA5EFD0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856B77-97E0-593A-3313-2091E63EEF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7787" y="2024844"/>
            <a:ext cx="2417011" cy="2338281"/>
          </a:xfrm>
          <a:prstGeom prst="rect">
            <a:avLst/>
          </a:prstGeom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BBF21572-A91F-0668-1913-6848B8E54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787" y="2147145"/>
            <a:ext cx="430738" cy="346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1A4ACD59-9452-CC68-E558-AA81CCCFE6CE}"/>
              </a:ext>
            </a:extLst>
          </p:cNvPr>
          <p:cNvSpPr/>
          <p:nvPr/>
        </p:nvSpPr>
        <p:spPr>
          <a:xfrm>
            <a:off x="3576998" y="4439720"/>
            <a:ext cx="3047230" cy="3574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F84A14E-DB64-79A6-692F-E2894D8C4404}"/>
              </a:ext>
            </a:extLst>
          </p:cNvPr>
          <p:cNvSpPr txBox="1"/>
          <p:nvPr/>
        </p:nvSpPr>
        <p:spPr>
          <a:xfrm>
            <a:off x="1894337" y="4555485"/>
            <a:ext cx="3421420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지름은 원의 중심을 지납니다</a:t>
            </a:r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38681507-82F0-7537-5628-54CAFCCDF538}"/>
              </a:ext>
            </a:extLst>
          </p:cNvPr>
          <p:cNvGrpSpPr/>
          <p:nvPr/>
        </p:nvGrpSpPr>
        <p:grpSpPr>
          <a:xfrm>
            <a:off x="4535996" y="1151004"/>
            <a:ext cx="2385311" cy="346249"/>
            <a:chOff x="4382455" y="1170260"/>
            <a:chExt cx="2385311" cy="346249"/>
          </a:xfrm>
        </p:grpSpPr>
        <p:sp>
          <p:nvSpPr>
            <p:cNvPr id="61" name="순서도: 대체 처리 60">
              <a:extLst>
                <a:ext uri="{FF2B5EF4-FFF2-40B4-BE49-F238E27FC236}">
                  <a16:creationId xmlns:a16="http://schemas.microsoft.com/office/drawing/2014/main" id="{44861345-5258-EDB9-F1C6-9EAC765CB2CA}"/>
                </a:ext>
              </a:extLst>
            </p:cNvPr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C031E95-5D87-C678-AC22-3B7393E91D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3989" y="1183030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4" name="순서도: 대체 처리 63">
              <a:extLst>
                <a:ext uri="{FF2B5EF4-FFF2-40B4-BE49-F238E27FC236}">
                  <a16:creationId xmlns:a16="http://schemas.microsoft.com/office/drawing/2014/main" id="{F61AB7DA-F4A2-1E5B-2CFA-10722A8D14C3}"/>
                </a:ext>
              </a:extLst>
            </p:cNvPr>
            <p:cNvSpPr/>
            <p:nvPr/>
          </p:nvSpPr>
          <p:spPr>
            <a:xfrm>
              <a:off x="6241765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AD911C1-F82F-B2C3-E494-B5B6778039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9434" y="118308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6" name="순서도: 대체 처리 65">
              <a:extLst>
                <a:ext uri="{FF2B5EF4-FFF2-40B4-BE49-F238E27FC236}">
                  <a16:creationId xmlns:a16="http://schemas.microsoft.com/office/drawing/2014/main" id="{DE7A2F64-18B4-4A43-705A-E00EB1EFD683}"/>
                </a:ext>
              </a:extLst>
            </p:cNvPr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80B0446-302B-E6C7-C47E-4B03A82C3A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68" name="순서도: 대체 처리 67">
              <a:extLst>
                <a:ext uri="{FF2B5EF4-FFF2-40B4-BE49-F238E27FC236}">
                  <a16:creationId xmlns:a16="http://schemas.microsoft.com/office/drawing/2014/main" id="{08F8FAE8-5E09-DC7F-867B-FAD84FE413E8}"/>
                </a:ext>
              </a:extLst>
            </p:cNvPr>
            <p:cNvSpPr/>
            <p:nvPr/>
          </p:nvSpPr>
          <p:spPr>
            <a:xfrm>
              <a:off x="5373429" y="123732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순서도: 대체 처리 69">
              <a:extLst>
                <a:ext uri="{FF2B5EF4-FFF2-40B4-BE49-F238E27FC236}">
                  <a16:creationId xmlns:a16="http://schemas.microsoft.com/office/drawing/2014/main" id="{A99CBD82-FB2E-4415-FFB7-9F9A76441E0D}"/>
                </a:ext>
              </a:extLst>
            </p:cNvPr>
            <p:cNvSpPr/>
            <p:nvPr/>
          </p:nvSpPr>
          <p:spPr>
            <a:xfrm>
              <a:off x="5090722" y="123111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순서도: 대체 처리 70">
              <a:extLst>
                <a:ext uri="{FF2B5EF4-FFF2-40B4-BE49-F238E27FC236}">
                  <a16:creationId xmlns:a16="http://schemas.microsoft.com/office/drawing/2014/main" id="{DFFB4C80-BB72-2D77-AB9D-E9058476FB69}"/>
                </a:ext>
              </a:extLst>
            </p:cNvPr>
            <p:cNvSpPr/>
            <p:nvPr/>
          </p:nvSpPr>
          <p:spPr>
            <a:xfrm>
              <a:off x="5659289" y="123732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86BE2E9-ADE8-EE91-32D4-967CFCD3CA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9716" y="1170260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3" name="순서도: 대체 처리 72">
              <a:extLst>
                <a:ext uri="{FF2B5EF4-FFF2-40B4-BE49-F238E27FC236}">
                  <a16:creationId xmlns:a16="http://schemas.microsoft.com/office/drawing/2014/main" id="{D0973515-7F56-5208-72FF-F1D385B50D51}"/>
                </a:ext>
              </a:extLst>
            </p:cNvPr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C6A8C6B-B5DD-A880-22E3-478896EFEF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2455" y="1188191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201AA75-E500-9359-CD0E-CF3863B44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0755" y="1170714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128A7E0-8AC6-B4DB-85B2-8447413A8D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8503" y="1177435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860212D7-A517-261F-C60D-E1F546F49599}"/>
              </a:ext>
            </a:extLst>
          </p:cNvPr>
          <p:cNvSpPr txBox="1"/>
          <p:nvPr/>
        </p:nvSpPr>
        <p:spPr>
          <a:xfrm>
            <a:off x="1583668" y="1043154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48~49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9">
            <a:extLst>
              <a:ext uri="{FF2B5EF4-FFF2-40B4-BE49-F238E27FC236}">
                <a16:creationId xmlns:a16="http://schemas.microsoft.com/office/drawing/2014/main" id="{09CD371D-1B08-3986-0FA5-E54C46BF3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D2F65BAF-D0FC-415A-EA18-74E5DA862915}"/>
              </a:ext>
            </a:extLst>
          </p:cNvPr>
          <p:cNvGrpSpPr/>
          <p:nvPr/>
        </p:nvGrpSpPr>
        <p:grpSpPr>
          <a:xfrm>
            <a:off x="5112060" y="1674876"/>
            <a:ext cx="966258" cy="285630"/>
            <a:chOff x="3952363" y="1253627"/>
            <a:chExt cx="956208" cy="313457"/>
          </a:xfrm>
        </p:grpSpPr>
        <p:pic>
          <p:nvPicPr>
            <p:cNvPr id="45" name="Picture 38">
              <a:extLst>
                <a:ext uri="{FF2B5EF4-FFF2-40B4-BE49-F238E27FC236}">
                  <a16:creationId xmlns:a16="http://schemas.microsoft.com/office/drawing/2014/main" id="{7CD9FFFD-257A-AB9F-76D9-84A6037236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7" name="TextBox 104">
              <a:extLst>
                <a:ext uri="{FF2B5EF4-FFF2-40B4-BE49-F238E27FC236}">
                  <a16:creationId xmlns:a16="http://schemas.microsoft.com/office/drawing/2014/main" id="{23CCF20D-2DB1-06BD-3DE1-5AEE7E00CFBF}"/>
                </a:ext>
              </a:extLst>
            </p:cNvPr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2687939" y="5273482"/>
            <a:ext cx="1637116" cy="263186"/>
            <a:chOff x="319554" y="1245924"/>
            <a:chExt cx="2636592" cy="423864"/>
          </a:xfrm>
        </p:grpSpPr>
        <p:pic>
          <p:nvPicPr>
            <p:cNvPr id="69" name="Picture 1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1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5046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1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209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" name="Picture 1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84" name="Picture 1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965474" y="2001932"/>
            <a:ext cx="1975176" cy="929766"/>
          </a:xfrm>
          <a:prstGeom prst="rect">
            <a:avLst/>
          </a:prstGeom>
          <a:solidFill>
            <a:schemeClr val="bg1">
              <a:alpha val="63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900" smtClean="0">
              <a:solidFill>
                <a:schemeClr val="tx1"/>
              </a:solidFill>
            </a:endParaRP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166970" y="4375382"/>
            <a:ext cx="360000" cy="355000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BD443E0-2A6B-84DD-7CBB-14E0C2A4999C}"/>
              </a:ext>
            </a:extLst>
          </p:cNvPr>
          <p:cNvGrpSpPr/>
          <p:nvPr/>
        </p:nvGrpSpPr>
        <p:grpSpPr>
          <a:xfrm>
            <a:off x="207825" y="3789040"/>
            <a:ext cx="6667165" cy="1404156"/>
            <a:chOff x="207825" y="3829702"/>
            <a:chExt cx="6667165" cy="1404156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C6E57671-A4EC-7640-CDA3-728E8E35B899}"/>
                </a:ext>
              </a:extLst>
            </p:cNvPr>
            <p:cNvSpPr/>
            <p:nvPr/>
          </p:nvSpPr>
          <p:spPr>
            <a:xfrm>
              <a:off x="207825" y="3973718"/>
              <a:ext cx="6667165" cy="107209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7" name="모서리가 둥근 직사각형 29">
              <a:extLst>
                <a:ext uri="{FF2B5EF4-FFF2-40B4-BE49-F238E27FC236}">
                  <a16:creationId xmlns:a16="http://schemas.microsoft.com/office/drawing/2014/main" id="{AE4C7005-BE87-5604-50E7-CD1C2DA57C1E}"/>
                </a:ext>
              </a:extLst>
            </p:cNvPr>
            <p:cNvSpPr/>
            <p:nvPr/>
          </p:nvSpPr>
          <p:spPr>
            <a:xfrm>
              <a:off x="353387" y="3829702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8" name="직각 삼각형 87">
              <a:extLst>
                <a:ext uri="{FF2B5EF4-FFF2-40B4-BE49-F238E27FC236}">
                  <a16:creationId xmlns:a16="http://schemas.microsoft.com/office/drawing/2014/main" id="{3235CFF2-640E-0002-D704-20EE5AB3A176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6A591B7-0452-6482-0DFC-441040771C3D}"/>
                </a:ext>
              </a:extLst>
            </p:cNvPr>
            <p:cNvSpPr txBox="1"/>
            <p:nvPr/>
          </p:nvSpPr>
          <p:spPr>
            <a:xfrm>
              <a:off x="423632" y="4369762"/>
              <a:ext cx="6120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+mn-ea"/>
                  <a:ea typeface="+mn-ea"/>
                </a:rPr>
                <a:t>원에 지름 </a:t>
              </a:r>
              <a:r>
                <a:rPr lang="en-US" altLang="ko-KR" sz="1600" dirty="0">
                  <a:latin typeface="+mn-ea"/>
                  <a:ea typeface="+mn-ea"/>
                </a:rPr>
                <a:t>5</a:t>
              </a:r>
              <a:r>
                <a:rPr lang="ko-KR" altLang="en-US" sz="1600" dirty="0">
                  <a:latin typeface="+mn-ea"/>
                  <a:ea typeface="+mn-ea"/>
                </a:rPr>
                <a:t>개를 </a:t>
              </a:r>
              <a:r>
                <a:rPr lang="ko-KR" altLang="en-US" sz="1600" dirty="0" err="1">
                  <a:latin typeface="+mn-ea"/>
                  <a:ea typeface="+mn-ea"/>
                </a:rPr>
                <a:t>그으면</a:t>
              </a:r>
              <a:r>
                <a:rPr lang="ko-KR" altLang="en-US" sz="1600" dirty="0">
                  <a:latin typeface="+mn-ea"/>
                  <a:ea typeface="+mn-ea"/>
                </a:rPr>
                <a:t> 원의 중심을 지납니다</a:t>
              </a:r>
              <a:r>
                <a:rPr lang="en-US" altLang="ko-KR" sz="1600" dirty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4398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suhi_p_0302_03_0003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sp>
        <p:nvSpPr>
          <p:cNvPr id="48" name="타원 47"/>
          <p:cNvSpPr/>
          <p:nvPr/>
        </p:nvSpPr>
        <p:spPr>
          <a:xfrm>
            <a:off x="155778" y="508340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4696333" y="508983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5911532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43"/>
          <p:cNvSpPr txBox="1"/>
          <p:nvPr/>
        </p:nvSpPr>
        <p:spPr>
          <a:xfrm>
            <a:off x="575556" y="1635768"/>
            <a:ext cx="63591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id="{3CDB579B-EC81-8146-13C8-5A98AC65A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26DF2FDB-B203-0251-8E05-44D60D1384E8}"/>
              </a:ext>
            </a:extLst>
          </p:cNvPr>
          <p:cNvGrpSpPr/>
          <p:nvPr/>
        </p:nvGrpSpPr>
        <p:grpSpPr>
          <a:xfrm>
            <a:off x="4535996" y="1151004"/>
            <a:ext cx="2385311" cy="346249"/>
            <a:chOff x="4382455" y="1170260"/>
            <a:chExt cx="2385311" cy="346249"/>
          </a:xfrm>
        </p:grpSpPr>
        <p:sp>
          <p:nvSpPr>
            <p:cNvPr id="53" name="순서도: 대체 처리 52">
              <a:extLst>
                <a:ext uri="{FF2B5EF4-FFF2-40B4-BE49-F238E27FC236}">
                  <a16:creationId xmlns:a16="http://schemas.microsoft.com/office/drawing/2014/main" id="{C2F9C45B-5A1E-F028-20A8-EE39B6347118}"/>
                </a:ext>
              </a:extLst>
            </p:cNvPr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5B93436-3CCC-5848-FE01-8AF5CBEA9E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3989" y="1183030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5" name="순서도: 대체 처리 64">
              <a:extLst>
                <a:ext uri="{FF2B5EF4-FFF2-40B4-BE49-F238E27FC236}">
                  <a16:creationId xmlns:a16="http://schemas.microsoft.com/office/drawing/2014/main" id="{A25F89BF-B3BA-9E6C-1111-C0A36A0E18F1}"/>
                </a:ext>
              </a:extLst>
            </p:cNvPr>
            <p:cNvSpPr/>
            <p:nvPr/>
          </p:nvSpPr>
          <p:spPr>
            <a:xfrm>
              <a:off x="6241765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473F358-EC52-8751-345C-FD02BEF3EA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9434" y="118308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7" name="순서도: 대체 처리 66">
              <a:extLst>
                <a:ext uri="{FF2B5EF4-FFF2-40B4-BE49-F238E27FC236}">
                  <a16:creationId xmlns:a16="http://schemas.microsoft.com/office/drawing/2014/main" id="{77049791-0835-45CA-B728-A5040FDEBBCB}"/>
                </a:ext>
              </a:extLst>
            </p:cNvPr>
            <p:cNvSpPr/>
            <p:nvPr/>
          </p:nvSpPr>
          <p:spPr>
            <a:xfrm>
              <a:off x="5659916" y="124454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순서도: 대체 처리 70">
              <a:extLst>
                <a:ext uri="{FF2B5EF4-FFF2-40B4-BE49-F238E27FC236}">
                  <a16:creationId xmlns:a16="http://schemas.microsoft.com/office/drawing/2014/main" id="{0557BC92-CAE9-B3E8-7027-DCECEF3650E6}"/>
                </a:ext>
              </a:extLst>
            </p:cNvPr>
            <p:cNvSpPr/>
            <p:nvPr/>
          </p:nvSpPr>
          <p:spPr>
            <a:xfrm>
              <a:off x="5373429" y="123732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순서도: 대체 처리 74">
              <a:extLst>
                <a:ext uri="{FF2B5EF4-FFF2-40B4-BE49-F238E27FC236}">
                  <a16:creationId xmlns:a16="http://schemas.microsoft.com/office/drawing/2014/main" id="{260AFF39-D912-6451-2A54-146401212706}"/>
                </a:ext>
              </a:extLst>
            </p:cNvPr>
            <p:cNvSpPr/>
            <p:nvPr/>
          </p:nvSpPr>
          <p:spPr>
            <a:xfrm>
              <a:off x="5090722" y="123111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순서도: 대체 처리 78">
              <a:extLst>
                <a:ext uri="{FF2B5EF4-FFF2-40B4-BE49-F238E27FC236}">
                  <a16:creationId xmlns:a16="http://schemas.microsoft.com/office/drawing/2014/main" id="{F9DB59F4-C078-096E-9701-E3129DE64E01}"/>
                </a:ext>
              </a:extLst>
            </p:cNvPr>
            <p:cNvSpPr/>
            <p:nvPr/>
          </p:nvSpPr>
          <p:spPr>
            <a:xfrm>
              <a:off x="5953542" y="1246045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62BEAB1-2ECB-F3DE-2C20-2CEAB3B99B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9716" y="1170260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1" name="순서도: 대체 처리 80">
              <a:extLst>
                <a:ext uri="{FF2B5EF4-FFF2-40B4-BE49-F238E27FC236}">
                  <a16:creationId xmlns:a16="http://schemas.microsoft.com/office/drawing/2014/main" id="{9487B3F1-8153-8ED2-5443-A4BB440ABD68}"/>
                </a:ext>
              </a:extLst>
            </p:cNvPr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941FFAD-C5F3-B27A-F710-F56AA300F9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2455" y="1188191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2B4FA67-3316-96FC-CBC3-ADB2F18698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0755" y="1170714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A027092-8778-4ED9-4F89-070045BE1B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4006" y="1182029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2ACE17E-6940-5935-D54A-737DAEA560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36899" y="1182030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88" name="Picture 12">
            <a:extLst>
              <a:ext uri="{FF2B5EF4-FFF2-40B4-BE49-F238E27FC236}">
                <a16:creationId xmlns:a16="http://schemas.microsoft.com/office/drawing/2014/main" id="{D4283A4E-A872-5607-15B8-DD92A0B8F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40" y="1647953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63AABC1-6CF9-A41A-ADAD-83F5B4DF9B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80906" y="2100885"/>
            <a:ext cx="2896721" cy="294829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7C5B0C2-09EF-FB5F-FFA1-87C06E54E5FC}"/>
              </a:ext>
            </a:extLst>
          </p:cNvPr>
          <p:cNvSpPr/>
          <p:nvPr/>
        </p:nvSpPr>
        <p:spPr>
          <a:xfrm>
            <a:off x="2915816" y="3897052"/>
            <a:ext cx="468052" cy="2880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DD9E773-C0F1-58EC-C119-953511250C64}"/>
              </a:ext>
            </a:extLst>
          </p:cNvPr>
          <p:cNvSpPr/>
          <p:nvPr/>
        </p:nvSpPr>
        <p:spPr>
          <a:xfrm>
            <a:off x="3383868" y="2761458"/>
            <a:ext cx="360040" cy="2880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D358D54-D5A4-CD69-B588-7F3104826908}"/>
              </a:ext>
            </a:extLst>
          </p:cNvPr>
          <p:cNvSpPr txBox="1"/>
          <p:nvPr/>
        </p:nvSpPr>
        <p:spPr>
          <a:xfrm>
            <a:off x="1583668" y="1043154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48~49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9">
            <a:extLst>
              <a:ext uri="{FF2B5EF4-FFF2-40B4-BE49-F238E27FC236}">
                <a16:creationId xmlns:a16="http://schemas.microsoft.com/office/drawing/2014/main" id="{48502AF4-0ACC-1E21-E307-498884E42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755112" y="2761458"/>
            <a:ext cx="384840" cy="36033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900" smtClean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99792" y="3672402"/>
            <a:ext cx="1255246" cy="68407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900" smtClean="0">
              <a:solidFill>
                <a:schemeClr val="tx1"/>
              </a:solidFill>
            </a:endParaRPr>
          </a:p>
        </p:txBody>
      </p:sp>
      <p:sp>
        <p:nvSpPr>
          <p:cNvPr id="90" name="TextBox 43">
            <a:extLst>
              <a:ext uri="{FF2B5EF4-FFF2-40B4-BE49-F238E27FC236}">
                <a16:creationId xmlns:a16="http://schemas.microsoft.com/office/drawing/2014/main" id="{7507E4E3-8748-1A8E-B568-20D2FC532386}"/>
              </a:ext>
            </a:extLst>
          </p:cNvPr>
          <p:cNvSpPr txBox="1"/>
          <p:nvPr/>
        </p:nvSpPr>
        <p:spPr>
          <a:xfrm>
            <a:off x="3446958" y="2737067"/>
            <a:ext cx="76500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 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43">
            <a:extLst>
              <a:ext uri="{FF2B5EF4-FFF2-40B4-BE49-F238E27FC236}">
                <a16:creationId xmlns:a16="http://schemas.microsoft.com/office/drawing/2014/main" id="{7507E4E3-8748-1A8E-B568-20D2FC532386}"/>
              </a:ext>
            </a:extLst>
          </p:cNvPr>
          <p:cNvSpPr txBox="1"/>
          <p:nvPr/>
        </p:nvSpPr>
        <p:spPr>
          <a:xfrm>
            <a:off x="3139929" y="3582471"/>
            <a:ext cx="54059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ㅇ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43">
            <a:extLst>
              <a:ext uri="{FF2B5EF4-FFF2-40B4-BE49-F238E27FC236}">
                <a16:creationId xmlns:a16="http://schemas.microsoft.com/office/drawing/2014/main" id="{F0763590-5F8D-483A-CBEC-C1A4387851E9}"/>
              </a:ext>
            </a:extLst>
          </p:cNvPr>
          <p:cNvSpPr txBox="1"/>
          <p:nvPr/>
        </p:nvSpPr>
        <p:spPr>
          <a:xfrm>
            <a:off x="2871781" y="3897052"/>
            <a:ext cx="531142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18</a:t>
            </a:r>
          </a:p>
        </p:txBody>
      </p:sp>
      <p:sp>
        <p:nvSpPr>
          <p:cNvPr id="41" name="TextBox 43">
            <a:extLst>
              <a:ext uri="{FF2B5EF4-FFF2-40B4-BE49-F238E27FC236}">
                <a16:creationId xmlns:a16="http://schemas.microsoft.com/office/drawing/2014/main" id="{7507E4E3-8748-1A8E-B568-20D2FC532386}"/>
              </a:ext>
            </a:extLst>
          </p:cNvPr>
          <p:cNvSpPr txBox="1"/>
          <p:nvPr/>
        </p:nvSpPr>
        <p:spPr>
          <a:xfrm>
            <a:off x="3383868" y="3900226"/>
            <a:ext cx="76500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14912" y="4148671"/>
            <a:ext cx="360000" cy="355000"/>
          </a:xfrm>
          <a:prstGeom prst="rect">
            <a:avLst/>
          </a:prstGeom>
        </p:spPr>
      </p:pic>
      <p:graphicFrame>
        <p:nvGraphicFramePr>
          <p:cNvPr id="43" name="Group 1072">
            <a:extLst>
              <a:ext uri="{FF2B5EF4-FFF2-40B4-BE49-F238E27FC236}">
                <a16:creationId xmlns:a16="http://schemas.microsoft.com/office/drawing/2014/main" id="{9A0F9483-E315-4C9D-B630-620076542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576978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bg.svg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 (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텍스트 새로 써 주세요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.)</a:t>
                      </a:r>
                    </a:p>
                    <a:p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\lesson03\ops\ms_lesson03\images\ms_32_3_02_05_01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suhi_p_0302_03_0003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그림 9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404147"/>
            <a:ext cx="348893" cy="332665"/>
          </a:xfrm>
          <a:prstGeom prst="rect">
            <a:avLst/>
          </a:prstGeom>
        </p:spPr>
      </p:pic>
      <p:sp>
        <p:nvSpPr>
          <p:cNvPr id="100" name="TextBox 43"/>
          <p:cNvSpPr txBox="1"/>
          <p:nvPr/>
        </p:nvSpPr>
        <p:spPr>
          <a:xfrm>
            <a:off x="575556" y="1383740"/>
            <a:ext cx="63591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6" name="타원 35"/>
          <p:cNvSpPr/>
          <p:nvPr/>
        </p:nvSpPr>
        <p:spPr>
          <a:xfrm>
            <a:off x="87234" y="51533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id="{2A9EC96D-20CF-B6E2-455B-2DD0C1EAC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pic>
        <p:nvPicPr>
          <p:cNvPr id="22" name="Picture 12">
            <a:extLst>
              <a:ext uri="{FF2B5EF4-FFF2-40B4-BE49-F238E27FC236}">
                <a16:creationId xmlns:a16="http://schemas.microsoft.com/office/drawing/2014/main" id="{3621C07C-C2E7-E52B-E471-AC318D8FD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40" y="1405613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AA7C971-BE81-FE9D-34FA-6E5631D8FC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89980" y="2067176"/>
            <a:ext cx="3153215" cy="2838846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301177EE-BFCE-F431-C545-4DEF3828AE65}"/>
              </a:ext>
            </a:extLst>
          </p:cNvPr>
          <p:cNvSpPr/>
          <p:nvPr/>
        </p:nvSpPr>
        <p:spPr>
          <a:xfrm>
            <a:off x="3516087" y="2625589"/>
            <a:ext cx="360040" cy="2880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3CE45C4-343F-D2AF-BCCD-AE0AD26764F3}"/>
              </a:ext>
            </a:extLst>
          </p:cNvPr>
          <p:cNvSpPr/>
          <p:nvPr/>
        </p:nvSpPr>
        <p:spPr>
          <a:xfrm>
            <a:off x="3023828" y="3789040"/>
            <a:ext cx="432048" cy="2880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solidFill>
                <a:schemeClr val="tx1"/>
              </a:solidFill>
            </a:endParaRPr>
          </a:p>
        </p:txBody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id="{D0A37315-9A1D-85A4-3C13-2FBAECB02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7C5B0C2-09EF-FB5F-FFA1-87C06E54E5FC}"/>
              </a:ext>
            </a:extLst>
          </p:cNvPr>
          <p:cNvSpPr/>
          <p:nvPr/>
        </p:nvSpPr>
        <p:spPr>
          <a:xfrm>
            <a:off x="3021677" y="3718900"/>
            <a:ext cx="468052" cy="2880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925727" y="2607747"/>
            <a:ext cx="384840" cy="36033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900" smtClean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805653" y="3494250"/>
            <a:ext cx="1255246" cy="68407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900" smtClean="0">
              <a:solidFill>
                <a:schemeClr val="tx1"/>
              </a:solidFill>
            </a:endParaRPr>
          </a:p>
        </p:txBody>
      </p:sp>
      <p:sp>
        <p:nvSpPr>
          <p:cNvPr id="35" name="TextBox 43">
            <a:extLst>
              <a:ext uri="{FF2B5EF4-FFF2-40B4-BE49-F238E27FC236}">
                <a16:creationId xmlns:a16="http://schemas.microsoft.com/office/drawing/2014/main" id="{7507E4E3-8748-1A8E-B568-20D2FC532386}"/>
              </a:ext>
            </a:extLst>
          </p:cNvPr>
          <p:cNvSpPr txBox="1"/>
          <p:nvPr/>
        </p:nvSpPr>
        <p:spPr>
          <a:xfrm>
            <a:off x="3245790" y="3404319"/>
            <a:ext cx="54059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ㅇ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>
            <a:extLst>
              <a:ext uri="{FF2B5EF4-FFF2-40B4-BE49-F238E27FC236}">
                <a16:creationId xmlns:a16="http://schemas.microsoft.com/office/drawing/2014/main" id="{F0763590-5F8D-483A-CBEC-C1A4387851E9}"/>
              </a:ext>
            </a:extLst>
          </p:cNvPr>
          <p:cNvSpPr txBox="1"/>
          <p:nvPr/>
        </p:nvSpPr>
        <p:spPr>
          <a:xfrm>
            <a:off x="2977642" y="3718900"/>
            <a:ext cx="531142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16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43">
            <a:extLst>
              <a:ext uri="{FF2B5EF4-FFF2-40B4-BE49-F238E27FC236}">
                <a16:creationId xmlns:a16="http://schemas.microsoft.com/office/drawing/2014/main" id="{7507E4E3-8748-1A8E-B568-20D2FC532386}"/>
              </a:ext>
            </a:extLst>
          </p:cNvPr>
          <p:cNvSpPr txBox="1"/>
          <p:nvPr/>
        </p:nvSpPr>
        <p:spPr>
          <a:xfrm>
            <a:off x="3489729" y="3722074"/>
            <a:ext cx="76500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20773" y="3970519"/>
            <a:ext cx="360000" cy="355000"/>
          </a:xfrm>
          <a:prstGeom prst="rect">
            <a:avLst/>
          </a:prstGeom>
        </p:spPr>
      </p:pic>
      <p:sp>
        <p:nvSpPr>
          <p:cNvPr id="24" name="TextBox 43">
            <a:extLst>
              <a:ext uri="{FF2B5EF4-FFF2-40B4-BE49-F238E27FC236}">
                <a16:creationId xmlns:a16="http://schemas.microsoft.com/office/drawing/2014/main" id="{7CFC35A3-C4F9-BFE0-54CA-23FACD114B22}"/>
              </a:ext>
            </a:extLst>
          </p:cNvPr>
          <p:cNvSpPr txBox="1"/>
          <p:nvPr/>
        </p:nvSpPr>
        <p:spPr>
          <a:xfrm>
            <a:off x="3635437" y="2578246"/>
            <a:ext cx="67513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 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0" name="Group 1072">
            <a:extLst>
              <a:ext uri="{FF2B5EF4-FFF2-40B4-BE49-F238E27FC236}">
                <a16:creationId xmlns:a16="http://schemas.microsoft.com/office/drawing/2014/main" id="{9A0F9483-E315-4C9D-B630-620076542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763953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pop_01_bg.svg (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텍스트 새로 써 주세요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.)</a:t>
                      </a:r>
                    </a:p>
                    <a:p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\lesson03\ops\ms_lesson03\images\ms_32_3_02_05_01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332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426540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suhi_p_0302_03_0003.html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48~49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suhi_p_0302_03_0003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sp>
        <p:nvSpPr>
          <p:cNvPr id="57" name="TextBox 43"/>
          <p:cNvSpPr txBox="1"/>
          <p:nvPr/>
        </p:nvSpPr>
        <p:spPr>
          <a:xfrm>
            <a:off x="575556" y="1635768"/>
            <a:ext cx="63591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id="{3CDB579B-EC81-8146-13C8-5A98AC65A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26DF2FDB-B203-0251-8E05-44D60D1384E8}"/>
              </a:ext>
            </a:extLst>
          </p:cNvPr>
          <p:cNvGrpSpPr/>
          <p:nvPr/>
        </p:nvGrpSpPr>
        <p:grpSpPr>
          <a:xfrm>
            <a:off x="4535996" y="1151004"/>
            <a:ext cx="2385311" cy="346249"/>
            <a:chOff x="4382455" y="1170260"/>
            <a:chExt cx="2385311" cy="346249"/>
          </a:xfrm>
        </p:grpSpPr>
        <p:sp>
          <p:nvSpPr>
            <p:cNvPr id="53" name="순서도: 대체 처리 52">
              <a:extLst>
                <a:ext uri="{FF2B5EF4-FFF2-40B4-BE49-F238E27FC236}">
                  <a16:creationId xmlns:a16="http://schemas.microsoft.com/office/drawing/2014/main" id="{C2F9C45B-5A1E-F028-20A8-EE39B6347118}"/>
                </a:ext>
              </a:extLst>
            </p:cNvPr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5B93436-3CCC-5848-FE01-8AF5CBEA9E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3989" y="1183030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5" name="순서도: 대체 처리 64">
              <a:extLst>
                <a:ext uri="{FF2B5EF4-FFF2-40B4-BE49-F238E27FC236}">
                  <a16:creationId xmlns:a16="http://schemas.microsoft.com/office/drawing/2014/main" id="{A25F89BF-B3BA-9E6C-1111-C0A36A0E18F1}"/>
                </a:ext>
              </a:extLst>
            </p:cNvPr>
            <p:cNvSpPr/>
            <p:nvPr/>
          </p:nvSpPr>
          <p:spPr>
            <a:xfrm>
              <a:off x="6241765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473F358-EC52-8751-345C-FD02BEF3EA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9434" y="118308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7" name="순서도: 대체 처리 66">
              <a:extLst>
                <a:ext uri="{FF2B5EF4-FFF2-40B4-BE49-F238E27FC236}">
                  <a16:creationId xmlns:a16="http://schemas.microsoft.com/office/drawing/2014/main" id="{77049791-0835-45CA-B728-A5040FDEBBCB}"/>
                </a:ext>
              </a:extLst>
            </p:cNvPr>
            <p:cNvSpPr/>
            <p:nvPr/>
          </p:nvSpPr>
          <p:spPr>
            <a:xfrm>
              <a:off x="5659916" y="124454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순서도: 대체 처리 70">
              <a:extLst>
                <a:ext uri="{FF2B5EF4-FFF2-40B4-BE49-F238E27FC236}">
                  <a16:creationId xmlns:a16="http://schemas.microsoft.com/office/drawing/2014/main" id="{0557BC92-CAE9-B3E8-7027-DCECEF3650E6}"/>
                </a:ext>
              </a:extLst>
            </p:cNvPr>
            <p:cNvSpPr/>
            <p:nvPr/>
          </p:nvSpPr>
          <p:spPr>
            <a:xfrm>
              <a:off x="5373429" y="123732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순서도: 대체 처리 74">
              <a:extLst>
                <a:ext uri="{FF2B5EF4-FFF2-40B4-BE49-F238E27FC236}">
                  <a16:creationId xmlns:a16="http://schemas.microsoft.com/office/drawing/2014/main" id="{260AFF39-D912-6451-2A54-146401212706}"/>
                </a:ext>
              </a:extLst>
            </p:cNvPr>
            <p:cNvSpPr/>
            <p:nvPr/>
          </p:nvSpPr>
          <p:spPr>
            <a:xfrm>
              <a:off x="5090722" y="123111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순서도: 대체 처리 78">
              <a:extLst>
                <a:ext uri="{FF2B5EF4-FFF2-40B4-BE49-F238E27FC236}">
                  <a16:creationId xmlns:a16="http://schemas.microsoft.com/office/drawing/2014/main" id="{F9DB59F4-C078-096E-9701-E3129DE64E01}"/>
                </a:ext>
              </a:extLst>
            </p:cNvPr>
            <p:cNvSpPr/>
            <p:nvPr/>
          </p:nvSpPr>
          <p:spPr>
            <a:xfrm>
              <a:off x="5953542" y="1246045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62BEAB1-2ECB-F3DE-2C20-2CEAB3B99B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9716" y="1170260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1" name="순서도: 대체 처리 80">
              <a:extLst>
                <a:ext uri="{FF2B5EF4-FFF2-40B4-BE49-F238E27FC236}">
                  <a16:creationId xmlns:a16="http://schemas.microsoft.com/office/drawing/2014/main" id="{9487B3F1-8153-8ED2-5443-A4BB440ABD68}"/>
                </a:ext>
              </a:extLst>
            </p:cNvPr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941FFAD-C5F3-B27A-F710-F56AA300F9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2455" y="1188191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2B4FA67-3316-96FC-CBC3-ADB2F18698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0755" y="1170714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A027092-8778-4ED9-4F89-070045BE1B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4006" y="1182029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2ACE17E-6940-5935-D54A-737DAEA560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36899" y="1182030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88" name="Picture 12">
            <a:extLst>
              <a:ext uri="{FF2B5EF4-FFF2-40B4-BE49-F238E27FC236}">
                <a16:creationId xmlns:a16="http://schemas.microsoft.com/office/drawing/2014/main" id="{D4283A4E-A872-5607-15B8-DD92A0B8F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40" y="1647953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63AABC1-6CF9-A41A-ADAD-83F5B4DF9B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80906" y="2100885"/>
            <a:ext cx="2896721" cy="294829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7C5B0C2-09EF-FB5F-FFA1-87C06E54E5FC}"/>
              </a:ext>
            </a:extLst>
          </p:cNvPr>
          <p:cNvSpPr/>
          <p:nvPr/>
        </p:nvSpPr>
        <p:spPr>
          <a:xfrm>
            <a:off x="2915816" y="3897052"/>
            <a:ext cx="468052" cy="2880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DD9E773-C0F1-58EC-C119-953511250C64}"/>
              </a:ext>
            </a:extLst>
          </p:cNvPr>
          <p:cNvSpPr/>
          <p:nvPr/>
        </p:nvSpPr>
        <p:spPr>
          <a:xfrm>
            <a:off x="3383868" y="2761458"/>
            <a:ext cx="360040" cy="2880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D358D54-D5A4-CD69-B588-7F3104826908}"/>
              </a:ext>
            </a:extLst>
          </p:cNvPr>
          <p:cNvSpPr txBox="1"/>
          <p:nvPr/>
        </p:nvSpPr>
        <p:spPr>
          <a:xfrm>
            <a:off x="1583668" y="1043154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48~49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9">
            <a:extLst>
              <a:ext uri="{FF2B5EF4-FFF2-40B4-BE49-F238E27FC236}">
                <a16:creationId xmlns:a16="http://schemas.microsoft.com/office/drawing/2014/main" id="{48502AF4-0ACC-1E21-E307-498884E42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755112" y="2761458"/>
            <a:ext cx="384840" cy="36033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900" smtClean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99792" y="3672402"/>
            <a:ext cx="1255246" cy="68407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900" smtClean="0">
              <a:solidFill>
                <a:schemeClr val="tx1"/>
              </a:solidFill>
            </a:endParaRPr>
          </a:p>
        </p:txBody>
      </p:sp>
      <p:sp>
        <p:nvSpPr>
          <p:cNvPr id="90" name="TextBox 43">
            <a:extLst>
              <a:ext uri="{FF2B5EF4-FFF2-40B4-BE49-F238E27FC236}">
                <a16:creationId xmlns:a16="http://schemas.microsoft.com/office/drawing/2014/main" id="{7507E4E3-8748-1A8E-B568-20D2FC532386}"/>
              </a:ext>
            </a:extLst>
          </p:cNvPr>
          <p:cNvSpPr txBox="1"/>
          <p:nvPr/>
        </p:nvSpPr>
        <p:spPr>
          <a:xfrm>
            <a:off x="3446958" y="2737067"/>
            <a:ext cx="76500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 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43">
            <a:extLst>
              <a:ext uri="{FF2B5EF4-FFF2-40B4-BE49-F238E27FC236}">
                <a16:creationId xmlns:a16="http://schemas.microsoft.com/office/drawing/2014/main" id="{7507E4E3-8748-1A8E-B568-20D2FC532386}"/>
              </a:ext>
            </a:extLst>
          </p:cNvPr>
          <p:cNvSpPr txBox="1"/>
          <p:nvPr/>
        </p:nvSpPr>
        <p:spPr>
          <a:xfrm>
            <a:off x="3139929" y="3582471"/>
            <a:ext cx="54059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ㅇ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43">
            <a:extLst>
              <a:ext uri="{FF2B5EF4-FFF2-40B4-BE49-F238E27FC236}">
                <a16:creationId xmlns:a16="http://schemas.microsoft.com/office/drawing/2014/main" id="{F0763590-5F8D-483A-CBEC-C1A4387851E9}"/>
              </a:ext>
            </a:extLst>
          </p:cNvPr>
          <p:cNvSpPr txBox="1"/>
          <p:nvPr/>
        </p:nvSpPr>
        <p:spPr>
          <a:xfrm>
            <a:off x="2871781" y="3897052"/>
            <a:ext cx="531142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18</a:t>
            </a:r>
          </a:p>
        </p:txBody>
      </p:sp>
      <p:sp>
        <p:nvSpPr>
          <p:cNvPr id="41" name="TextBox 43">
            <a:extLst>
              <a:ext uri="{FF2B5EF4-FFF2-40B4-BE49-F238E27FC236}">
                <a16:creationId xmlns:a16="http://schemas.microsoft.com/office/drawing/2014/main" id="{7507E4E3-8748-1A8E-B568-20D2FC532386}"/>
              </a:ext>
            </a:extLst>
          </p:cNvPr>
          <p:cNvSpPr txBox="1"/>
          <p:nvPr/>
        </p:nvSpPr>
        <p:spPr>
          <a:xfrm>
            <a:off x="3383868" y="3900226"/>
            <a:ext cx="76500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14912" y="4148671"/>
            <a:ext cx="360000" cy="35500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DA8FA86-9339-55F6-3210-E3756F69A36C}"/>
              </a:ext>
            </a:extLst>
          </p:cNvPr>
          <p:cNvGrpSpPr/>
          <p:nvPr/>
        </p:nvGrpSpPr>
        <p:grpSpPr>
          <a:xfrm>
            <a:off x="207825" y="3789040"/>
            <a:ext cx="6760254" cy="1404156"/>
            <a:chOff x="207825" y="3829702"/>
            <a:chExt cx="6760254" cy="1404156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472990D-0F74-F7B5-2447-E332C39ECB8C}"/>
                </a:ext>
              </a:extLst>
            </p:cNvPr>
            <p:cNvSpPr/>
            <p:nvPr/>
          </p:nvSpPr>
          <p:spPr>
            <a:xfrm>
              <a:off x="207825" y="3973718"/>
              <a:ext cx="6667165" cy="107209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모서리가 둥근 직사각형 29">
              <a:extLst>
                <a:ext uri="{FF2B5EF4-FFF2-40B4-BE49-F238E27FC236}">
                  <a16:creationId xmlns:a16="http://schemas.microsoft.com/office/drawing/2014/main" id="{EEE4F8BC-D7A5-B051-2A0F-3E3D5E88DCFA}"/>
                </a:ext>
              </a:extLst>
            </p:cNvPr>
            <p:cNvSpPr/>
            <p:nvPr/>
          </p:nvSpPr>
          <p:spPr>
            <a:xfrm>
              <a:off x="353387" y="3829702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2" name="직각 삼각형 51">
              <a:extLst>
                <a:ext uri="{FF2B5EF4-FFF2-40B4-BE49-F238E27FC236}">
                  <a16:creationId xmlns:a16="http://schemas.microsoft.com/office/drawing/2014/main" id="{E26A13F9-7521-C978-FB73-42CE955DF0AE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1B49ED4-5ABB-8C2C-7858-E05F6A843ADE}"/>
                </a:ext>
              </a:extLst>
            </p:cNvPr>
            <p:cNvSpPr txBox="1"/>
            <p:nvPr/>
          </p:nvSpPr>
          <p:spPr>
            <a:xfrm>
              <a:off x="207825" y="4347155"/>
              <a:ext cx="67602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+mn-ea"/>
                  <a:ea typeface="+mn-ea"/>
                </a:rPr>
                <a:t>지름은 반지름의 </a:t>
              </a:r>
              <a:r>
                <a:rPr lang="en-US" altLang="ko-KR" sz="1600" dirty="0">
                  <a:latin typeface="+mn-ea"/>
                  <a:ea typeface="+mn-ea"/>
                </a:rPr>
                <a:t>2</a:t>
              </a:r>
              <a:r>
                <a:rPr lang="ko-KR" altLang="en-US" sz="1600" dirty="0">
                  <a:latin typeface="+mn-ea"/>
                  <a:ea typeface="+mn-ea"/>
                </a:rPr>
                <a:t>배이므로 지름의 길이는 </a:t>
              </a:r>
              <a:r>
                <a:rPr lang="en-US" altLang="ko-KR" sz="1600" dirty="0">
                  <a:latin typeface="+mn-ea"/>
                  <a:ea typeface="+mn-ea"/>
                </a:rPr>
                <a:t>9 cm</a:t>
              </a:r>
              <a:r>
                <a:rPr lang="ko-KR" altLang="en-US" sz="1600" dirty="0">
                  <a:latin typeface="+mn-ea"/>
                  <a:ea typeface="+mn-ea"/>
                </a:rPr>
                <a:t>의 </a:t>
              </a:r>
              <a:r>
                <a:rPr lang="en-US" altLang="ko-KR" sz="1600" dirty="0">
                  <a:latin typeface="+mn-ea"/>
                  <a:ea typeface="+mn-ea"/>
                </a:rPr>
                <a:t>2</a:t>
              </a:r>
              <a:r>
                <a:rPr lang="ko-KR" altLang="en-US" sz="1600" dirty="0">
                  <a:latin typeface="+mn-ea"/>
                  <a:ea typeface="+mn-ea"/>
                </a:rPr>
                <a:t>배인 </a:t>
              </a:r>
              <a:r>
                <a:rPr lang="en-US" altLang="ko-KR" sz="1600" dirty="0">
                  <a:latin typeface="+mn-ea"/>
                  <a:ea typeface="+mn-ea"/>
                </a:rPr>
                <a:t>18 cm</a:t>
              </a:r>
              <a:r>
                <a:rPr lang="ko-KR" altLang="en-US" sz="1600" dirty="0">
                  <a:latin typeface="+mn-ea"/>
                  <a:ea typeface="+mn-ea"/>
                </a:rPr>
                <a:t>입니다</a:t>
              </a:r>
              <a:r>
                <a:rPr lang="en-US" altLang="ko-KR" sz="1600" dirty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7061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중요 표시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68" name="타원 67"/>
          <p:cNvSpPr/>
          <p:nvPr/>
        </p:nvSpPr>
        <p:spPr>
          <a:xfrm>
            <a:off x="5821773" y="50952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suhi_p_0302_03_0003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0990" y="1604119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그림에서 가장 큰 원의 지름을 구해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sp>
        <p:nvSpPr>
          <p:cNvPr id="46" name="타원 45"/>
          <p:cNvSpPr/>
          <p:nvPr/>
        </p:nvSpPr>
        <p:spPr>
          <a:xfrm>
            <a:off x="116415" y="50245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720584" y="50877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7" name="Group 1072">
            <a:extLst>
              <a:ext uri="{FF2B5EF4-FFF2-40B4-BE49-F238E27FC236}">
                <a16:creationId xmlns:a16="http://schemas.microsoft.com/office/drawing/2014/main" id="{9A0F9483-E315-4C9D-B630-620076542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970057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bg.png</a:t>
                      </a:r>
                    </a:p>
                    <a:p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수학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박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) 3-2 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\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app\resource\</a:t>
                      </a:r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\lesson01\ops\ms_lesson01\images\ms_32_3_02_06_01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TextBox 8">
            <a:extLst>
              <a:ext uri="{FF2B5EF4-FFF2-40B4-BE49-F238E27FC236}">
                <a16:creationId xmlns:a16="http://schemas.microsoft.com/office/drawing/2014/main" id="{1B4CA00E-8372-15AA-D276-DAB0D6219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C08A94FE-FC5B-8EAA-C73A-F85A81C1B32B}"/>
              </a:ext>
            </a:extLst>
          </p:cNvPr>
          <p:cNvGrpSpPr/>
          <p:nvPr/>
        </p:nvGrpSpPr>
        <p:grpSpPr>
          <a:xfrm>
            <a:off x="4535996" y="1151004"/>
            <a:ext cx="2385311" cy="346249"/>
            <a:chOff x="4382455" y="1170260"/>
            <a:chExt cx="2385311" cy="346249"/>
          </a:xfrm>
        </p:grpSpPr>
        <p:sp>
          <p:nvSpPr>
            <p:cNvPr id="50" name="순서도: 대체 처리 49">
              <a:extLst>
                <a:ext uri="{FF2B5EF4-FFF2-40B4-BE49-F238E27FC236}">
                  <a16:creationId xmlns:a16="http://schemas.microsoft.com/office/drawing/2014/main" id="{90187A7A-C9F4-7F2B-89A4-CDB300B66CBB}"/>
                </a:ext>
              </a:extLst>
            </p:cNvPr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1142B30-420E-650E-19FE-A03843EEB2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5417" y="12029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id="{C9223484-8BED-ABE3-C7D4-CDA1BEE3285A}"/>
                </a:ext>
              </a:extLst>
            </p:cNvPr>
            <p:cNvSpPr/>
            <p:nvPr/>
          </p:nvSpPr>
          <p:spPr>
            <a:xfrm>
              <a:off x="5951743" y="124957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순서도: 대체 처리 59">
              <a:extLst>
                <a:ext uri="{FF2B5EF4-FFF2-40B4-BE49-F238E27FC236}">
                  <a16:creationId xmlns:a16="http://schemas.microsoft.com/office/drawing/2014/main" id="{742DBB7B-56E1-97D3-36B6-4E6B66AEBDCB}"/>
                </a:ext>
              </a:extLst>
            </p:cNvPr>
            <p:cNvSpPr/>
            <p:nvPr/>
          </p:nvSpPr>
          <p:spPr>
            <a:xfrm>
              <a:off x="5659916" y="124454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순서도: 대체 처리 78">
              <a:extLst>
                <a:ext uri="{FF2B5EF4-FFF2-40B4-BE49-F238E27FC236}">
                  <a16:creationId xmlns:a16="http://schemas.microsoft.com/office/drawing/2014/main" id="{25C70271-8B07-51A1-D99D-168EA3CB9E41}"/>
                </a:ext>
              </a:extLst>
            </p:cNvPr>
            <p:cNvSpPr/>
            <p:nvPr/>
          </p:nvSpPr>
          <p:spPr>
            <a:xfrm>
              <a:off x="5373429" y="123732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순서도: 대체 처리 79">
              <a:extLst>
                <a:ext uri="{FF2B5EF4-FFF2-40B4-BE49-F238E27FC236}">
                  <a16:creationId xmlns:a16="http://schemas.microsoft.com/office/drawing/2014/main" id="{F24A5189-6F45-6EFF-50D6-391F1F34394F}"/>
                </a:ext>
              </a:extLst>
            </p:cNvPr>
            <p:cNvSpPr/>
            <p:nvPr/>
          </p:nvSpPr>
          <p:spPr>
            <a:xfrm>
              <a:off x="5090722" y="123111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순서도: 대체 처리 83">
              <a:extLst>
                <a:ext uri="{FF2B5EF4-FFF2-40B4-BE49-F238E27FC236}">
                  <a16:creationId xmlns:a16="http://schemas.microsoft.com/office/drawing/2014/main" id="{C5D25342-D527-417D-D7D8-1817E73951D9}"/>
                </a:ext>
              </a:extLst>
            </p:cNvPr>
            <p:cNvSpPr/>
            <p:nvPr/>
          </p:nvSpPr>
          <p:spPr>
            <a:xfrm>
              <a:off x="6235606" y="125660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1EB22D4-5049-90B1-68CF-0B47D2EDE6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9716" y="1170260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7" name="순서도: 대체 처리 86">
              <a:extLst>
                <a:ext uri="{FF2B5EF4-FFF2-40B4-BE49-F238E27FC236}">
                  <a16:creationId xmlns:a16="http://schemas.microsoft.com/office/drawing/2014/main" id="{B503C2B9-61E9-A2FB-E299-C6236426F2FB}"/>
                </a:ext>
              </a:extLst>
            </p:cNvPr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9D9486B-3EA9-8745-262F-B0AF723403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2455" y="1188191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BFFFBE0-C154-3FF5-28A7-88DDEBDFFD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0755" y="1170714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8FC10F3-60B3-1B7D-106F-2A26908F46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4006" y="1182029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7BA3396-7AD6-2885-8134-CD3AE0414C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9934" y="1184961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DFF833B-0553-E132-0897-B160911A51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3674" y="1190335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E252F1A0-6F90-821A-4C2E-201843E1B5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3925" y="1973217"/>
            <a:ext cx="2688020" cy="27286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5998763-AC0A-0F65-0355-C9666C271E67}"/>
              </a:ext>
            </a:extLst>
          </p:cNvPr>
          <p:cNvSpPr/>
          <p:nvPr/>
        </p:nvSpPr>
        <p:spPr>
          <a:xfrm>
            <a:off x="6099583" y="4431740"/>
            <a:ext cx="530821" cy="47475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C713FE1-07CD-082E-C11B-4CE60AE77EBF}"/>
              </a:ext>
            </a:extLst>
          </p:cNvPr>
          <p:cNvSpPr/>
          <p:nvPr/>
        </p:nvSpPr>
        <p:spPr>
          <a:xfrm>
            <a:off x="8085166" y="3429000"/>
            <a:ext cx="530821" cy="384721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B232F363-E207-1CAB-4824-7A7DD83D9F3E}"/>
              </a:ext>
            </a:extLst>
          </p:cNvPr>
          <p:cNvSpPr/>
          <p:nvPr/>
        </p:nvSpPr>
        <p:spPr>
          <a:xfrm>
            <a:off x="4126569" y="2969281"/>
            <a:ext cx="337419" cy="20134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EDD1920-8268-9104-E053-686F9B2BEFF3}"/>
              </a:ext>
            </a:extLst>
          </p:cNvPr>
          <p:cNvSpPr txBox="1"/>
          <p:nvPr/>
        </p:nvSpPr>
        <p:spPr>
          <a:xfrm>
            <a:off x="3565220" y="4808581"/>
            <a:ext cx="8267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6D16E2D-F6A4-E4EE-0BC4-64AF50AFE9E0}"/>
              </a:ext>
            </a:extLst>
          </p:cNvPr>
          <p:cNvSpPr txBox="1"/>
          <p:nvPr/>
        </p:nvSpPr>
        <p:spPr>
          <a:xfrm>
            <a:off x="2998138" y="4808582"/>
            <a:ext cx="562858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9" name="그림 98">
            <a:extLst>
              <a:ext uri="{FF2B5EF4-FFF2-40B4-BE49-F238E27FC236}">
                <a16:creationId xmlns:a16="http://schemas.microsoft.com/office/drawing/2014/main" id="{3A720FE2-744E-9374-2C26-C6CC8E60BCE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3" y="1999853"/>
            <a:ext cx="420441" cy="354056"/>
          </a:xfrm>
          <a:prstGeom prst="rect">
            <a:avLst/>
          </a:prstGeom>
        </p:spPr>
      </p:pic>
      <p:sp>
        <p:nvSpPr>
          <p:cNvPr id="100" name="타원 99">
            <a:extLst>
              <a:ext uri="{FF2B5EF4-FFF2-40B4-BE49-F238E27FC236}">
                <a16:creationId xmlns:a16="http://schemas.microsoft.com/office/drawing/2014/main" id="{B70250F6-2B0A-6FDB-76E5-97782CF363AD}"/>
              </a:ext>
            </a:extLst>
          </p:cNvPr>
          <p:cNvSpPr/>
          <p:nvPr/>
        </p:nvSpPr>
        <p:spPr>
          <a:xfrm>
            <a:off x="98881" y="19851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6466087-D6F6-2FCD-6DBA-246C37A7717E}"/>
              </a:ext>
            </a:extLst>
          </p:cNvPr>
          <p:cNvSpPr txBox="1"/>
          <p:nvPr/>
        </p:nvSpPr>
        <p:spPr>
          <a:xfrm>
            <a:off x="1583668" y="1043154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48~49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9">
            <a:extLst>
              <a:ext uri="{FF2B5EF4-FFF2-40B4-BE49-F238E27FC236}">
                <a16:creationId xmlns:a16="http://schemas.microsoft.com/office/drawing/2014/main" id="{DA187E61-6CD1-0045-BD88-E2C66881C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80996" y="5056350"/>
            <a:ext cx="360000" cy="355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463988" y="2996952"/>
            <a:ext cx="180020" cy="18002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900" smtClean="0">
              <a:solidFill>
                <a:schemeClr val="tx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57D2135-B1A0-C8E0-C804-C465B60E1491}"/>
              </a:ext>
            </a:extLst>
          </p:cNvPr>
          <p:cNvSpPr txBox="1"/>
          <p:nvPr/>
        </p:nvSpPr>
        <p:spPr>
          <a:xfrm>
            <a:off x="3997268" y="2860556"/>
            <a:ext cx="8267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cm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620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suhi_p_0302_03_0003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430662" y="52328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640990" y="1352091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그림에서 가장 큰 원의 지름을 구해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338343"/>
            <a:ext cx="340779" cy="357006"/>
          </a:xfrm>
          <a:prstGeom prst="rect">
            <a:avLst/>
          </a:prstGeom>
        </p:spPr>
      </p:pic>
      <p:sp>
        <p:nvSpPr>
          <p:cNvPr id="21" name="TextBox 8">
            <a:extLst>
              <a:ext uri="{FF2B5EF4-FFF2-40B4-BE49-F238E27FC236}">
                <a16:creationId xmlns:a16="http://schemas.microsoft.com/office/drawing/2014/main" id="{7ACA5D70-7ADE-19A5-C691-A90DAFCEC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860D49-FC6F-6DBE-9AAE-68AC24A9A0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2080" y="1911262"/>
            <a:ext cx="3048425" cy="272453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D06DDAE-877F-2E55-238E-321CD21FF919}"/>
              </a:ext>
            </a:extLst>
          </p:cNvPr>
          <p:cNvSpPr/>
          <p:nvPr/>
        </p:nvSpPr>
        <p:spPr>
          <a:xfrm>
            <a:off x="4031940" y="2852936"/>
            <a:ext cx="684076" cy="288032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8C0B0D-8891-87DD-7672-A65A6027BA69}"/>
              </a:ext>
            </a:extLst>
          </p:cNvPr>
          <p:cNvSpPr txBox="1"/>
          <p:nvPr/>
        </p:nvSpPr>
        <p:spPr>
          <a:xfrm>
            <a:off x="4103776" y="2804591"/>
            <a:ext cx="8267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 cm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9">
            <a:extLst>
              <a:ext uri="{FF2B5EF4-FFF2-40B4-BE49-F238E27FC236}">
                <a16:creationId xmlns:a16="http://schemas.microsoft.com/office/drawing/2014/main" id="{8305B47E-363E-07EA-E9A9-AAB68F879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DD1920-8268-9104-E053-686F9B2BEFF3}"/>
              </a:ext>
            </a:extLst>
          </p:cNvPr>
          <p:cNvSpPr txBox="1"/>
          <p:nvPr/>
        </p:nvSpPr>
        <p:spPr>
          <a:xfrm>
            <a:off x="3565220" y="4986471"/>
            <a:ext cx="8267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D16E2D-F6A4-E4EE-0BC4-64AF50AFE9E0}"/>
              </a:ext>
            </a:extLst>
          </p:cNvPr>
          <p:cNvSpPr txBox="1"/>
          <p:nvPr/>
        </p:nvSpPr>
        <p:spPr>
          <a:xfrm>
            <a:off x="2998138" y="4986472"/>
            <a:ext cx="562858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80996" y="5234240"/>
            <a:ext cx="360000" cy="355000"/>
          </a:xfrm>
          <a:prstGeom prst="rect">
            <a:avLst/>
          </a:prstGeom>
        </p:spPr>
      </p:pic>
      <p:graphicFrame>
        <p:nvGraphicFramePr>
          <p:cNvPr id="36" name="Group 1072">
            <a:extLst>
              <a:ext uri="{FF2B5EF4-FFF2-40B4-BE49-F238E27FC236}">
                <a16:creationId xmlns:a16="http://schemas.microsoft.com/office/drawing/2014/main" id="{9A0F9483-E315-4C9D-B630-620076542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095812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pop_01_bg.svg</a:t>
                      </a:r>
                    </a:p>
                    <a:p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수학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박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) 3-2 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\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app\resource\</a:t>
                      </a:r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\lesson01\ops\ms_lesson01\images\ms_32_3_02_06_01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148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suhi_p_0302_03_0003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0990" y="1604119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그림에서 가장 큰 원의 지름을 구해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sp>
        <p:nvSpPr>
          <p:cNvPr id="44" name="TextBox 8">
            <a:extLst>
              <a:ext uri="{FF2B5EF4-FFF2-40B4-BE49-F238E27FC236}">
                <a16:creationId xmlns:a16="http://schemas.microsoft.com/office/drawing/2014/main" id="{1B4CA00E-8372-15AA-D276-DAB0D6219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C08A94FE-FC5B-8EAA-C73A-F85A81C1B32B}"/>
              </a:ext>
            </a:extLst>
          </p:cNvPr>
          <p:cNvGrpSpPr/>
          <p:nvPr/>
        </p:nvGrpSpPr>
        <p:grpSpPr>
          <a:xfrm>
            <a:off x="4535996" y="1151004"/>
            <a:ext cx="2385311" cy="346249"/>
            <a:chOff x="4382455" y="1170260"/>
            <a:chExt cx="2385311" cy="346249"/>
          </a:xfrm>
        </p:grpSpPr>
        <p:sp>
          <p:nvSpPr>
            <p:cNvPr id="50" name="순서도: 대체 처리 49">
              <a:extLst>
                <a:ext uri="{FF2B5EF4-FFF2-40B4-BE49-F238E27FC236}">
                  <a16:creationId xmlns:a16="http://schemas.microsoft.com/office/drawing/2014/main" id="{90187A7A-C9F4-7F2B-89A4-CDB300B66CBB}"/>
                </a:ext>
              </a:extLst>
            </p:cNvPr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1142B30-420E-650E-19FE-A03843EEB2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5417" y="12029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id="{C9223484-8BED-ABE3-C7D4-CDA1BEE3285A}"/>
                </a:ext>
              </a:extLst>
            </p:cNvPr>
            <p:cNvSpPr/>
            <p:nvPr/>
          </p:nvSpPr>
          <p:spPr>
            <a:xfrm>
              <a:off x="5951743" y="124957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순서도: 대체 처리 59">
              <a:extLst>
                <a:ext uri="{FF2B5EF4-FFF2-40B4-BE49-F238E27FC236}">
                  <a16:creationId xmlns:a16="http://schemas.microsoft.com/office/drawing/2014/main" id="{742DBB7B-56E1-97D3-36B6-4E6B66AEBDCB}"/>
                </a:ext>
              </a:extLst>
            </p:cNvPr>
            <p:cNvSpPr/>
            <p:nvPr/>
          </p:nvSpPr>
          <p:spPr>
            <a:xfrm>
              <a:off x="5659916" y="124454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순서도: 대체 처리 78">
              <a:extLst>
                <a:ext uri="{FF2B5EF4-FFF2-40B4-BE49-F238E27FC236}">
                  <a16:creationId xmlns:a16="http://schemas.microsoft.com/office/drawing/2014/main" id="{25C70271-8B07-51A1-D99D-168EA3CB9E41}"/>
                </a:ext>
              </a:extLst>
            </p:cNvPr>
            <p:cNvSpPr/>
            <p:nvPr/>
          </p:nvSpPr>
          <p:spPr>
            <a:xfrm>
              <a:off x="5373429" y="123732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순서도: 대체 처리 79">
              <a:extLst>
                <a:ext uri="{FF2B5EF4-FFF2-40B4-BE49-F238E27FC236}">
                  <a16:creationId xmlns:a16="http://schemas.microsoft.com/office/drawing/2014/main" id="{F24A5189-6F45-6EFF-50D6-391F1F34394F}"/>
                </a:ext>
              </a:extLst>
            </p:cNvPr>
            <p:cNvSpPr/>
            <p:nvPr/>
          </p:nvSpPr>
          <p:spPr>
            <a:xfrm>
              <a:off x="5090722" y="123111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순서도: 대체 처리 83">
              <a:extLst>
                <a:ext uri="{FF2B5EF4-FFF2-40B4-BE49-F238E27FC236}">
                  <a16:creationId xmlns:a16="http://schemas.microsoft.com/office/drawing/2014/main" id="{C5D25342-D527-417D-D7D8-1817E73951D9}"/>
                </a:ext>
              </a:extLst>
            </p:cNvPr>
            <p:cNvSpPr/>
            <p:nvPr/>
          </p:nvSpPr>
          <p:spPr>
            <a:xfrm>
              <a:off x="6235606" y="125660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1EB22D4-5049-90B1-68CF-0B47D2EDE6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9716" y="1170260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7" name="순서도: 대체 처리 86">
              <a:extLst>
                <a:ext uri="{FF2B5EF4-FFF2-40B4-BE49-F238E27FC236}">
                  <a16:creationId xmlns:a16="http://schemas.microsoft.com/office/drawing/2014/main" id="{B503C2B9-61E9-A2FB-E299-C6236426F2FB}"/>
                </a:ext>
              </a:extLst>
            </p:cNvPr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9D9486B-3EA9-8745-262F-B0AF723403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2455" y="1188191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BFFFBE0-C154-3FF5-28A7-88DDEBDFFD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0755" y="1170714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8FC10F3-60B3-1B7D-106F-2A26908F46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4006" y="1182029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7BA3396-7AD6-2885-8134-CD3AE0414C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9934" y="1184961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DFF833B-0553-E132-0897-B160911A51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3674" y="1190335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E252F1A0-6F90-821A-4C2E-201843E1B5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3925" y="1973217"/>
            <a:ext cx="2688020" cy="27286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5998763-AC0A-0F65-0355-C9666C271E67}"/>
              </a:ext>
            </a:extLst>
          </p:cNvPr>
          <p:cNvSpPr/>
          <p:nvPr/>
        </p:nvSpPr>
        <p:spPr>
          <a:xfrm>
            <a:off x="6099583" y="4431740"/>
            <a:ext cx="530821" cy="47475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C713FE1-07CD-082E-C11B-4CE60AE77EBF}"/>
              </a:ext>
            </a:extLst>
          </p:cNvPr>
          <p:cNvSpPr/>
          <p:nvPr/>
        </p:nvSpPr>
        <p:spPr>
          <a:xfrm>
            <a:off x="8085166" y="3429000"/>
            <a:ext cx="530821" cy="384721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B232F363-E207-1CAB-4824-7A7DD83D9F3E}"/>
              </a:ext>
            </a:extLst>
          </p:cNvPr>
          <p:cNvSpPr/>
          <p:nvPr/>
        </p:nvSpPr>
        <p:spPr>
          <a:xfrm>
            <a:off x="4126569" y="2969281"/>
            <a:ext cx="337419" cy="20134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EDD1920-8268-9104-E053-686F9B2BEFF3}"/>
              </a:ext>
            </a:extLst>
          </p:cNvPr>
          <p:cNvSpPr txBox="1"/>
          <p:nvPr/>
        </p:nvSpPr>
        <p:spPr>
          <a:xfrm>
            <a:off x="3565220" y="4808581"/>
            <a:ext cx="8267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6D16E2D-F6A4-E4EE-0BC4-64AF50AFE9E0}"/>
              </a:ext>
            </a:extLst>
          </p:cNvPr>
          <p:cNvSpPr txBox="1"/>
          <p:nvPr/>
        </p:nvSpPr>
        <p:spPr>
          <a:xfrm>
            <a:off x="2998138" y="4808582"/>
            <a:ext cx="562858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9" name="그림 98">
            <a:extLst>
              <a:ext uri="{FF2B5EF4-FFF2-40B4-BE49-F238E27FC236}">
                <a16:creationId xmlns:a16="http://schemas.microsoft.com/office/drawing/2014/main" id="{3A720FE2-744E-9374-2C26-C6CC8E60BCE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3" y="1999853"/>
            <a:ext cx="420441" cy="354056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16466087-D6F6-2FCD-6DBA-246C37A7717E}"/>
              </a:ext>
            </a:extLst>
          </p:cNvPr>
          <p:cNvSpPr txBox="1"/>
          <p:nvPr/>
        </p:nvSpPr>
        <p:spPr>
          <a:xfrm>
            <a:off x="1583668" y="1043154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48~49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9">
            <a:extLst>
              <a:ext uri="{FF2B5EF4-FFF2-40B4-BE49-F238E27FC236}">
                <a16:creationId xmlns:a16="http://schemas.microsoft.com/office/drawing/2014/main" id="{DA187E61-6CD1-0045-BD88-E2C66881C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80996" y="5056350"/>
            <a:ext cx="360000" cy="355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463988" y="2996952"/>
            <a:ext cx="180020" cy="18002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900" smtClean="0">
              <a:solidFill>
                <a:schemeClr val="tx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57D2135-B1A0-C8E0-C804-C465B60E1491}"/>
              </a:ext>
            </a:extLst>
          </p:cNvPr>
          <p:cNvSpPr txBox="1"/>
          <p:nvPr/>
        </p:nvSpPr>
        <p:spPr>
          <a:xfrm>
            <a:off x="3997268" y="2860556"/>
            <a:ext cx="8267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cm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48E3F7A0-A637-8A9B-C276-09772EF9062D}"/>
              </a:ext>
            </a:extLst>
          </p:cNvPr>
          <p:cNvGrpSpPr/>
          <p:nvPr/>
        </p:nvGrpSpPr>
        <p:grpSpPr>
          <a:xfrm>
            <a:off x="207825" y="3789040"/>
            <a:ext cx="6667165" cy="1404156"/>
            <a:chOff x="207825" y="3829702"/>
            <a:chExt cx="6667165" cy="1404156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30FF4B2-165F-1BB5-7F54-B3260419EA65}"/>
                </a:ext>
              </a:extLst>
            </p:cNvPr>
            <p:cNvSpPr/>
            <p:nvPr/>
          </p:nvSpPr>
          <p:spPr>
            <a:xfrm>
              <a:off x="207825" y="3973718"/>
              <a:ext cx="6667165" cy="107209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3" name="모서리가 둥근 직사각형 29">
              <a:extLst>
                <a:ext uri="{FF2B5EF4-FFF2-40B4-BE49-F238E27FC236}">
                  <a16:creationId xmlns:a16="http://schemas.microsoft.com/office/drawing/2014/main" id="{73A4D72E-F610-0E79-8E3C-92E015550C0A}"/>
                </a:ext>
              </a:extLst>
            </p:cNvPr>
            <p:cNvSpPr/>
            <p:nvPr/>
          </p:nvSpPr>
          <p:spPr>
            <a:xfrm>
              <a:off x="353387" y="3829702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6" name="직각 삼각형 55">
              <a:extLst>
                <a:ext uri="{FF2B5EF4-FFF2-40B4-BE49-F238E27FC236}">
                  <a16:creationId xmlns:a16="http://schemas.microsoft.com/office/drawing/2014/main" id="{7E6BFC4B-3D3A-5509-740D-24883FB2D2D6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F022EE0-7394-8958-B117-AF44AB9A9C7E}"/>
                </a:ext>
              </a:extLst>
            </p:cNvPr>
            <p:cNvSpPr txBox="1"/>
            <p:nvPr/>
          </p:nvSpPr>
          <p:spPr>
            <a:xfrm>
              <a:off x="368030" y="4261750"/>
              <a:ext cx="634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+mn-ea"/>
                  <a:ea typeface="+mn-ea"/>
                </a:rPr>
                <a:t>작은 원의 반지름이 </a:t>
              </a:r>
              <a:r>
                <a:rPr lang="en-US" altLang="ko-KR" sz="1600" dirty="0">
                  <a:latin typeface="+mn-ea"/>
                  <a:ea typeface="+mn-ea"/>
                </a:rPr>
                <a:t>5cm</a:t>
              </a:r>
              <a:r>
                <a:rPr lang="ko-KR" altLang="en-US" sz="1600" dirty="0">
                  <a:latin typeface="+mn-ea"/>
                  <a:ea typeface="+mn-ea"/>
                </a:rPr>
                <a:t>이므로 작은 원의 지름은 </a:t>
              </a:r>
              <a:r>
                <a:rPr lang="en-US" altLang="ko-KR" sz="1600" dirty="0">
                  <a:latin typeface="+mn-ea"/>
                  <a:ea typeface="+mn-ea"/>
                </a:rPr>
                <a:t>10 cm</a:t>
              </a:r>
              <a:r>
                <a:rPr lang="ko-KR" altLang="en-US" sz="1600" dirty="0">
                  <a:latin typeface="+mn-ea"/>
                  <a:ea typeface="+mn-ea"/>
                </a:rPr>
                <a:t>입니다</a:t>
              </a:r>
              <a:r>
                <a:rPr lang="en-US" altLang="ko-KR" sz="1600" dirty="0">
                  <a:latin typeface="+mn-ea"/>
                  <a:ea typeface="+mn-ea"/>
                </a:rPr>
                <a:t>. </a:t>
              </a:r>
            </a:p>
            <a:p>
              <a:r>
                <a:rPr lang="ko-KR" altLang="en-US" sz="1600" dirty="0">
                  <a:latin typeface="+mn-ea"/>
                  <a:ea typeface="+mn-ea"/>
                </a:rPr>
                <a:t>따라서 큰 원의 반지름은 </a:t>
              </a:r>
              <a:r>
                <a:rPr lang="en-US" altLang="ko-KR" sz="1600" dirty="0">
                  <a:latin typeface="+mn-ea"/>
                  <a:ea typeface="+mn-ea"/>
                </a:rPr>
                <a:t>10 cm</a:t>
              </a:r>
              <a:r>
                <a:rPr lang="ko-KR" altLang="en-US" sz="1600" dirty="0">
                  <a:latin typeface="+mn-ea"/>
                  <a:ea typeface="+mn-ea"/>
                </a:rPr>
                <a:t>이고 큰 원의 지름은 </a:t>
              </a:r>
              <a:r>
                <a:rPr lang="en-US" altLang="ko-KR" sz="1600" dirty="0">
                  <a:latin typeface="+mn-ea"/>
                  <a:ea typeface="+mn-ea"/>
                </a:rPr>
                <a:t>20 cm</a:t>
              </a:r>
              <a:r>
                <a:rPr lang="ko-KR" altLang="en-US" sz="1600" dirty="0">
                  <a:latin typeface="+mn-ea"/>
                  <a:ea typeface="+mn-ea"/>
                </a:rPr>
                <a:t>입니다</a:t>
              </a:r>
              <a:r>
                <a:rPr lang="en-US" altLang="ko-KR" sz="1600" dirty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380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중요 표시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suhi_p_0302_03_0003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564" y="1610039"/>
            <a:ext cx="630727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 모양의 색종이를 그림과 같이 두 번 접었다 펴서 생긴 모양을 보고 친구들이 대화를 나누고 있습니다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중심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반지름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지름을 알맞게 써넣으세요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" y="1628973"/>
            <a:ext cx="348893" cy="348893"/>
          </a:xfrm>
          <a:prstGeom prst="rect">
            <a:avLst/>
          </a:prstGeom>
        </p:spPr>
      </p:pic>
      <p:graphicFrame>
        <p:nvGraphicFramePr>
          <p:cNvPr id="61" name="Group 1072">
            <a:extLst>
              <a:ext uri="{FF2B5EF4-FFF2-40B4-BE49-F238E27FC236}">
                <a16:creationId xmlns:a16="http://schemas.microsoft.com/office/drawing/2014/main" id="{66F4A296-190D-4929-B13D-CE127B2C5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59582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img_01.svg</a:t>
                      </a:r>
                    </a:p>
                    <a:p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\lesson03\ops\ms_lesson03\images\ms_32_3_02_07_01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8">
            <a:extLst>
              <a:ext uri="{FF2B5EF4-FFF2-40B4-BE49-F238E27FC236}">
                <a16:creationId xmlns:a16="http://schemas.microsoft.com/office/drawing/2014/main" id="{25C79609-5D82-165B-3C17-C19D5FB95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DE1D5706-4C12-841D-083C-1202E80F4044}"/>
              </a:ext>
            </a:extLst>
          </p:cNvPr>
          <p:cNvGrpSpPr/>
          <p:nvPr/>
        </p:nvGrpSpPr>
        <p:grpSpPr>
          <a:xfrm>
            <a:off x="4535996" y="1151004"/>
            <a:ext cx="2408732" cy="346249"/>
            <a:chOff x="4382455" y="1170260"/>
            <a:chExt cx="2408732" cy="346249"/>
          </a:xfrm>
        </p:grpSpPr>
        <p:sp>
          <p:nvSpPr>
            <p:cNvPr id="69" name="순서도: 대체 처리 68">
              <a:extLst>
                <a:ext uri="{FF2B5EF4-FFF2-40B4-BE49-F238E27FC236}">
                  <a16:creationId xmlns:a16="http://schemas.microsoft.com/office/drawing/2014/main" id="{6FA26B61-DD54-CBFB-C04E-71602C94F6BF}"/>
                </a:ext>
              </a:extLst>
            </p:cNvPr>
            <p:cNvSpPr/>
            <p:nvPr/>
          </p:nvSpPr>
          <p:spPr>
            <a:xfrm>
              <a:off x="6254757" y="125201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순서도: 대체 처리 70">
              <a:extLst>
                <a:ext uri="{FF2B5EF4-FFF2-40B4-BE49-F238E27FC236}">
                  <a16:creationId xmlns:a16="http://schemas.microsoft.com/office/drawing/2014/main" id="{4457F834-BA58-7F3B-309B-9AA8784E8D0C}"/>
                </a:ext>
              </a:extLst>
            </p:cNvPr>
            <p:cNvSpPr/>
            <p:nvPr/>
          </p:nvSpPr>
          <p:spPr>
            <a:xfrm>
              <a:off x="5951743" y="124957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순서도: 대체 처리 71">
              <a:extLst>
                <a:ext uri="{FF2B5EF4-FFF2-40B4-BE49-F238E27FC236}">
                  <a16:creationId xmlns:a16="http://schemas.microsoft.com/office/drawing/2014/main" id="{8C0BC689-DC8D-5F0D-61D5-D9FCBF1E9FA7}"/>
                </a:ext>
              </a:extLst>
            </p:cNvPr>
            <p:cNvSpPr/>
            <p:nvPr/>
          </p:nvSpPr>
          <p:spPr>
            <a:xfrm>
              <a:off x="5659916" y="124454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순서도: 대체 처리 72">
              <a:extLst>
                <a:ext uri="{FF2B5EF4-FFF2-40B4-BE49-F238E27FC236}">
                  <a16:creationId xmlns:a16="http://schemas.microsoft.com/office/drawing/2014/main" id="{EAA7E837-B4C5-A465-8489-BADB58C64AC0}"/>
                </a:ext>
              </a:extLst>
            </p:cNvPr>
            <p:cNvSpPr/>
            <p:nvPr/>
          </p:nvSpPr>
          <p:spPr>
            <a:xfrm>
              <a:off x="5373429" y="123732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순서도: 대체 처리 74">
              <a:extLst>
                <a:ext uri="{FF2B5EF4-FFF2-40B4-BE49-F238E27FC236}">
                  <a16:creationId xmlns:a16="http://schemas.microsoft.com/office/drawing/2014/main" id="{8A803669-0D1C-2881-0ED8-B002A452BAAB}"/>
                </a:ext>
              </a:extLst>
            </p:cNvPr>
            <p:cNvSpPr/>
            <p:nvPr/>
          </p:nvSpPr>
          <p:spPr>
            <a:xfrm>
              <a:off x="5090722" y="123111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순서도: 대체 처리 78">
              <a:extLst>
                <a:ext uri="{FF2B5EF4-FFF2-40B4-BE49-F238E27FC236}">
                  <a16:creationId xmlns:a16="http://schemas.microsoft.com/office/drawing/2014/main" id="{1DF498A5-23AC-7BDC-2CBF-C470735731DD}"/>
                </a:ext>
              </a:extLst>
            </p:cNvPr>
            <p:cNvSpPr/>
            <p:nvPr/>
          </p:nvSpPr>
          <p:spPr>
            <a:xfrm>
              <a:off x="6549930" y="1261833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AFE758C-B99C-E53E-7186-57FEAB5CCC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9716" y="1170260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2" name="순서도: 대체 처리 81">
              <a:extLst>
                <a:ext uri="{FF2B5EF4-FFF2-40B4-BE49-F238E27FC236}">
                  <a16:creationId xmlns:a16="http://schemas.microsoft.com/office/drawing/2014/main" id="{5C33D33A-A7A2-6427-8DF8-6C27A120CAA8}"/>
                </a:ext>
              </a:extLst>
            </p:cNvPr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AFC2B1C-BD42-2F78-8C2C-B0BC843595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2455" y="1188191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7D43146-755C-246D-2FA0-7825652C9F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0755" y="1170714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50B5DE91-E7A4-21B6-1A1F-DE4664D311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4006" y="1182029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092CC01-A75F-7133-E5B7-B86DAB34B5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9934" y="1184961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2789868-3E03-15C1-B054-7BE24AAE8E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7376" y="1184414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7C48C66-0FD6-393C-473F-1D81B0A22F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39637" y="1198201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90" name="Picture 12">
            <a:extLst>
              <a:ext uri="{FF2B5EF4-FFF2-40B4-BE49-F238E27FC236}">
                <a16:creationId xmlns:a16="http://schemas.microsoft.com/office/drawing/2014/main" id="{098ED8A3-737D-F204-1215-AD1C83290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985" y="1933137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7" name="그림 146">
            <a:extLst>
              <a:ext uri="{FF2B5EF4-FFF2-40B4-BE49-F238E27FC236}">
                <a16:creationId xmlns:a16="http://schemas.microsoft.com/office/drawing/2014/main" id="{1E624768-FF6B-BD81-739F-44F9853ACA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3" y="1999853"/>
            <a:ext cx="420441" cy="354056"/>
          </a:xfrm>
          <a:prstGeom prst="rect">
            <a:avLst/>
          </a:prstGeom>
        </p:spPr>
      </p:pic>
      <p:sp>
        <p:nvSpPr>
          <p:cNvPr id="148" name="타원 147">
            <a:extLst>
              <a:ext uri="{FF2B5EF4-FFF2-40B4-BE49-F238E27FC236}">
                <a16:creationId xmlns:a16="http://schemas.microsoft.com/office/drawing/2014/main" id="{9B1D9133-FE5F-EA03-CA92-03B317FB0A25}"/>
              </a:ext>
            </a:extLst>
          </p:cNvPr>
          <p:cNvSpPr/>
          <p:nvPr/>
        </p:nvSpPr>
        <p:spPr>
          <a:xfrm>
            <a:off x="98881" y="19851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6F4AB38-4BEB-AE5D-5FAA-109EA815023C}"/>
              </a:ext>
            </a:extLst>
          </p:cNvPr>
          <p:cNvSpPr txBox="1"/>
          <p:nvPr/>
        </p:nvSpPr>
        <p:spPr>
          <a:xfrm>
            <a:off x="1583668" y="1043154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48~49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0" name="TextBox 9">
            <a:extLst>
              <a:ext uri="{FF2B5EF4-FFF2-40B4-BE49-F238E27FC236}">
                <a16:creationId xmlns:a16="http://schemas.microsoft.com/office/drawing/2014/main" id="{DBF850B8-56ED-5295-7AFA-ABAB91143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4980" y="2995480"/>
            <a:ext cx="4817604" cy="1495661"/>
          </a:xfrm>
          <a:prstGeom prst="rect">
            <a:avLst/>
          </a:prstGeom>
        </p:spPr>
      </p:pic>
      <p:pic>
        <p:nvPicPr>
          <p:cNvPr id="59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568839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223" y="3568839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2" name="그룹 61"/>
          <p:cNvGrpSpPr/>
          <p:nvPr/>
        </p:nvGrpSpPr>
        <p:grpSpPr>
          <a:xfrm>
            <a:off x="2669377" y="5248309"/>
            <a:ext cx="1637116" cy="263186"/>
            <a:chOff x="319554" y="1245924"/>
            <a:chExt cx="2636592" cy="423864"/>
          </a:xfrm>
        </p:grpSpPr>
        <p:pic>
          <p:nvPicPr>
            <p:cNvPr id="63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4" name="타원 73">
            <a:extLst>
              <a:ext uri="{FF2B5EF4-FFF2-40B4-BE49-F238E27FC236}">
                <a16:creationId xmlns:a16="http://schemas.microsoft.com/office/drawing/2014/main" id="{9B1D9133-FE5F-EA03-CA92-03B317FB0A25}"/>
              </a:ext>
            </a:extLst>
          </p:cNvPr>
          <p:cNvSpPr/>
          <p:nvPr/>
        </p:nvSpPr>
        <p:spPr>
          <a:xfrm>
            <a:off x="2304825" y="52674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4316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suhi_p_0302_03_0003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564" y="1610039"/>
            <a:ext cx="630727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 모양의 색종이를 그림과 같이 두 번 접었다 펴서 생긴 모양을 보고 친구들이 대화를 나누고 있습니다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중심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반지름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지름을 알맞게 써넣으세요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" y="1628973"/>
            <a:ext cx="348893" cy="348893"/>
          </a:xfrm>
          <a:prstGeom prst="rect">
            <a:avLst/>
          </a:prstGeom>
        </p:spPr>
      </p:pic>
      <p:graphicFrame>
        <p:nvGraphicFramePr>
          <p:cNvPr id="61" name="Group 1072">
            <a:extLst>
              <a:ext uri="{FF2B5EF4-FFF2-40B4-BE49-F238E27FC236}">
                <a16:creationId xmlns:a16="http://schemas.microsoft.com/office/drawing/2014/main" id="{66F4A296-190D-4929-B13D-CE127B2C5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784095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img_01.png</a:t>
                      </a:r>
                    </a:p>
                    <a:p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\lesson03\ops\ms_lesson03\images\ms_32_3_02_07_01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8">
            <a:extLst>
              <a:ext uri="{FF2B5EF4-FFF2-40B4-BE49-F238E27FC236}">
                <a16:creationId xmlns:a16="http://schemas.microsoft.com/office/drawing/2014/main" id="{25C79609-5D82-165B-3C17-C19D5FB95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DE1D5706-4C12-841D-083C-1202E80F4044}"/>
              </a:ext>
            </a:extLst>
          </p:cNvPr>
          <p:cNvGrpSpPr/>
          <p:nvPr/>
        </p:nvGrpSpPr>
        <p:grpSpPr>
          <a:xfrm>
            <a:off x="4535996" y="1151004"/>
            <a:ext cx="2408732" cy="346249"/>
            <a:chOff x="4382455" y="1170260"/>
            <a:chExt cx="2408732" cy="346249"/>
          </a:xfrm>
        </p:grpSpPr>
        <p:sp>
          <p:nvSpPr>
            <p:cNvPr id="69" name="순서도: 대체 처리 68">
              <a:extLst>
                <a:ext uri="{FF2B5EF4-FFF2-40B4-BE49-F238E27FC236}">
                  <a16:creationId xmlns:a16="http://schemas.microsoft.com/office/drawing/2014/main" id="{6FA26B61-DD54-CBFB-C04E-71602C94F6BF}"/>
                </a:ext>
              </a:extLst>
            </p:cNvPr>
            <p:cNvSpPr/>
            <p:nvPr/>
          </p:nvSpPr>
          <p:spPr>
            <a:xfrm>
              <a:off x="6254757" y="125201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순서도: 대체 처리 70">
              <a:extLst>
                <a:ext uri="{FF2B5EF4-FFF2-40B4-BE49-F238E27FC236}">
                  <a16:creationId xmlns:a16="http://schemas.microsoft.com/office/drawing/2014/main" id="{4457F834-BA58-7F3B-309B-9AA8784E8D0C}"/>
                </a:ext>
              </a:extLst>
            </p:cNvPr>
            <p:cNvSpPr/>
            <p:nvPr/>
          </p:nvSpPr>
          <p:spPr>
            <a:xfrm>
              <a:off x="5951743" y="124957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순서도: 대체 처리 71">
              <a:extLst>
                <a:ext uri="{FF2B5EF4-FFF2-40B4-BE49-F238E27FC236}">
                  <a16:creationId xmlns:a16="http://schemas.microsoft.com/office/drawing/2014/main" id="{8C0BC689-DC8D-5F0D-61D5-D9FCBF1E9FA7}"/>
                </a:ext>
              </a:extLst>
            </p:cNvPr>
            <p:cNvSpPr/>
            <p:nvPr/>
          </p:nvSpPr>
          <p:spPr>
            <a:xfrm>
              <a:off x="5659916" y="124454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순서도: 대체 처리 72">
              <a:extLst>
                <a:ext uri="{FF2B5EF4-FFF2-40B4-BE49-F238E27FC236}">
                  <a16:creationId xmlns:a16="http://schemas.microsoft.com/office/drawing/2014/main" id="{EAA7E837-B4C5-A465-8489-BADB58C64AC0}"/>
                </a:ext>
              </a:extLst>
            </p:cNvPr>
            <p:cNvSpPr/>
            <p:nvPr/>
          </p:nvSpPr>
          <p:spPr>
            <a:xfrm>
              <a:off x="5373429" y="123732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순서도: 대체 처리 74">
              <a:extLst>
                <a:ext uri="{FF2B5EF4-FFF2-40B4-BE49-F238E27FC236}">
                  <a16:creationId xmlns:a16="http://schemas.microsoft.com/office/drawing/2014/main" id="{8A803669-0D1C-2881-0ED8-B002A452BAAB}"/>
                </a:ext>
              </a:extLst>
            </p:cNvPr>
            <p:cNvSpPr/>
            <p:nvPr/>
          </p:nvSpPr>
          <p:spPr>
            <a:xfrm>
              <a:off x="5090722" y="123111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순서도: 대체 처리 78">
              <a:extLst>
                <a:ext uri="{FF2B5EF4-FFF2-40B4-BE49-F238E27FC236}">
                  <a16:creationId xmlns:a16="http://schemas.microsoft.com/office/drawing/2014/main" id="{1DF498A5-23AC-7BDC-2CBF-C470735731DD}"/>
                </a:ext>
              </a:extLst>
            </p:cNvPr>
            <p:cNvSpPr/>
            <p:nvPr/>
          </p:nvSpPr>
          <p:spPr>
            <a:xfrm>
              <a:off x="6549930" y="1261833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AFE758C-B99C-E53E-7186-57FEAB5CCC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9716" y="1170260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2" name="순서도: 대체 처리 81">
              <a:extLst>
                <a:ext uri="{FF2B5EF4-FFF2-40B4-BE49-F238E27FC236}">
                  <a16:creationId xmlns:a16="http://schemas.microsoft.com/office/drawing/2014/main" id="{5C33D33A-A7A2-6427-8DF8-6C27A120CAA8}"/>
                </a:ext>
              </a:extLst>
            </p:cNvPr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AFC2B1C-BD42-2F78-8C2C-B0BC843595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2455" y="1188191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7D43146-755C-246D-2FA0-7825652C9F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0755" y="1170714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50B5DE91-E7A4-21B6-1A1F-DE4664D311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4006" y="1182029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092CC01-A75F-7133-E5B7-B86DAB34B5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9934" y="1184961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2789868-3E03-15C1-B054-7BE24AAE8E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7376" y="1184414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7C48C66-0FD6-393C-473F-1D81B0A22F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39637" y="1198201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90" name="Picture 12">
            <a:extLst>
              <a:ext uri="{FF2B5EF4-FFF2-40B4-BE49-F238E27FC236}">
                <a16:creationId xmlns:a16="http://schemas.microsoft.com/office/drawing/2014/main" id="{098ED8A3-737D-F204-1215-AD1C83290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985" y="1933137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7" name="그림 146">
            <a:extLst>
              <a:ext uri="{FF2B5EF4-FFF2-40B4-BE49-F238E27FC236}">
                <a16:creationId xmlns:a16="http://schemas.microsoft.com/office/drawing/2014/main" id="{1E624768-FF6B-BD81-739F-44F9853ACA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3" y="1999853"/>
            <a:ext cx="420441" cy="354056"/>
          </a:xfrm>
          <a:prstGeom prst="rect">
            <a:avLst/>
          </a:prstGeom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26F4AB38-4BEB-AE5D-5FAA-109EA815023C}"/>
              </a:ext>
            </a:extLst>
          </p:cNvPr>
          <p:cNvSpPr txBox="1"/>
          <p:nvPr/>
        </p:nvSpPr>
        <p:spPr>
          <a:xfrm>
            <a:off x="1583668" y="1043154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48~49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0" name="TextBox 9">
            <a:extLst>
              <a:ext uri="{FF2B5EF4-FFF2-40B4-BE49-F238E27FC236}">
                <a16:creationId xmlns:a16="http://schemas.microsoft.com/office/drawing/2014/main" id="{DBF850B8-56ED-5295-7AFA-ABAB91143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</a:p>
        </p:txBody>
      </p:sp>
      <p:grpSp>
        <p:nvGrpSpPr>
          <p:cNvPr id="62" name="그룹 61"/>
          <p:cNvGrpSpPr/>
          <p:nvPr/>
        </p:nvGrpSpPr>
        <p:grpSpPr>
          <a:xfrm>
            <a:off x="2669377" y="5248309"/>
            <a:ext cx="1637116" cy="263186"/>
            <a:chOff x="319554" y="1245924"/>
            <a:chExt cx="2636592" cy="423864"/>
          </a:xfrm>
        </p:grpSpPr>
        <p:pic>
          <p:nvPicPr>
            <p:cNvPr id="63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6955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119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40" t="46216" r="13681"/>
          <a:stretch/>
        </p:blipFill>
        <p:spPr>
          <a:xfrm>
            <a:off x="1864914" y="3618916"/>
            <a:ext cx="3246041" cy="1537891"/>
          </a:xfrm>
          <a:prstGeom prst="rect">
            <a:avLst/>
          </a:prstGeom>
        </p:spPr>
      </p:pic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/>
          <p:cNvSpPr/>
          <p:nvPr/>
        </p:nvSpPr>
        <p:spPr>
          <a:xfrm>
            <a:off x="5859638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50150" y="52087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4689929" y="52639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348725" y="2628199"/>
            <a:ext cx="1705032" cy="1726010"/>
            <a:chOff x="3695944" y="1351106"/>
            <a:chExt cx="1705032" cy="1726010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3695944" y="1351106"/>
              <a:ext cx="1705032" cy="1569291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이렇게 두 번 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접어 생긴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선분은 원의 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             이야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50" name="직각 삼각형 49"/>
            <p:cNvSpPr/>
            <p:nvPr/>
          </p:nvSpPr>
          <p:spPr>
            <a:xfrm rot="10800000">
              <a:off x="4898816" y="2915844"/>
              <a:ext cx="313317" cy="161272"/>
            </a:xfrm>
            <a:prstGeom prst="rt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F6D16E2D-F6A4-E4EE-0BC4-64AF50AFE9E0}"/>
              </a:ext>
            </a:extLst>
          </p:cNvPr>
          <p:cNvSpPr txBox="1"/>
          <p:nvPr/>
        </p:nvSpPr>
        <p:spPr>
          <a:xfrm>
            <a:off x="492012" y="3692351"/>
            <a:ext cx="91808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반지름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990" y="3915351"/>
            <a:ext cx="360000" cy="355000"/>
          </a:xfrm>
          <a:prstGeom prst="rect">
            <a:avLst/>
          </a:prstGeom>
        </p:spPr>
      </p:pic>
      <p:grpSp>
        <p:nvGrpSpPr>
          <p:cNvPr id="53" name="그룹 52"/>
          <p:cNvGrpSpPr/>
          <p:nvPr/>
        </p:nvGrpSpPr>
        <p:grpSpPr>
          <a:xfrm>
            <a:off x="2268538" y="2625139"/>
            <a:ext cx="2551724" cy="1012544"/>
            <a:chOff x="-1510998" y="737087"/>
            <a:chExt cx="2551724" cy="1012544"/>
          </a:xfrm>
        </p:grpSpPr>
        <p:sp>
          <p:nvSpPr>
            <p:cNvPr id="54" name="모서리가 둥근 직사각형 53"/>
            <p:cNvSpPr/>
            <p:nvPr/>
          </p:nvSpPr>
          <p:spPr>
            <a:xfrm>
              <a:off x="-1510998" y="737087"/>
              <a:ext cx="2551724" cy="85027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반을 접어 생긴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선분은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원의            이야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55" name="직각 삼각형 54"/>
            <p:cNvSpPr/>
            <p:nvPr/>
          </p:nvSpPr>
          <p:spPr>
            <a:xfrm rot="10800000">
              <a:off x="-885377" y="1588359"/>
              <a:ext cx="313317" cy="161272"/>
            </a:xfrm>
            <a:prstGeom prst="rt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F6D16E2D-F6A4-E4EE-0BC4-64AF50AFE9E0}"/>
              </a:ext>
            </a:extLst>
          </p:cNvPr>
          <p:cNvSpPr txBox="1"/>
          <p:nvPr/>
        </p:nvSpPr>
        <p:spPr>
          <a:xfrm>
            <a:off x="3234423" y="3019766"/>
            <a:ext cx="689769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지름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95876" y="3235344"/>
            <a:ext cx="360000" cy="355000"/>
          </a:xfrm>
          <a:prstGeom prst="rect">
            <a:avLst/>
          </a:prstGeom>
        </p:spPr>
      </p:pic>
      <p:grpSp>
        <p:nvGrpSpPr>
          <p:cNvPr id="58" name="그룹 57"/>
          <p:cNvGrpSpPr/>
          <p:nvPr/>
        </p:nvGrpSpPr>
        <p:grpSpPr>
          <a:xfrm>
            <a:off x="4941696" y="2631733"/>
            <a:ext cx="2042936" cy="1365981"/>
            <a:chOff x="-3735870" y="237408"/>
            <a:chExt cx="2042936" cy="1365981"/>
          </a:xfrm>
        </p:grpSpPr>
        <p:sp>
          <p:nvSpPr>
            <p:cNvPr id="68" name="모서리가 둥근 직사각형 67"/>
            <p:cNvSpPr/>
            <p:nvPr/>
          </p:nvSpPr>
          <p:spPr>
            <a:xfrm>
              <a:off x="-3735870" y="237408"/>
              <a:ext cx="2042936" cy="115750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두 선분이 만나는 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점은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원의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           이지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76" name="직각 삼각형 75"/>
            <p:cNvSpPr/>
            <p:nvPr/>
          </p:nvSpPr>
          <p:spPr>
            <a:xfrm rot="10800000" flipH="1">
              <a:off x="-3579416" y="1394913"/>
              <a:ext cx="228205" cy="208476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F6D16E2D-F6A4-E4EE-0BC4-64AF50AFE9E0}"/>
              </a:ext>
            </a:extLst>
          </p:cNvPr>
          <p:cNvSpPr txBox="1"/>
          <p:nvPr/>
        </p:nvSpPr>
        <p:spPr>
          <a:xfrm>
            <a:off x="5415515" y="3359667"/>
            <a:ext cx="689769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중심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47372" y="3374527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61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suhi_p_0302_03_0003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430662" y="52328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47564" y="1352091"/>
            <a:ext cx="63072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 모양의 색종이를 그림과 같이 두 번 접었다 펴서 생긴 모양을 보고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말을 써넣으세요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" y="1359702"/>
            <a:ext cx="348893" cy="348893"/>
          </a:xfrm>
          <a:prstGeom prst="rect">
            <a:avLst/>
          </a:prstGeom>
        </p:spPr>
      </p:pic>
      <p:sp>
        <p:nvSpPr>
          <p:cNvPr id="49" name="직사각형 48"/>
          <p:cNvSpPr/>
          <p:nvPr/>
        </p:nvSpPr>
        <p:spPr>
          <a:xfrm>
            <a:off x="241448" y="4592795"/>
            <a:ext cx="1224136" cy="452961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88219" y="2353514"/>
            <a:ext cx="1753978" cy="2082164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68" name="TextBox 8">
            <a:extLst>
              <a:ext uri="{FF2B5EF4-FFF2-40B4-BE49-F238E27FC236}">
                <a16:creationId xmlns:a16="http://schemas.microsoft.com/office/drawing/2014/main" id="{8A2E5577-BD82-144D-D5CA-CF1E297AD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pic>
        <p:nvPicPr>
          <p:cNvPr id="66" name="Picture 12">
            <a:extLst>
              <a:ext uri="{FF2B5EF4-FFF2-40B4-BE49-F238E27FC236}">
                <a16:creationId xmlns:a16="http://schemas.microsoft.com/office/drawing/2014/main" id="{2EA2636E-8D16-D666-0BBC-906DE0DB0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732" y="1676393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13283F6-F9E0-947F-5372-0AC7F3623F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56319" y="2109470"/>
            <a:ext cx="4075347" cy="2082164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78062A1E-5014-0962-E98A-B287D663653A}"/>
              </a:ext>
            </a:extLst>
          </p:cNvPr>
          <p:cNvSpPr txBox="1"/>
          <p:nvPr/>
        </p:nvSpPr>
        <p:spPr>
          <a:xfrm>
            <a:off x="1221782" y="4376487"/>
            <a:ext cx="487131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반을 접어 생긴 선분은 원의          이고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선분이 만나는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점은                 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4" name="TextBox 9">
            <a:extLst>
              <a:ext uri="{FF2B5EF4-FFF2-40B4-BE49-F238E27FC236}">
                <a16:creationId xmlns:a16="http://schemas.microsoft.com/office/drawing/2014/main" id="{8C296FD3-27E3-4B4C-2B68-F197F8779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D16E2D-F6A4-E4EE-0BC4-64AF50AFE9E0}"/>
              </a:ext>
            </a:extLst>
          </p:cNvPr>
          <p:cNvSpPr txBox="1"/>
          <p:nvPr/>
        </p:nvSpPr>
        <p:spPr>
          <a:xfrm>
            <a:off x="4463988" y="4303999"/>
            <a:ext cx="689769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지름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4048" y="4060744"/>
            <a:ext cx="360000" cy="355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6D16E2D-F6A4-E4EE-0BC4-64AF50AFE9E0}"/>
              </a:ext>
            </a:extLst>
          </p:cNvPr>
          <p:cNvSpPr txBox="1"/>
          <p:nvPr/>
        </p:nvSpPr>
        <p:spPr>
          <a:xfrm>
            <a:off x="3790394" y="4731942"/>
            <a:ext cx="134718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원의 중심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22897" y="4964740"/>
            <a:ext cx="360000" cy="355000"/>
          </a:xfrm>
          <a:prstGeom prst="rect">
            <a:avLst/>
          </a:prstGeom>
        </p:spPr>
      </p:pic>
      <p:graphicFrame>
        <p:nvGraphicFramePr>
          <p:cNvPr id="31" name="Group 1072">
            <a:extLst>
              <a:ext uri="{FF2B5EF4-FFF2-40B4-BE49-F238E27FC236}">
                <a16:creationId xmlns:a16="http://schemas.microsoft.com/office/drawing/2014/main" id="{66F4A296-190D-4929-B13D-CE127B2C5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177938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pop_01_bg.png</a:t>
                      </a:r>
                    </a:p>
                    <a:p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\lesson03\ops\ms_lesson03\images\ms_32_3_02_07_01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82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suhi_p_0302_03_0003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564" y="1610039"/>
            <a:ext cx="630727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 모양의 색종이를 그림과 같이 두 번 접었다 펴서 생긴 모양을 보고 친구들이 대화를 나누고 있습니다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중심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반지름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지름을 알맞게 써넣으세요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" y="1628973"/>
            <a:ext cx="348893" cy="348893"/>
          </a:xfrm>
          <a:prstGeom prst="rect">
            <a:avLst/>
          </a:prstGeom>
        </p:spPr>
      </p:pic>
      <p:sp>
        <p:nvSpPr>
          <p:cNvPr id="66" name="TextBox 8">
            <a:extLst>
              <a:ext uri="{FF2B5EF4-FFF2-40B4-BE49-F238E27FC236}">
                <a16:creationId xmlns:a16="http://schemas.microsoft.com/office/drawing/2014/main" id="{25C79609-5D82-165B-3C17-C19D5FB95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DE1D5706-4C12-841D-083C-1202E80F4044}"/>
              </a:ext>
            </a:extLst>
          </p:cNvPr>
          <p:cNvGrpSpPr/>
          <p:nvPr/>
        </p:nvGrpSpPr>
        <p:grpSpPr>
          <a:xfrm>
            <a:off x="4535996" y="1151004"/>
            <a:ext cx="2408732" cy="346249"/>
            <a:chOff x="4382455" y="1170260"/>
            <a:chExt cx="2408732" cy="346249"/>
          </a:xfrm>
        </p:grpSpPr>
        <p:sp>
          <p:nvSpPr>
            <p:cNvPr id="69" name="순서도: 대체 처리 68">
              <a:extLst>
                <a:ext uri="{FF2B5EF4-FFF2-40B4-BE49-F238E27FC236}">
                  <a16:creationId xmlns:a16="http://schemas.microsoft.com/office/drawing/2014/main" id="{6FA26B61-DD54-CBFB-C04E-71602C94F6BF}"/>
                </a:ext>
              </a:extLst>
            </p:cNvPr>
            <p:cNvSpPr/>
            <p:nvPr/>
          </p:nvSpPr>
          <p:spPr>
            <a:xfrm>
              <a:off x="6254757" y="125201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순서도: 대체 처리 70">
              <a:extLst>
                <a:ext uri="{FF2B5EF4-FFF2-40B4-BE49-F238E27FC236}">
                  <a16:creationId xmlns:a16="http://schemas.microsoft.com/office/drawing/2014/main" id="{4457F834-BA58-7F3B-309B-9AA8784E8D0C}"/>
                </a:ext>
              </a:extLst>
            </p:cNvPr>
            <p:cNvSpPr/>
            <p:nvPr/>
          </p:nvSpPr>
          <p:spPr>
            <a:xfrm>
              <a:off x="5951743" y="124957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순서도: 대체 처리 71">
              <a:extLst>
                <a:ext uri="{FF2B5EF4-FFF2-40B4-BE49-F238E27FC236}">
                  <a16:creationId xmlns:a16="http://schemas.microsoft.com/office/drawing/2014/main" id="{8C0BC689-DC8D-5F0D-61D5-D9FCBF1E9FA7}"/>
                </a:ext>
              </a:extLst>
            </p:cNvPr>
            <p:cNvSpPr/>
            <p:nvPr/>
          </p:nvSpPr>
          <p:spPr>
            <a:xfrm>
              <a:off x="5659916" y="124454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순서도: 대체 처리 72">
              <a:extLst>
                <a:ext uri="{FF2B5EF4-FFF2-40B4-BE49-F238E27FC236}">
                  <a16:creationId xmlns:a16="http://schemas.microsoft.com/office/drawing/2014/main" id="{EAA7E837-B4C5-A465-8489-BADB58C64AC0}"/>
                </a:ext>
              </a:extLst>
            </p:cNvPr>
            <p:cNvSpPr/>
            <p:nvPr/>
          </p:nvSpPr>
          <p:spPr>
            <a:xfrm>
              <a:off x="5373429" y="123732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순서도: 대체 처리 74">
              <a:extLst>
                <a:ext uri="{FF2B5EF4-FFF2-40B4-BE49-F238E27FC236}">
                  <a16:creationId xmlns:a16="http://schemas.microsoft.com/office/drawing/2014/main" id="{8A803669-0D1C-2881-0ED8-B002A452BAAB}"/>
                </a:ext>
              </a:extLst>
            </p:cNvPr>
            <p:cNvSpPr/>
            <p:nvPr/>
          </p:nvSpPr>
          <p:spPr>
            <a:xfrm>
              <a:off x="5090722" y="123111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순서도: 대체 처리 78">
              <a:extLst>
                <a:ext uri="{FF2B5EF4-FFF2-40B4-BE49-F238E27FC236}">
                  <a16:creationId xmlns:a16="http://schemas.microsoft.com/office/drawing/2014/main" id="{1DF498A5-23AC-7BDC-2CBF-C470735731DD}"/>
                </a:ext>
              </a:extLst>
            </p:cNvPr>
            <p:cNvSpPr/>
            <p:nvPr/>
          </p:nvSpPr>
          <p:spPr>
            <a:xfrm>
              <a:off x="6549930" y="1261833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AFE758C-B99C-E53E-7186-57FEAB5CCC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9716" y="1170260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2" name="순서도: 대체 처리 81">
              <a:extLst>
                <a:ext uri="{FF2B5EF4-FFF2-40B4-BE49-F238E27FC236}">
                  <a16:creationId xmlns:a16="http://schemas.microsoft.com/office/drawing/2014/main" id="{5C33D33A-A7A2-6427-8DF8-6C27A120CAA8}"/>
                </a:ext>
              </a:extLst>
            </p:cNvPr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AFC2B1C-BD42-2F78-8C2C-B0BC843595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2455" y="1188191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7D43146-755C-246D-2FA0-7825652C9F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0755" y="1170714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50B5DE91-E7A4-21B6-1A1F-DE4664D311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4006" y="1182029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092CC01-A75F-7133-E5B7-B86DAB34B5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9934" y="1184961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2789868-3E03-15C1-B054-7BE24AAE8E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7376" y="1184414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7C48C66-0FD6-393C-473F-1D81B0A22F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39637" y="1198201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90" name="Picture 12">
            <a:extLst>
              <a:ext uri="{FF2B5EF4-FFF2-40B4-BE49-F238E27FC236}">
                <a16:creationId xmlns:a16="http://schemas.microsoft.com/office/drawing/2014/main" id="{098ED8A3-737D-F204-1215-AD1C83290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985" y="1933137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7" name="그림 146">
            <a:extLst>
              <a:ext uri="{FF2B5EF4-FFF2-40B4-BE49-F238E27FC236}">
                <a16:creationId xmlns:a16="http://schemas.microsoft.com/office/drawing/2014/main" id="{1E624768-FF6B-BD81-739F-44F9853ACA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3" y="1999853"/>
            <a:ext cx="420441" cy="354056"/>
          </a:xfrm>
          <a:prstGeom prst="rect">
            <a:avLst/>
          </a:prstGeom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26F4AB38-4BEB-AE5D-5FAA-109EA815023C}"/>
              </a:ext>
            </a:extLst>
          </p:cNvPr>
          <p:cNvSpPr txBox="1"/>
          <p:nvPr/>
        </p:nvSpPr>
        <p:spPr>
          <a:xfrm>
            <a:off x="1583668" y="1043154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48~49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0" name="TextBox 9">
            <a:extLst>
              <a:ext uri="{FF2B5EF4-FFF2-40B4-BE49-F238E27FC236}">
                <a16:creationId xmlns:a16="http://schemas.microsoft.com/office/drawing/2014/main" id="{DBF850B8-56ED-5295-7AFA-ABAB91143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</a:p>
        </p:txBody>
      </p:sp>
      <p:grpSp>
        <p:nvGrpSpPr>
          <p:cNvPr id="62" name="그룹 61"/>
          <p:cNvGrpSpPr/>
          <p:nvPr/>
        </p:nvGrpSpPr>
        <p:grpSpPr>
          <a:xfrm>
            <a:off x="2669377" y="5248309"/>
            <a:ext cx="1637116" cy="263186"/>
            <a:chOff x="319554" y="1245924"/>
            <a:chExt cx="2636592" cy="423864"/>
          </a:xfrm>
        </p:grpSpPr>
        <p:pic>
          <p:nvPicPr>
            <p:cNvPr id="63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6955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119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40" t="46216" r="13681"/>
          <a:stretch/>
        </p:blipFill>
        <p:spPr>
          <a:xfrm>
            <a:off x="1864914" y="3618916"/>
            <a:ext cx="3246041" cy="1537891"/>
          </a:xfrm>
          <a:prstGeom prst="rect">
            <a:avLst/>
          </a:prstGeom>
        </p:spPr>
      </p:pic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7" name="그룹 46"/>
          <p:cNvGrpSpPr/>
          <p:nvPr/>
        </p:nvGrpSpPr>
        <p:grpSpPr>
          <a:xfrm>
            <a:off x="348725" y="2628199"/>
            <a:ext cx="1705032" cy="1726010"/>
            <a:chOff x="3695944" y="1351106"/>
            <a:chExt cx="1705032" cy="1726010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3695944" y="1351106"/>
              <a:ext cx="1705032" cy="1569291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이렇게 두 번 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접어 생긴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선분은 원의 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             이야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50" name="직각 삼각형 49"/>
            <p:cNvSpPr/>
            <p:nvPr/>
          </p:nvSpPr>
          <p:spPr>
            <a:xfrm rot="10800000">
              <a:off x="4898816" y="2915844"/>
              <a:ext cx="313317" cy="161272"/>
            </a:xfrm>
            <a:prstGeom prst="rt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F6D16E2D-F6A4-E4EE-0BC4-64AF50AFE9E0}"/>
              </a:ext>
            </a:extLst>
          </p:cNvPr>
          <p:cNvSpPr txBox="1"/>
          <p:nvPr/>
        </p:nvSpPr>
        <p:spPr>
          <a:xfrm>
            <a:off x="492012" y="3692351"/>
            <a:ext cx="91808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반지름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990" y="3915351"/>
            <a:ext cx="360000" cy="355000"/>
          </a:xfrm>
          <a:prstGeom prst="rect">
            <a:avLst/>
          </a:prstGeom>
        </p:spPr>
      </p:pic>
      <p:grpSp>
        <p:nvGrpSpPr>
          <p:cNvPr id="53" name="그룹 52"/>
          <p:cNvGrpSpPr/>
          <p:nvPr/>
        </p:nvGrpSpPr>
        <p:grpSpPr>
          <a:xfrm>
            <a:off x="2268538" y="2625139"/>
            <a:ext cx="2551724" cy="1012544"/>
            <a:chOff x="-1510998" y="737087"/>
            <a:chExt cx="2551724" cy="1012544"/>
          </a:xfrm>
        </p:grpSpPr>
        <p:sp>
          <p:nvSpPr>
            <p:cNvPr id="54" name="모서리가 둥근 직사각형 53"/>
            <p:cNvSpPr/>
            <p:nvPr/>
          </p:nvSpPr>
          <p:spPr>
            <a:xfrm>
              <a:off x="-1510998" y="737087"/>
              <a:ext cx="2551724" cy="85027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반을 접어 생긴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선분은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원의            이야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55" name="직각 삼각형 54"/>
            <p:cNvSpPr/>
            <p:nvPr/>
          </p:nvSpPr>
          <p:spPr>
            <a:xfrm rot="10800000">
              <a:off x="-885377" y="1588359"/>
              <a:ext cx="313317" cy="161272"/>
            </a:xfrm>
            <a:prstGeom prst="rt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F6D16E2D-F6A4-E4EE-0BC4-64AF50AFE9E0}"/>
              </a:ext>
            </a:extLst>
          </p:cNvPr>
          <p:cNvSpPr txBox="1"/>
          <p:nvPr/>
        </p:nvSpPr>
        <p:spPr>
          <a:xfrm>
            <a:off x="3234423" y="3019766"/>
            <a:ext cx="689769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지름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95876" y="3235344"/>
            <a:ext cx="360000" cy="355000"/>
          </a:xfrm>
          <a:prstGeom prst="rect">
            <a:avLst/>
          </a:prstGeom>
        </p:spPr>
      </p:pic>
      <p:grpSp>
        <p:nvGrpSpPr>
          <p:cNvPr id="58" name="그룹 57"/>
          <p:cNvGrpSpPr/>
          <p:nvPr/>
        </p:nvGrpSpPr>
        <p:grpSpPr>
          <a:xfrm>
            <a:off x="4941696" y="2631733"/>
            <a:ext cx="2042936" cy="1365981"/>
            <a:chOff x="-3735870" y="237408"/>
            <a:chExt cx="2042936" cy="1365981"/>
          </a:xfrm>
        </p:grpSpPr>
        <p:sp>
          <p:nvSpPr>
            <p:cNvPr id="68" name="모서리가 둥근 직사각형 67"/>
            <p:cNvSpPr/>
            <p:nvPr/>
          </p:nvSpPr>
          <p:spPr>
            <a:xfrm>
              <a:off x="-3735870" y="237408"/>
              <a:ext cx="2042936" cy="115750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두 선분이 만나는 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점은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원의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           이지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76" name="직각 삼각형 75"/>
            <p:cNvSpPr/>
            <p:nvPr/>
          </p:nvSpPr>
          <p:spPr>
            <a:xfrm rot="10800000" flipH="1">
              <a:off x="-3579416" y="1394913"/>
              <a:ext cx="228205" cy="208476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F6D16E2D-F6A4-E4EE-0BC4-64AF50AFE9E0}"/>
              </a:ext>
            </a:extLst>
          </p:cNvPr>
          <p:cNvSpPr txBox="1"/>
          <p:nvPr/>
        </p:nvSpPr>
        <p:spPr>
          <a:xfrm>
            <a:off x="5415515" y="3359667"/>
            <a:ext cx="689769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중심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47372" y="3374527"/>
            <a:ext cx="360000" cy="35500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A012EE25-8D92-9E92-CF28-8A414D2AF1E8}"/>
              </a:ext>
            </a:extLst>
          </p:cNvPr>
          <p:cNvGrpSpPr/>
          <p:nvPr/>
        </p:nvGrpSpPr>
        <p:grpSpPr>
          <a:xfrm>
            <a:off x="207825" y="3070948"/>
            <a:ext cx="6667165" cy="2120281"/>
            <a:chOff x="207825" y="3883923"/>
            <a:chExt cx="6667165" cy="138071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2E4CAE0C-3A3A-6E7E-8BBF-686A929AC3FA}"/>
                </a:ext>
              </a:extLst>
            </p:cNvPr>
            <p:cNvSpPr/>
            <p:nvPr/>
          </p:nvSpPr>
          <p:spPr>
            <a:xfrm>
              <a:off x="207825" y="3973718"/>
              <a:ext cx="6667165" cy="107209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7" name="모서리가 둥근 직사각형 29">
              <a:extLst>
                <a:ext uri="{FF2B5EF4-FFF2-40B4-BE49-F238E27FC236}">
                  <a16:creationId xmlns:a16="http://schemas.microsoft.com/office/drawing/2014/main" id="{8D4569B4-472D-0D90-2087-887C07471B99}"/>
                </a:ext>
              </a:extLst>
            </p:cNvPr>
            <p:cNvSpPr/>
            <p:nvPr/>
          </p:nvSpPr>
          <p:spPr>
            <a:xfrm>
              <a:off x="374482" y="3883923"/>
              <a:ext cx="561114" cy="209717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91" name="직각 삼각형 90">
              <a:extLst>
                <a:ext uri="{FF2B5EF4-FFF2-40B4-BE49-F238E27FC236}">
                  <a16:creationId xmlns:a16="http://schemas.microsoft.com/office/drawing/2014/main" id="{BEFEE204-B746-3AB2-3654-BE2A0BA0CB0E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1828845-1D64-4FF2-BD87-02EBD2F74A8E}"/>
                </a:ext>
              </a:extLst>
            </p:cNvPr>
            <p:cNvSpPr txBox="1"/>
            <p:nvPr/>
          </p:nvSpPr>
          <p:spPr>
            <a:xfrm>
              <a:off x="423632" y="4187423"/>
              <a:ext cx="634461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+mn-ea"/>
                  <a:ea typeface="+mn-ea"/>
                </a:rPr>
                <a:t>원 모양의 색종이를 그림과 같이 두 번 접어 생기는 선분은 원의 반지름이고 반을 접어 생긴 선분은 원의 지름입니다</a:t>
              </a:r>
              <a:r>
                <a:rPr lang="en-US" altLang="ko-KR" sz="1600" dirty="0">
                  <a:latin typeface="+mn-ea"/>
                  <a:ea typeface="+mn-ea"/>
                </a:rPr>
                <a:t>.</a:t>
              </a:r>
            </a:p>
            <a:p>
              <a:r>
                <a:rPr lang="ko-KR" altLang="en-US" sz="1600" dirty="0">
                  <a:latin typeface="+mn-ea"/>
                  <a:ea typeface="+mn-ea"/>
                </a:rPr>
                <a:t>원 모양의 색종이를 그림과 같이 두 번 접었다 펴서 생긴 두 선분이 만나는 점은 원의 중심입니다</a:t>
              </a:r>
              <a:r>
                <a:rPr lang="en-US" altLang="ko-KR" sz="1600" dirty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20" y="3606359"/>
            <a:ext cx="112371" cy="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20" y="4103586"/>
            <a:ext cx="112371" cy="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8134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>
            <a:extLst>
              <a:ext uri="{FF2B5EF4-FFF2-40B4-BE49-F238E27FC236}">
                <a16:creationId xmlns:a16="http://schemas.microsoft.com/office/drawing/2014/main" id="{F597A3BA-8A00-CB2D-A4FA-EB13B7B54DDF}"/>
              </a:ext>
            </a:extLst>
          </p:cNvPr>
          <p:cNvSpPr txBox="1"/>
          <p:nvPr/>
        </p:nvSpPr>
        <p:spPr>
          <a:xfrm>
            <a:off x="3536593" y="2174182"/>
            <a:ext cx="1660300" cy="1293971"/>
          </a:xfrm>
          <a:prstGeom prst="round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900" spc="-15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지름은 원 위의</a:t>
            </a:r>
            <a:endParaRPr lang="en-US" altLang="ko-KR" dirty="0"/>
          </a:p>
          <a:p>
            <a:r>
              <a:rPr lang="ko-KR" altLang="en-US" dirty="0"/>
              <a:t>두 점을 이은</a:t>
            </a:r>
            <a:endParaRPr lang="en-US" altLang="ko-KR" dirty="0"/>
          </a:p>
          <a:p>
            <a:r>
              <a:rPr lang="ko-KR" altLang="en-US" dirty="0"/>
              <a:t>선분 중 </a:t>
            </a:r>
            <a:endParaRPr lang="en-US" altLang="ko-KR" dirty="0"/>
          </a:p>
          <a:p>
            <a:r>
              <a:rPr lang="ko-KR" altLang="en-US" dirty="0"/>
              <a:t>가장 길어요</a:t>
            </a:r>
            <a:r>
              <a:rPr lang="en-US" altLang="ko-KR" dirty="0"/>
              <a:t>.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suhi_p_0302_03_0003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52" y="1531380"/>
            <a:ext cx="1424098" cy="458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88"/>
          <p:cNvSpPr txBox="1"/>
          <p:nvPr/>
        </p:nvSpPr>
        <p:spPr>
          <a:xfrm>
            <a:off x="1560606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48~49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5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</a:p>
        </p:txBody>
      </p:sp>
      <p:grpSp>
        <p:nvGrpSpPr>
          <p:cNvPr id="56" name="그룹 55"/>
          <p:cNvGrpSpPr/>
          <p:nvPr/>
        </p:nvGrpSpPr>
        <p:grpSpPr>
          <a:xfrm>
            <a:off x="4535996" y="1157157"/>
            <a:ext cx="2385311" cy="354967"/>
            <a:chOff x="4382455" y="1176413"/>
            <a:chExt cx="2385311" cy="354967"/>
          </a:xfrm>
        </p:grpSpPr>
        <p:sp>
          <p:nvSpPr>
            <p:cNvPr id="57" name="순서도: 대체 처리 56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6513989" y="1183030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6241765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6229434" y="118308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67" name="순서도: 대체 처리 6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9" name="순서도: 대체 처리 68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1" name="순서도: 대체 처리 70"/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>
              <a:spLocks noChangeArrowheads="1"/>
            </p:cNvSpPr>
            <p:nvPr/>
          </p:nvSpPr>
          <p:spPr bwMode="auto">
            <a:xfrm>
              <a:off x="4382455" y="1176413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31" name="Group 1072">
            <a:extLst>
              <a:ext uri="{FF2B5EF4-FFF2-40B4-BE49-F238E27FC236}">
                <a16:creationId xmlns:a16="http://schemas.microsoft.com/office/drawing/2014/main" id="{EC9868F8-B066-40D7-ADA1-161DB4782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524180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content.svg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 (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텍스트 지우고 새로 써 주세요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.)</a:t>
                      </a:r>
                    </a:p>
                    <a:p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\lesson03\ops\ms_lesson03\images\ms_32_3_02_01_01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1" name="직선 연결선 40"/>
          <p:cNvCxnSpPr/>
          <p:nvPr/>
        </p:nvCxnSpPr>
        <p:spPr bwMode="auto">
          <a:xfrm flipH="1" flipV="1">
            <a:off x="2843263" y="2735503"/>
            <a:ext cx="144412" cy="549481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직선 연결선 43"/>
          <p:cNvCxnSpPr/>
          <p:nvPr/>
        </p:nvCxnSpPr>
        <p:spPr bwMode="auto">
          <a:xfrm flipH="1">
            <a:off x="2843262" y="3681028"/>
            <a:ext cx="216570" cy="54006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직선 연결선 44"/>
          <p:cNvCxnSpPr/>
          <p:nvPr/>
        </p:nvCxnSpPr>
        <p:spPr bwMode="auto">
          <a:xfrm>
            <a:off x="3923928" y="3681028"/>
            <a:ext cx="598880" cy="539873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0" name="Picture 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560" y="3777596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970ECD82-2877-AA15-B798-8483174FF3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872"/>
          <a:stretch/>
        </p:blipFill>
        <p:spPr>
          <a:xfrm>
            <a:off x="469407" y="3536320"/>
            <a:ext cx="6154821" cy="1008804"/>
          </a:xfrm>
          <a:prstGeom prst="rect">
            <a:avLst/>
          </a:prstGeom>
        </p:spPr>
      </p:pic>
      <p:sp>
        <p:nvSpPr>
          <p:cNvPr id="79" name="사각형: 둥근 모서리 7">
            <a:extLst>
              <a:ext uri="{FF2B5EF4-FFF2-40B4-BE49-F238E27FC236}">
                <a16:creationId xmlns:a16="http://schemas.microsoft.com/office/drawing/2014/main" id="{D2BC34A5-8A53-7ECF-B8DA-B28B4D796321}"/>
              </a:ext>
            </a:extLst>
          </p:cNvPr>
          <p:cNvSpPr/>
          <p:nvPr/>
        </p:nvSpPr>
        <p:spPr>
          <a:xfrm>
            <a:off x="611560" y="2469004"/>
            <a:ext cx="1235731" cy="704909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사각형: 둥근 모서리 60">
            <a:extLst>
              <a:ext uri="{FF2B5EF4-FFF2-40B4-BE49-F238E27FC236}">
                <a16:creationId xmlns:a16="http://schemas.microsoft.com/office/drawing/2014/main" id="{0F5B159D-1961-59D5-414D-8EA6B0AFDB7C}"/>
              </a:ext>
            </a:extLst>
          </p:cNvPr>
          <p:cNvSpPr/>
          <p:nvPr/>
        </p:nvSpPr>
        <p:spPr>
          <a:xfrm>
            <a:off x="2153045" y="2487851"/>
            <a:ext cx="1235731" cy="704909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E9B28DF-FD7C-C749-F942-C5BF300019B9}"/>
              </a:ext>
            </a:extLst>
          </p:cNvPr>
          <p:cNvSpPr txBox="1"/>
          <p:nvPr/>
        </p:nvSpPr>
        <p:spPr>
          <a:xfrm>
            <a:off x="508026" y="2443046"/>
            <a:ext cx="1533313" cy="970478"/>
          </a:xfrm>
          <a:prstGeom prst="round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지름은 원을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둘로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똑같이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나눠요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76283FB-08C4-F474-6ABE-5825ED52ADFD}"/>
              </a:ext>
            </a:extLst>
          </p:cNvPr>
          <p:cNvSpPr txBox="1"/>
          <p:nvPr/>
        </p:nvSpPr>
        <p:spPr>
          <a:xfrm>
            <a:off x="2123728" y="2443046"/>
            <a:ext cx="1344973" cy="970478"/>
          </a:xfrm>
          <a:prstGeom prst="round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900" spc="-15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지름은 </a:t>
            </a:r>
            <a:r>
              <a:rPr lang="ko-KR" altLang="en-US" dirty="0" smtClean="0"/>
              <a:t>늘 </a:t>
            </a:r>
            <a:endParaRPr lang="en-US" altLang="ko-KR" dirty="0" smtClean="0"/>
          </a:p>
          <a:p>
            <a:r>
              <a:rPr lang="ko-KR" altLang="en-US" dirty="0" smtClean="0"/>
              <a:t>원의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중심을 </a:t>
            </a:r>
            <a:endParaRPr lang="en-US" altLang="ko-KR" dirty="0" smtClean="0"/>
          </a:p>
          <a:p>
            <a:r>
              <a:rPr lang="ko-KR" altLang="en-US" dirty="0" smtClean="0"/>
              <a:t>지나요</a:t>
            </a:r>
            <a:r>
              <a:rPr lang="en-US" altLang="ko-KR" dirty="0"/>
              <a:t>.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5577268-9871-15F4-A8B5-A4CB15017A02}"/>
              </a:ext>
            </a:extLst>
          </p:cNvPr>
          <p:cNvSpPr txBox="1"/>
          <p:nvPr/>
        </p:nvSpPr>
        <p:spPr>
          <a:xfrm>
            <a:off x="5280795" y="2467364"/>
            <a:ext cx="1294215" cy="970478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900" spc="-15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지름은 </a:t>
            </a:r>
            <a:endParaRPr lang="en-US" altLang="ko-KR" dirty="0"/>
          </a:p>
          <a:p>
            <a:r>
              <a:rPr lang="ko-KR" altLang="en-US" dirty="0"/>
              <a:t>반지름의 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 err="1"/>
              <a:t>배예요</a:t>
            </a:r>
            <a:r>
              <a:rPr lang="en-US" altLang="ko-KR" dirty="0"/>
              <a:t>.</a:t>
            </a:r>
          </a:p>
        </p:txBody>
      </p:sp>
      <p:sp>
        <p:nvSpPr>
          <p:cNvPr id="87" name="이등변 삼각형 86"/>
          <p:cNvSpPr/>
          <p:nvPr/>
        </p:nvSpPr>
        <p:spPr>
          <a:xfrm rot="10800000">
            <a:off x="1594241" y="3421503"/>
            <a:ext cx="174963" cy="251395"/>
          </a:xfrm>
          <a:prstGeom prst="triangle">
            <a:avLst>
              <a:gd name="adj" fmla="val 100000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이등변 삼각형 87"/>
          <p:cNvSpPr/>
          <p:nvPr/>
        </p:nvSpPr>
        <p:spPr>
          <a:xfrm rot="10800000">
            <a:off x="3093213" y="3421502"/>
            <a:ext cx="174963" cy="251395"/>
          </a:xfrm>
          <a:prstGeom prst="triangle">
            <a:avLst>
              <a:gd name="adj" fmla="val 100000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이등변 삼각형 89"/>
          <p:cNvSpPr/>
          <p:nvPr/>
        </p:nvSpPr>
        <p:spPr>
          <a:xfrm rot="10800000">
            <a:off x="4664966" y="3465636"/>
            <a:ext cx="174963" cy="251395"/>
          </a:xfrm>
          <a:prstGeom prst="triangle">
            <a:avLst>
              <a:gd name="adj" fmla="val 100000"/>
            </a:avLst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이등변 삼각형 90"/>
          <p:cNvSpPr/>
          <p:nvPr/>
        </p:nvSpPr>
        <p:spPr>
          <a:xfrm rot="10800000">
            <a:off x="6163374" y="3437842"/>
            <a:ext cx="174963" cy="251395"/>
          </a:xfrm>
          <a:prstGeom prst="triangle">
            <a:avLst>
              <a:gd name="adj" fmla="val 100000"/>
            </a:avLst>
          </a:prstGeom>
          <a:solidFill>
            <a:schemeClr val="accent3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284116" y="2201400"/>
            <a:ext cx="2651264" cy="2559473"/>
            <a:chOff x="2284116" y="2201400"/>
            <a:chExt cx="2651264" cy="255947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2784099-E9AE-6046-ECD2-ECF1F73D9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21681" y="2309430"/>
              <a:ext cx="2429223" cy="2451443"/>
            </a:xfrm>
            <a:prstGeom prst="rect">
              <a:avLst/>
            </a:prstGeom>
          </p:spPr>
        </p:pic>
        <p:sp>
          <p:nvSpPr>
            <p:cNvPr id="2" name="직사각형 1"/>
            <p:cNvSpPr/>
            <p:nvPr/>
          </p:nvSpPr>
          <p:spPr>
            <a:xfrm>
              <a:off x="2627784" y="2890736"/>
              <a:ext cx="144016" cy="142220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 smtClean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660700" y="2374514"/>
              <a:ext cx="144016" cy="142220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 smtClean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119826" y="2541566"/>
              <a:ext cx="158418" cy="142220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 smtClean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589873" y="3433868"/>
              <a:ext cx="158418" cy="142220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 smtClean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951969" y="4377954"/>
              <a:ext cx="158418" cy="142220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 smtClean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412033" y="4456578"/>
              <a:ext cx="158418" cy="142220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 smtClean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949198" y="4302990"/>
              <a:ext cx="158418" cy="142220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 smtClean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519772" y="3740299"/>
              <a:ext cx="158418" cy="142220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 smtClean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471685" y="3433868"/>
              <a:ext cx="158418" cy="142220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 smtClean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3533397" y="3290440"/>
              <a:ext cx="158418" cy="142220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 smtClean="0">
                <a:solidFill>
                  <a:schemeClr val="tx1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F7C0D8B-E4D1-5E8E-9DFF-B97264373870}"/>
                </a:ext>
              </a:extLst>
            </p:cNvPr>
            <p:cNvSpPr txBox="1"/>
            <p:nvPr/>
          </p:nvSpPr>
          <p:spPr>
            <a:xfrm>
              <a:off x="3487935" y="2201400"/>
              <a:ext cx="42572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ㄱ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F7C0D8B-E4D1-5E8E-9DFF-B97264373870}"/>
                </a:ext>
              </a:extLst>
            </p:cNvPr>
            <p:cNvSpPr txBox="1"/>
            <p:nvPr/>
          </p:nvSpPr>
          <p:spPr>
            <a:xfrm>
              <a:off x="4013865" y="2370968"/>
              <a:ext cx="42572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ㅊ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F7C0D8B-E4D1-5E8E-9DFF-B97264373870}"/>
                </a:ext>
              </a:extLst>
            </p:cNvPr>
            <p:cNvSpPr txBox="1"/>
            <p:nvPr/>
          </p:nvSpPr>
          <p:spPr>
            <a:xfrm>
              <a:off x="4509654" y="3304950"/>
              <a:ext cx="42572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ㅈ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F7C0D8B-E4D1-5E8E-9DFF-B97264373870}"/>
                </a:ext>
              </a:extLst>
            </p:cNvPr>
            <p:cNvSpPr txBox="1"/>
            <p:nvPr/>
          </p:nvSpPr>
          <p:spPr>
            <a:xfrm>
              <a:off x="3820637" y="4264217"/>
              <a:ext cx="42572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ㅅ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F7C0D8B-E4D1-5E8E-9DFF-B97264373870}"/>
                </a:ext>
              </a:extLst>
            </p:cNvPr>
            <p:cNvSpPr txBox="1"/>
            <p:nvPr/>
          </p:nvSpPr>
          <p:spPr>
            <a:xfrm>
              <a:off x="3388499" y="3124153"/>
              <a:ext cx="42572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ㅇ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F7C0D8B-E4D1-5E8E-9DFF-B97264373870}"/>
                </a:ext>
              </a:extLst>
            </p:cNvPr>
            <p:cNvSpPr txBox="1"/>
            <p:nvPr/>
          </p:nvSpPr>
          <p:spPr>
            <a:xfrm>
              <a:off x="2807492" y="4199998"/>
              <a:ext cx="42572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ㅁ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F7C0D8B-E4D1-5E8E-9DFF-B97264373870}"/>
                </a:ext>
              </a:extLst>
            </p:cNvPr>
            <p:cNvSpPr txBox="1"/>
            <p:nvPr/>
          </p:nvSpPr>
          <p:spPr>
            <a:xfrm>
              <a:off x="2346074" y="3661209"/>
              <a:ext cx="42572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ㄹ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F7C0D8B-E4D1-5E8E-9DFF-B97264373870}"/>
                </a:ext>
              </a:extLst>
            </p:cNvPr>
            <p:cNvSpPr txBox="1"/>
            <p:nvPr/>
          </p:nvSpPr>
          <p:spPr>
            <a:xfrm>
              <a:off x="2284116" y="3282230"/>
              <a:ext cx="42572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ㄷ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F7C0D8B-E4D1-5E8E-9DFF-B97264373870}"/>
                </a:ext>
              </a:extLst>
            </p:cNvPr>
            <p:cNvSpPr txBox="1"/>
            <p:nvPr/>
          </p:nvSpPr>
          <p:spPr>
            <a:xfrm>
              <a:off x="2418567" y="2745437"/>
              <a:ext cx="42572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ㄴ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suhi_p_0302_03_0003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4986" y="1628800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그림을 보고 물음에 답하세요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graphicFrame>
        <p:nvGraphicFramePr>
          <p:cNvPr id="59" name="Group 1072">
            <a:extLst>
              <a:ext uri="{FF2B5EF4-FFF2-40B4-BE49-F238E27FC236}">
                <a16:creationId xmlns:a16="http://schemas.microsoft.com/office/drawing/2014/main" id="{9A0F9483-E315-4C9D-B630-620076542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76760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bg.svg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 (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텍스트 지우고 새로 써 주세요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.)</a:t>
                      </a:r>
                    </a:p>
                    <a:p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\lesson03\ops\ms_lesson03\images\ms_32_3_02_02_01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타원 86"/>
          <p:cNvSpPr/>
          <p:nvPr/>
        </p:nvSpPr>
        <p:spPr>
          <a:xfrm>
            <a:off x="4759404" y="5118396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5828941" y="5126689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8">
            <a:extLst>
              <a:ext uri="{FF2B5EF4-FFF2-40B4-BE49-F238E27FC236}">
                <a16:creationId xmlns:a16="http://schemas.microsoft.com/office/drawing/2014/main" id="{42B03B3F-040B-9F06-C47F-1171F7E6F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85E75B79-385B-7BE1-E3DA-DFA7DBF2AB7E}"/>
              </a:ext>
            </a:extLst>
          </p:cNvPr>
          <p:cNvGrpSpPr/>
          <p:nvPr/>
        </p:nvGrpSpPr>
        <p:grpSpPr>
          <a:xfrm>
            <a:off x="4535996" y="1160542"/>
            <a:ext cx="2385311" cy="347750"/>
            <a:chOff x="4382455" y="1179798"/>
            <a:chExt cx="2385311" cy="347750"/>
          </a:xfrm>
        </p:grpSpPr>
        <p:sp>
          <p:nvSpPr>
            <p:cNvPr id="79" name="순서도: 대체 처리 78">
              <a:extLst>
                <a:ext uri="{FF2B5EF4-FFF2-40B4-BE49-F238E27FC236}">
                  <a16:creationId xmlns:a16="http://schemas.microsoft.com/office/drawing/2014/main" id="{AE0EEC81-6C61-CEB1-33FA-26FB4792C1CF}"/>
                </a:ext>
              </a:extLst>
            </p:cNvPr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2934950-D5F7-67A3-7A38-C94E915162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3989" y="1183030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1" name="순서도: 대체 처리 80">
              <a:extLst>
                <a:ext uri="{FF2B5EF4-FFF2-40B4-BE49-F238E27FC236}">
                  <a16:creationId xmlns:a16="http://schemas.microsoft.com/office/drawing/2014/main" id="{E6E850FF-A961-4437-CB1F-55655969AAF6}"/>
                </a:ext>
              </a:extLst>
            </p:cNvPr>
            <p:cNvSpPr/>
            <p:nvPr/>
          </p:nvSpPr>
          <p:spPr>
            <a:xfrm>
              <a:off x="6241765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0CBC169-0B9C-9BB8-F062-B06670A4C7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9434" y="118308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3" name="순서도: 대체 처리 82">
              <a:extLst>
                <a:ext uri="{FF2B5EF4-FFF2-40B4-BE49-F238E27FC236}">
                  <a16:creationId xmlns:a16="http://schemas.microsoft.com/office/drawing/2014/main" id="{3FBCB0E9-65E3-653D-6109-91E95088756E}"/>
                </a:ext>
              </a:extLst>
            </p:cNvPr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1442693-40C6-BAF2-EAD6-E43FC1B1AB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85" name="순서도: 대체 처리 84">
              <a:extLst>
                <a:ext uri="{FF2B5EF4-FFF2-40B4-BE49-F238E27FC236}">
                  <a16:creationId xmlns:a16="http://schemas.microsoft.com/office/drawing/2014/main" id="{0C2C63D5-0801-770F-7C80-CDB8A967577C}"/>
                </a:ext>
              </a:extLst>
            </p:cNvPr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6C6A9FE-3F06-74B7-DFDB-7B22588BA9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8" name="순서도: 대체 처리 87">
              <a:extLst>
                <a:ext uri="{FF2B5EF4-FFF2-40B4-BE49-F238E27FC236}">
                  <a16:creationId xmlns:a16="http://schemas.microsoft.com/office/drawing/2014/main" id="{94E48936-44C3-AABB-49CE-4DF45CFD2BF7}"/>
                </a:ext>
              </a:extLst>
            </p:cNvPr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A7E35D5-6427-4E14-7367-9A035F8832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0" name="순서도: 대체 처리 89">
              <a:extLst>
                <a:ext uri="{FF2B5EF4-FFF2-40B4-BE49-F238E27FC236}">
                  <a16:creationId xmlns:a16="http://schemas.microsoft.com/office/drawing/2014/main" id="{A5C5E2BD-6EC2-EA6D-D3F0-CAE89FB7006F}"/>
                </a:ext>
              </a:extLst>
            </p:cNvPr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ECB06BC-8735-D3C4-7B39-14199A0829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2971" y="1181299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2" name="순서도: 대체 처리 91">
              <a:extLst>
                <a:ext uri="{FF2B5EF4-FFF2-40B4-BE49-F238E27FC236}">
                  <a16:creationId xmlns:a16="http://schemas.microsoft.com/office/drawing/2014/main" id="{D6B0E18F-4B89-6337-7EF1-FC40CBFA939C}"/>
                </a:ext>
              </a:extLst>
            </p:cNvPr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A0C8A6B-6BEA-0C39-9BC3-78E7249C11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2455" y="1188191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7F7C0D8B-E4D1-5E8E-9DFF-B97264373870}"/>
              </a:ext>
            </a:extLst>
          </p:cNvPr>
          <p:cNvSpPr txBox="1"/>
          <p:nvPr/>
        </p:nvSpPr>
        <p:spPr>
          <a:xfrm>
            <a:off x="612865" y="2006582"/>
            <a:ext cx="557592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길이가 가장 긴 선분은 어느 것인가요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9CA9EAA-E963-4542-CE98-B9DA7128E32C}"/>
              </a:ext>
            </a:extLst>
          </p:cNvPr>
          <p:cNvSpPr txBox="1"/>
          <p:nvPr/>
        </p:nvSpPr>
        <p:spPr>
          <a:xfrm>
            <a:off x="2945640" y="4724229"/>
            <a:ext cx="1259725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선분 </a:t>
            </a:r>
            <a:r>
              <a:rPr lang="ko-KR" altLang="en-US" sz="1900" b="1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ㄷㅈ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D2F65BAF-D0FC-415A-EA18-74E5DA862915}"/>
              </a:ext>
            </a:extLst>
          </p:cNvPr>
          <p:cNvGrpSpPr/>
          <p:nvPr/>
        </p:nvGrpSpPr>
        <p:grpSpPr>
          <a:xfrm>
            <a:off x="3969122" y="1674876"/>
            <a:ext cx="966258" cy="285630"/>
            <a:chOff x="3952363" y="1253627"/>
            <a:chExt cx="956208" cy="313457"/>
          </a:xfrm>
        </p:grpSpPr>
        <p:pic>
          <p:nvPicPr>
            <p:cNvPr id="102" name="Picture 38">
              <a:extLst>
                <a:ext uri="{FF2B5EF4-FFF2-40B4-BE49-F238E27FC236}">
                  <a16:creationId xmlns:a16="http://schemas.microsoft.com/office/drawing/2014/main" id="{7CD9FFFD-257A-AB9F-76D9-84A6037236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3" name="TextBox 104">
              <a:extLst>
                <a:ext uri="{FF2B5EF4-FFF2-40B4-BE49-F238E27FC236}">
                  <a16:creationId xmlns:a16="http://schemas.microsoft.com/office/drawing/2014/main" id="{23CCF20D-2DB1-06BD-3DE1-5AEE7E00CFBF}"/>
                </a:ext>
              </a:extLst>
            </p:cNvPr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104" name="타원 103">
            <a:extLst>
              <a:ext uri="{FF2B5EF4-FFF2-40B4-BE49-F238E27FC236}">
                <a16:creationId xmlns:a16="http://schemas.microsoft.com/office/drawing/2014/main" id="{17A07ED1-9DAB-A4D3-8DB7-94E31F9D45EF}"/>
              </a:ext>
            </a:extLst>
          </p:cNvPr>
          <p:cNvSpPr/>
          <p:nvPr/>
        </p:nvSpPr>
        <p:spPr>
          <a:xfrm>
            <a:off x="4792004" y="163770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B445F31-E793-6BD9-4C7E-4C231A6CA3F4}"/>
              </a:ext>
            </a:extLst>
          </p:cNvPr>
          <p:cNvSpPr txBox="1"/>
          <p:nvPr/>
        </p:nvSpPr>
        <p:spPr>
          <a:xfrm>
            <a:off x="1560606" y="1043154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48~49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TextBox 9">
            <a:extLst>
              <a:ext uri="{FF2B5EF4-FFF2-40B4-BE49-F238E27FC236}">
                <a16:creationId xmlns:a16="http://schemas.microsoft.com/office/drawing/2014/main" id="{1C28C604-2F7F-36B5-5271-989B7F344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2709842" y="5273482"/>
            <a:ext cx="1637116" cy="263186"/>
            <a:chOff x="319554" y="1245924"/>
            <a:chExt cx="2636592" cy="423864"/>
          </a:xfrm>
        </p:grpSpPr>
        <p:pic>
          <p:nvPicPr>
            <p:cNvPr id="47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6" name="그림 5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36844" y="4562051"/>
            <a:ext cx="360000" cy="355000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92" y="2133448"/>
            <a:ext cx="110836" cy="130988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7F7C0D8B-E4D1-5E8E-9DFF-B97264373870}"/>
              </a:ext>
            </a:extLst>
          </p:cNvPr>
          <p:cNvSpPr txBox="1"/>
          <p:nvPr/>
        </p:nvSpPr>
        <p:spPr>
          <a:xfrm>
            <a:off x="3246906" y="4352843"/>
            <a:ext cx="42572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ㅂ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6159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그룹 62"/>
          <p:cNvGrpSpPr/>
          <p:nvPr/>
        </p:nvGrpSpPr>
        <p:grpSpPr>
          <a:xfrm>
            <a:off x="2284116" y="2201400"/>
            <a:ext cx="2651264" cy="2559473"/>
            <a:chOff x="2284116" y="2201400"/>
            <a:chExt cx="2651264" cy="2559473"/>
          </a:xfrm>
        </p:grpSpPr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72784099-E9AE-6046-ECD2-ECF1F73D9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21681" y="2309430"/>
              <a:ext cx="2429223" cy="2451443"/>
            </a:xfrm>
            <a:prstGeom prst="rect">
              <a:avLst/>
            </a:prstGeom>
          </p:spPr>
        </p:pic>
        <p:sp>
          <p:nvSpPr>
            <p:cNvPr id="65" name="직사각형 64"/>
            <p:cNvSpPr/>
            <p:nvPr/>
          </p:nvSpPr>
          <p:spPr>
            <a:xfrm>
              <a:off x="2627784" y="2890736"/>
              <a:ext cx="144016" cy="142220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 smtClean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660700" y="2374514"/>
              <a:ext cx="144016" cy="142220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 smtClean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119826" y="2541566"/>
              <a:ext cx="158418" cy="142220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 smtClean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4589873" y="3433868"/>
              <a:ext cx="158418" cy="142220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 smtClean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3951969" y="4377954"/>
              <a:ext cx="158418" cy="142220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 smtClean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3412033" y="4456578"/>
              <a:ext cx="158418" cy="142220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 smtClean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2949198" y="4302990"/>
              <a:ext cx="158418" cy="142220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 smtClean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2519772" y="3740299"/>
              <a:ext cx="158418" cy="142220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 smtClean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471685" y="3433868"/>
              <a:ext cx="158418" cy="142220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 smtClean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3533397" y="3290440"/>
              <a:ext cx="158418" cy="142220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 smtClean="0">
                <a:solidFill>
                  <a:schemeClr val="tx1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F7C0D8B-E4D1-5E8E-9DFF-B97264373870}"/>
                </a:ext>
              </a:extLst>
            </p:cNvPr>
            <p:cNvSpPr txBox="1"/>
            <p:nvPr/>
          </p:nvSpPr>
          <p:spPr>
            <a:xfrm>
              <a:off x="3487935" y="2201400"/>
              <a:ext cx="42572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ㄱ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F7C0D8B-E4D1-5E8E-9DFF-B97264373870}"/>
                </a:ext>
              </a:extLst>
            </p:cNvPr>
            <p:cNvSpPr txBox="1"/>
            <p:nvPr/>
          </p:nvSpPr>
          <p:spPr>
            <a:xfrm>
              <a:off x="4013865" y="2370968"/>
              <a:ext cx="42572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ㅊ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F7C0D8B-E4D1-5E8E-9DFF-B97264373870}"/>
                </a:ext>
              </a:extLst>
            </p:cNvPr>
            <p:cNvSpPr txBox="1"/>
            <p:nvPr/>
          </p:nvSpPr>
          <p:spPr>
            <a:xfrm>
              <a:off x="4509654" y="3304950"/>
              <a:ext cx="42572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ㅈ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7F7C0D8B-E4D1-5E8E-9DFF-B97264373870}"/>
                </a:ext>
              </a:extLst>
            </p:cNvPr>
            <p:cNvSpPr txBox="1"/>
            <p:nvPr/>
          </p:nvSpPr>
          <p:spPr>
            <a:xfrm>
              <a:off x="3820637" y="4264217"/>
              <a:ext cx="42572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ㅅ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F7C0D8B-E4D1-5E8E-9DFF-B97264373870}"/>
                </a:ext>
              </a:extLst>
            </p:cNvPr>
            <p:cNvSpPr txBox="1"/>
            <p:nvPr/>
          </p:nvSpPr>
          <p:spPr>
            <a:xfrm>
              <a:off x="3388499" y="3124153"/>
              <a:ext cx="42572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ㅇ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F7C0D8B-E4D1-5E8E-9DFF-B97264373870}"/>
                </a:ext>
              </a:extLst>
            </p:cNvPr>
            <p:cNvSpPr txBox="1"/>
            <p:nvPr/>
          </p:nvSpPr>
          <p:spPr>
            <a:xfrm>
              <a:off x="2807492" y="4199998"/>
              <a:ext cx="42572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ㅁ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F7C0D8B-E4D1-5E8E-9DFF-B97264373870}"/>
                </a:ext>
              </a:extLst>
            </p:cNvPr>
            <p:cNvSpPr txBox="1"/>
            <p:nvPr/>
          </p:nvSpPr>
          <p:spPr>
            <a:xfrm>
              <a:off x="2346074" y="3661209"/>
              <a:ext cx="42572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ㄹ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F7C0D8B-E4D1-5E8E-9DFF-B97264373870}"/>
                </a:ext>
              </a:extLst>
            </p:cNvPr>
            <p:cNvSpPr txBox="1"/>
            <p:nvPr/>
          </p:nvSpPr>
          <p:spPr>
            <a:xfrm>
              <a:off x="2284116" y="3282230"/>
              <a:ext cx="42572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ㄷ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F7C0D8B-E4D1-5E8E-9DFF-B97264373870}"/>
                </a:ext>
              </a:extLst>
            </p:cNvPr>
            <p:cNvSpPr txBox="1"/>
            <p:nvPr/>
          </p:nvSpPr>
          <p:spPr>
            <a:xfrm>
              <a:off x="2418567" y="2745437"/>
              <a:ext cx="42572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ㄴ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suhi_p_0302_03_0003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4986" y="1628800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그림을 보고 물음에 답하세요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pic>
        <p:nvPicPr>
          <p:cNvPr id="11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8">
            <a:extLst>
              <a:ext uri="{FF2B5EF4-FFF2-40B4-BE49-F238E27FC236}">
                <a16:creationId xmlns:a16="http://schemas.microsoft.com/office/drawing/2014/main" id="{42B03B3F-040B-9F06-C47F-1171F7E6F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85E75B79-385B-7BE1-E3DA-DFA7DBF2AB7E}"/>
              </a:ext>
            </a:extLst>
          </p:cNvPr>
          <p:cNvGrpSpPr/>
          <p:nvPr/>
        </p:nvGrpSpPr>
        <p:grpSpPr>
          <a:xfrm>
            <a:off x="4535996" y="1160542"/>
            <a:ext cx="2385311" cy="347750"/>
            <a:chOff x="4382455" y="1179798"/>
            <a:chExt cx="2385311" cy="347750"/>
          </a:xfrm>
        </p:grpSpPr>
        <p:sp>
          <p:nvSpPr>
            <p:cNvPr id="79" name="순서도: 대체 처리 78">
              <a:extLst>
                <a:ext uri="{FF2B5EF4-FFF2-40B4-BE49-F238E27FC236}">
                  <a16:creationId xmlns:a16="http://schemas.microsoft.com/office/drawing/2014/main" id="{AE0EEC81-6C61-CEB1-33FA-26FB4792C1CF}"/>
                </a:ext>
              </a:extLst>
            </p:cNvPr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2934950-D5F7-67A3-7A38-C94E915162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3989" y="1183030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1" name="순서도: 대체 처리 80">
              <a:extLst>
                <a:ext uri="{FF2B5EF4-FFF2-40B4-BE49-F238E27FC236}">
                  <a16:creationId xmlns:a16="http://schemas.microsoft.com/office/drawing/2014/main" id="{E6E850FF-A961-4437-CB1F-55655969AAF6}"/>
                </a:ext>
              </a:extLst>
            </p:cNvPr>
            <p:cNvSpPr/>
            <p:nvPr/>
          </p:nvSpPr>
          <p:spPr>
            <a:xfrm>
              <a:off x="6241765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0CBC169-0B9C-9BB8-F062-B06670A4C7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9434" y="118308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3" name="순서도: 대체 처리 82">
              <a:extLst>
                <a:ext uri="{FF2B5EF4-FFF2-40B4-BE49-F238E27FC236}">
                  <a16:creationId xmlns:a16="http://schemas.microsoft.com/office/drawing/2014/main" id="{3FBCB0E9-65E3-653D-6109-91E95088756E}"/>
                </a:ext>
              </a:extLst>
            </p:cNvPr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1442693-40C6-BAF2-EAD6-E43FC1B1AB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85" name="순서도: 대체 처리 84">
              <a:extLst>
                <a:ext uri="{FF2B5EF4-FFF2-40B4-BE49-F238E27FC236}">
                  <a16:creationId xmlns:a16="http://schemas.microsoft.com/office/drawing/2014/main" id="{0C2C63D5-0801-770F-7C80-CDB8A967577C}"/>
                </a:ext>
              </a:extLst>
            </p:cNvPr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6C6A9FE-3F06-74B7-DFDB-7B22588BA9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8" name="순서도: 대체 처리 87">
              <a:extLst>
                <a:ext uri="{FF2B5EF4-FFF2-40B4-BE49-F238E27FC236}">
                  <a16:creationId xmlns:a16="http://schemas.microsoft.com/office/drawing/2014/main" id="{94E48936-44C3-AABB-49CE-4DF45CFD2BF7}"/>
                </a:ext>
              </a:extLst>
            </p:cNvPr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A7E35D5-6427-4E14-7367-9A035F8832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0" name="순서도: 대체 처리 89">
              <a:extLst>
                <a:ext uri="{FF2B5EF4-FFF2-40B4-BE49-F238E27FC236}">
                  <a16:creationId xmlns:a16="http://schemas.microsoft.com/office/drawing/2014/main" id="{A5C5E2BD-6EC2-EA6D-D3F0-CAE89FB7006F}"/>
                </a:ext>
              </a:extLst>
            </p:cNvPr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ECB06BC-8735-D3C4-7B39-14199A0829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2971" y="1181299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2" name="순서도: 대체 처리 91">
              <a:extLst>
                <a:ext uri="{FF2B5EF4-FFF2-40B4-BE49-F238E27FC236}">
                  <a16:creationId xmlns:a16="http://schemas.microsoft.com/office/drawing/2014/main" id="{D6B0E18F-4B89-6337-7EF1-FC40CBFA939C}"/>
                </a:ext>
              </a:extLst>
            </p:cNvPr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A0C8A6B-6BEA-0C39-9BC3-78E7249C11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2455" y="1188191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7F7C0D8B-E4D1-5E8E-9DFF-B97264373870}"/>
              </a:ext>
            </a:extLst>
          </p:cNvPr>
          <p:cNvSpPr txBox="1"/>
          <p:nvPr/>
        </p:nvSpPr>
        <p:spPr>
          <a:xfrm>
            <a:off x="612865" y="2006582"/>
            <a:ext cx="557592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길이가 가장 긴 선분은 어느 것인가요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9CA9EAA-E963-4542-CE98-B9DA7128E32C}"/>
              </a:ext>
            </a:extLst>
          </p:cNvPr>
          <p:cNvSpPr txBox="1"/>
          <p:nvPr/>
        </p:nvSpPr>
        <p:spPr>
          <a:xfrm>
            <a:off x="2945640" y="4724229"/>
            <a:ext cx="1259725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선분 </a:t>
            </a:r>
            <a:r>
              <a:rPr lang="ko-KR" altLang="en-US" sz="1900" b="1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ㄷㅈ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D2F65BAF-D0FC-415A-EA18-74E5DA862915}"/>
              </a:ext>
            </a:extLst>
          </p:cNvPr>
          <p:cNvGrpSpPr/>
          <p:nvPr/>
        </p:nvGrpSpPr>
        <p:grpSpPr>
          <a:xfrm>
            <a:off x="3969122" y="1674876"/>
            <a:ext cx="966258" cy="285630"/>
            <a:chOff x="3952363" y="1253627"/>
            <a:chExt cx="956208" cy="313457"/>
          </a:xfrm>
        </p:grpSpPr>
        <p:pic>
          <p:nvPicPr>
            <p:cNvPr id="102" name="Picture 38">
              <a:extLst>
                <a:ext uri="{FF2B5EF4-FFF2-40B4-BE49-F238E27FC236}">
                  <a16:creationId xmlns:a16="http://schemas.microsoft.com/office/drawing/2014/main" id="{7CD9FFFD-257A-AB9F-76D9-84A6037236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3" name="TextBox 104">
              <a:extLst>
                <a:ext uri="{FF2B5EF4-FFF2-40B4-BE49-F238E27FC236}">
                  <a16:creationId xmlns:a16="http://schemas.microsoft.com/office/drawing/2014/main" id="{23CCF20D-2DB1-06BD-3DE1-5AEE7E00CFBF}"/>
                </a:ext>
              </a:extLst>
            </p:cNvPr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8B445F31-E793-6BD9-4C7E-4C231A6CA3F4}"/>
              </a:ext>
            </a:extLst>
          </p:cNvPr>
          <p:cNvSpPr txBox="1"/>
          <p:nvPr/>
        </p:nvSpPr>
        <p:spPr>
          <a:xfrm>
            <a:off x="1560606" y="1043154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48~49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TextBox 9">
            <a:extLst>
              <a:ext uri="{FF2B5EF4-FFF2-40B4-BE49-F238E27FC236}">
                <a16:creationId xmlns:a16="http://schemas.microsoft.com/office/drawing/2014/main" id="{1C28C604-2F7F-36B5-5271-989B7F344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2709842" y="5273482"/>
            <a:ext cx="1637116" cy="263186"/>
            <a:chOff x="319554" y="1245924"/>
            <a:chExt cx="2636592" cy="423864"/>
          </a:xfrm>
        </p:grpSpPr>
        <p:pic>
          <p:nvPicPr>
            <p:cNvPr id="47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6" name="그림 5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36844" y="4562051"/>
            <a:ext cx="360000" cy="355000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92" y="2133448"/>
            <a:ext cx="110836" cy="130988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F5F645C7-1EC1-4BF6-0FFC-F71470F1DC28}"/>
              </a:ext>
            </a:extLst>
          </p:cNvPr>
          <p:cNvGrpSpPr/>
          <p:nvPr/>
        </p:nvGrpSpPr>
        <p:grpSpPr>
          <a:xfrm>
            <a:off x="207825" y="3753036"/>
            <a:ext cx="6667165" cy="1404156"/>
            <a:chOff x="207825" y="3829702"/>
            <a:chExt cx="6667165" cy="1404156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B253468-4295-CF60-D1EC-7E6F5230CE28}"/>
                </a:ext>
              </a:extLst>
            </p:cNvPr>
            <p:cNvSpPr/>
            <p:nvPr/>
          </p:nvSpPr>
          <p:spPr>
            <a:xfrm>
              <a:off x="207825" y="3973718"/>
              <a:ext cx="6667165" cy="107209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0" name="모서리가 둥근 직사각형 29">
              <a:extLst>
                <a:ext uri="{FF2B5EF4-FFF2-40B4-BE49-F238E27FC236}">
                  <a16:creationId xmlns:a16="http://schemas.microsoft.com/office/drawing/2014/main" id="{33FA850E-AC21-6B51-4E4E-C4068AA8567B}"/>
                </a:ext>
              </a:extLst>
            </p:cNvPr>
            <p:cNvSpPr/>
            <p:nvPr/>
          </p:nvSpPr>
          <p:spPr>
            <a:xfrm>
              <a:off x="353387" y="3829702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1" name="직각 삼각형 60">
              <a:extLst>
                <a:ext uri="{FF2B5EF4-FFF2-40B4-BE49-F238E27FC236}">
                  <a16:creationId xmlns:a16="http://schemas.microsoft.com/office/drawing/2014/main" id="{333E1315-A333-5A89-C49C-9AF6A2A11161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28FE8D3-9E54-E1F0-9D15-7D9FB64944E3}"/>
                </a:ext>
              </a:extLst>
            </p:cNvPr>
            <p:cNvSpPr txBox="1"/>
            <p:nvPr/>
          </p:nvSpPr>
          <p:spPr>
            <a:xfrm>
              <a:off x="325927" y="4369762"/>
              <a:ext cx="6120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+mn-ea"/>
                  <a:ea typeface="+mn-ea"/>
                </a:rPr>
                <a:t>길이가 가장 긴 선분은 선분 </a:t>
              </a:r>
              <a:r>
                <a:rPr lang="ko-KR" altLang="en-US" sz="1600" dirty="0" err="1" smtClean="0">
                  <a:latin typeface="+mn-ea"/>
                  <a:ea typeface="+mn-ea"/>
                </a:rPr>
                <a:t>ㄷㅈ입니다</a:t>
              </a:r>
              <a:r>
                <a:rPr lang="en-US" altLang="ko-KR" sz="1600" dirty="0">
                  <a:latin typeface="+mn-ea"/>
                  <a:ea typeface="+mn-ea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5979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2284116" y="2201400"/>
            <a:ext cx="2651264" cy="2559473"/>
            <a:chOff x="2284116" y="2201400"/>
            <a:chExt cx="2651264" cy="2559473"/>
          </a:xfrm>
        </p:grpSpPr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72784099-E9AE-6046-ECD2-ECF1F73D9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21681" y="2309430"/>
              <a:ext cx="2429223" cy="2451443"/>
            </a:xfrm>
            <a:prstGeom prst="rect">
              <a:avLst/>
            </a:prstGeom>
          </p:spPr>
        </p:pic>
        <p:sp>
          <p:nvSpPr>
            <p:cNvPr id="61" name="직사각형 60"/>
            <p:cNvSpPr/>
            <p:nvPr/>
          </p:nvSpPr>
          <p:spPr>
            <a:xfrm>
              <a:off x="2627784" y="2890736"/>
              <a:ext cx="144016" cy="142220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 smtClean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660700" y="2374514"/>
              <a:ext cx="144016" cy="142220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 smtClean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4119826" y="2541566"/>
              <a:ext cx="158418" cy="142220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 smtClean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4589873" y="3433868"/>
              <a:ext cx="158418" cy="142220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 smtClean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951969" y="4377954"/>
              <a:ext cx="158418" cy="142220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 smtClean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412033" y="4456578"/>
              <a:ext cx="158418" cy="142220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 smtClean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2949198" y="4302990"/>
              <a:ext cx="158418" cy="142220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 smtClean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2519772" y="3740299"/>
              <a:ext cx="158418" cy="142220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 smtClean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2471685" y="3433868"/>
              <a:ext cx="158418" cy="142220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 smtClean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3533397" y="3290440"/>
              <a:ext cx="158418" cy="142220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 smtClean="0">
                <a:solidFill>
                  <a:schemeClr val="tx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F7C0D8B-E4D1-5E8E-9DFF-B97264373870}"/>
                </a:ext>
              </a:extLst>
            </p:cNvPr>
            <p:cNvSpPr txBox="1"/>
            <p:nvPr/>
          </p:nvSpPr>
          <p:spPr>
            <a:xfrm>
              <a:off x="3487935" y="2201400"/>
              <a:ext cx="42572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9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ㄱ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F7C0D8B-E4D1-5E8E-9DFF-B97264373870}"/>
                </a:ext>
              </a:extLst>
            </p:cNvPr>
            <p:cNvSpPr txBox="1"/>
            <p:nvPr/>
          </p:nvSpPr>
          <p:spPr>
            <a:xfrm>
              <a:off x="4013865" y="2370968"/>
              <a:ext cx="42572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ㅊ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F7C0D8B-E4D1-5E8E-9DFF-B97264373870}"/>
                </a:ext>
              </a:extLst>
            </p:cNvPr>
            <p:cNvSpPr txBox="1"/>
            <p:nvPr/>
          </p:nvSpPr>
          <p:spPr>
            <a:xfrm>
              <a:off x="4509654" y="3304950"/>
              <a:ext cx="42572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ㅈ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F7C0D8B-E4D1-5E8E-9DFF-B97264373870}"/>
                </a:ext>
              </a:extLst>
            </p:cNvPr>
            <p:cNvSpPr txBox="1"/>
            <p:nvPr/>
          </p:nvSpPr>
          <p:spPr>
            <a:xfrm>
              <a:off x="3820637" y="4264217"/>
              <a:ext cx="42572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ㅅ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F7C0D8B-E4D1-5E8E-9DFF-B97264373870}"/>
                </a:ext>
              </a:extLst>
            </p:cNvPr>
            <p:cNvSpPr txBox="1"/>
            <p:nvPr/>
          </p:nvSpPr>
          <p:spPr>
            <a:xfrm>
              <a:off x="3388499" y="3124153"/>
              <a:ext cx="42572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ㅇ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F7C0D8B-E4D1-5E8E-9DFF-B97264373870}"/>
                </a:ext>
              </a:extLst>
            </p:cNvPr>
            <p:cNvSpPr txBox="1"/>
            <p:nvPr/>
          </p:nvSpPr>
          <p:spPr>
            <a:xfrm>
              <a:off x="2807492" y="4199998"/>
              <a:ext cx="42572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ㅁ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F7C0D8B-E4D1-5E8E-9DFF-B97264373870}"/>
                </a:ext>
              </a:extLst>
            </p:cNvPr>
            <p:cNvSpPr txBox="1"/>
            <p:nvPr/>
          </p:nvSpPr>
          <p:spPr>
            <a:xfrm>
              <a:off x="2346074" y="3661209"/>
              <a:ext cx="42572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ㄹ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7F7C0D8B-E4D1-5E8E-9DFF-B97264373870}"/>
                </a:ext>
              </a:extLst>
            </p:cNvPr>
            <p:cNvSpPr txBox="1"/>
            <p:nvPr/>
          </p:nvSpPr>
          <p:spPr>
            <a:xfrm>
              <a:off x="2284116" y="3282230"/>
              <a:ext cx="42572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ㄷ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F7C0D8B-E4D1-5E8E-9DFF-B97264373870}"/>
                </a:ext>
              </a:extLst>
            </p:cNvPr>
            <p:cNvSpPr txBox="1"/>
            <p:nvPr/>
          </p:nvSpPr>
          <p:spPr>
            <a:xfrm>
              <a:off x="2418567" y="2745437"/>
              <a:ext cx="42572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ㄴ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suhi_p_0302_03_0003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4986" y="1628800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그림을 보고 물음에 답하세요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pic>
        <p:nvPicPr>
          <p:cNvPr id="11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타원 86"/>
          <p:cNvSpPr/>
          <p:nvPr/>
        </p:nvSpPr>
        <p:spPr>
          <a:xfrm>
            <a:off x="4759404" y="5118396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5828941" y="5126689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8">
            <a:extLst>
              <a:ext uri="{FF2B5EF4-FFF2-40B4-BE49-F238E27FC236}">
                <a16:creationId xmlns:a16="http://schemas.microsoft.com/office/drawing/2014/main" id="{42B03B3F-040B-9F06-C47F-1171F7E6F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85E75B79-385B-7BE1-E3DA-DFA7DBF2AB7E}"/>
              </a:ext>
            </a:extLst>
          </p:cNvPr>
          <p:cNvGrpSpPr/>
          <p:nvPr/>
        </p:nvGrpSpPr>
        <p:grpSpPr>
          <a:xfrm>
            <a:off x="4535996" y="1160542"/>
            <a:ext cx="2385311" cy="347750"/>
            <a:chOff x="4382455" y="1179798"/>
            <a:chExt cx="2385311" cy="347750"/>
          </a:xfrm>
        </p:grpSpPr>
        <p:sp>
          <p:nvSpPr>
            <p:cNvPr id="79" name="순서도: 대체 처리 78">
              <a:extLst>
                <a:ext uri="{FF2B5EF4-FFF2-40B4-BE49-F238E27FC236}">
                  <a16:creationId xmlns:a16="http://schemas.microsoft.com/office/drawing/2014/main" id="{AE0EEC81-6C61-CEB1-33FA-26FB4792C1CF}"/>
                </a:ext>
              </a:extLst>
            </p:cNvPr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2934950-D5F7-67A3-7A38-C94E915162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3989" y="1183030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1" name="순서도: 대체 처리 80">
              <a:extLst>
                <a:ext uri="{FF2B5EF4-FFF2-40B4-BE49-F238E27FC236}">
                  <a16:creationId xmlns:a16="http://schemas.microsoft.com/office/drawing/2014/main" id="{E6E850FF-A961-4437-CB1F-55655969AAF6}"/>
                </a:ext>
              </a:extLst>
            </p:cNvPr>
            <p:cNvSpPr/>
            <p:nvPr/>
          </p:nvSpPr>
          <p:spPr>
            <a:xfrm>
              <a:off x="6241765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0CBC169-0B9C-9BB8-F062-B06670A4C7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9434" y="118308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3" name="순서도: 대체 처리 82">
              <a:extLst>
                <a:ext uri="{FF2B5EF4-FFF2-40B4-BE49-F238E27FC236}">
                  <a16:creationId xmlns:a16="http://schemas.microsoft.com/office/drawing/2014/main" id="{3FBCB0E9-65E3-653D-6109-91E95088756E}"/>
                </a:ext>
              </a:extLst>
            </p:cNvPr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1442693-40C6-BAF2-EAD6-E43FC1B1AB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85" name="순서도: 대체 처리 84">
              <a:extLst>
                <a:ext uri="{FF2B5EF4-FFF2-40B4-BE49-F238E27FC236}">
                  <a16:creationId xmlns:a16="http://schemas.microsoft.com/office/drawing/2014/main" id="{0C2C63D5-0801-770F-7C80-CDB8A967577C}"/>
                </a:ext>
              </a:extLst>
            </p:cNvPr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6C6A9FE-3F06-74B7-DFDB-7B22588BA9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8" name="순서도: 대체 처리 87">
              <a:extLst>
                <a:ext uri="{FF2B5EF4-FFF2-40B4-BE49-F238E27FC236}">
                  <a16:creationId xmlns:a16="http://schemas.microsoft.com/office/drawing/2014/main" id="{94E48936-44C3-AABB-49CE-4DF45CFD2BF7}"/>
                </a:ext>
              </a:extLst>
            </p:cNvPr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A7E35D5-6427-4E14-7367-9A035F8832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0" name="순서도: 대체 처리 89">
              <a:extLst>
                <a:ext uri="{FF2B5EF4-FFF2-40B4-BE49-F238E27FC236}">
                  <a16:creationId xmlns:a16="http://schemas.microsoft.com/office/drawing/2014/main" id="{A5C5E2BD-6EC2-EA6D-D3F0-CAE89FB7006F}"/>
                </a:ext>
              </a:extLst>
            </p:cNvPr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ECB06BC-8735-D3C4-7B39-14199A0829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2971" y="1181299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2" name="순서도: 대체 처리 91">
              <a:extLst>
                <a:ext uri="{FF2B5EF4-FFF2-40B4-BE49-F238E27FC236}">
                  <a16:creationId xmlns:a16="http://schemas.microsoft.com/office/drawing/2014/main" id="{D6B0E18F-4B89-6337-7EF1-FC40CBFA939C}"/>
                </a:ext>
              </a:extLst>
            </p:cNvPr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A0C8A6B-6BEA-0C39-9BC3-78E7249C11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2455" y="1188191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7F7C0D8B-E4D1-5E8E-9DFF-B97264373870}"/>
              </a:ext>
            </a:extLst>
          </p:cNvPr>
          <p:cNvSpPr txBox="1"/>
          <p:nvPr/>
        </p:nvSpPr>
        <p:spPr>
          <a:xfrm>
            <a:off x="612865" y="2006582"/>
            <a:ext cx="557592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원의 지름은 어느 선분인가요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9CA9EAA-E963-4542-CE98-B9DA7128E32C}"/>
              </a:ext>
            </a:extLst>
          </p:cNvPr>
          <p:cNvSpPr txBox="1"/>
          <p:nvPr/>
        </p:nvSpPr>
        <p:spPr>
          <a:xfrm>
            <a:off x="2945640" y="4724229"/>
            <a:ext cx="1259725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선분 </a:t>
            </a:r>
            <a:r>
              <a:rPr lang="ko-KR" altLang="en-US" sz="1900" b="1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ㄷㅈ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D2F65BAF-D0FC-415A-EA18-74E5DA862915}"/>
              </a:ext>
            </a:extLst>
          </p:cNvPr>
          <p:cNvGrpSpPr/>
          <p:nvPr/>
        </p:nvGrpSpPr>
        <p:grpSpPr>
          <a:xfrm>
            <a:off x="3969122" y="1674876"/>
            <a:ext cx="966258" cy="285630"/>
            <a:chOff x="3952363" y="1253627"/>
            <a:chExt cx="956208" cy="313457"/>
          </a:xfrm>
        </p:grpSpPr>
        <p:pic>
          <p:nvPicPr>
            <p:cNvPr id="102" name="Picture 38">
              <a:extLst>
                <a:ext uri="{FF2B5EF4-FFF2-40B4-BE49-F238E27FC236}">
                  <a16:creationId xmlns:a16="http://schemas.microsoft.com/office/drawing/2014/main" id="{7CD9FFFD-257A-AB9F-76D9-84A6037236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3" name="TextBox 104">
              <a:extLst>
                <a:ext uri="{FF2B5EF4-FFF2-40B4-BE49-F238E27FC236}">
                  <a16:creationId xmlns:a16="http://schemas.microsoft.com/office/drawing/2014/main" id="{23CCF20D-2DB1-06BD-3DE1-5AEE7E00CFBF}"/>
                </a:ext>
              </a:extLst>
            </p:cNvPr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8B445F31-E793-6BD9-4C7E-4C231A6CA3F4}"/>
              </a:ext>
            </a:extLst>
          </p:cNvPr>
          <p:cNvSpPr txBox="1"/>
          <p:nvPr/>
        </p:nvSpPr>
        <p:spPr>
          <a:xfrm>
            <a:off x="1560606" y="1043154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48~49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TextBox 9">
            <a:extLst>
              <a:ext uri="{FF2B5EF4-FFF2-40B4-BE49-F238E27FC236}">
                <a16:creationId xmlns:a16="http://schemas.microsoft.com/office/drawing/2014/main" id="{1C28C604-2F7F-36B5-5271-989B7F344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2709842" y="5273482"/>
            <a:ext cx="1637116" cy="263186"/>
            <a:chOff x="319554" y="1245924"/>
            <a:chExt cx="2636592" cy="423864"/>
          </a:xfrm>
        </p:grpSpPr>
        <p:pic>
          <p:nvPicPr>
            <p:cNvPr id="47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7756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919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6" name="그림 5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36844" y="4562051"/>
            <a:ext cx="360000" cy="355000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92" y="2133448"/>
            <a:ext cx="110836" cy="130988"/>
          </a:xfrm>
          <a:prstGeom prst="rect">
            <a:avLst/>
          </a:prstGeom>
        </p:spPr>
      </p:pic>
      <p:pic>
        <p:nvPicPr>
          <p:cNvPr id="45" name="Picture 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타원 54"/>
          <p:cNvSpPr/>
          <p:nvPr/>
        </p:nvSpPr>
        <p:spPr>
          <a:xfrm>
            <a:off x="179512" y="513223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0228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suhi_p_0302_03_0003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44485" y="51900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78"/>
          <p:cNvSpPr txBox="1"/>
          <p:nvPr/>
        </p:nvSpPr>
        <p:spPr>
          <a:xfrm>
            <a:off x="604986" y="1364214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그림을 보고 물음에 답하세요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362320"/>
            <a:ext cx="348893" cy="357006"/>
          </a:xfrm>
          <a:prstGeom prst="rect">
            <a:avLst/>
          </a:prstGeom>
        </p:spPr>
      </p:pic>
      <p:graphicFrame>
        <p:nvGraphicFramePr>
          <p:cNvPr id="82" name="Group 1072">
            <a:extLst>
              <a:ext uri="{FF2B5EF4-FFF2-40B4-BE49-F238E27FC236}">
                <a16:creationId xmlns:a16="http://schemas.microsoft.com/office/drawing/2014/main" id="{9A0F9483-E315-4C9D-B630-620076542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607544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pop_01_bg.svg (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텍스트 지우고 새로 써 주세요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.)</a:t>
                      </a:r>
                    </a:p>
                    <a:p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\lesson03\ops\ms_lesson03\images\ms_32_3_02_02_01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8">
            <a:extLst>
              <a:ext uri="{FF2B5EF4-FFF2-40B4-BE49-F238E27FC236}">
                <a16:creationId xmlns:a16="http://schemas.microsoft.com/office/drawing/2014/main" id="{0C3BC8E6-AABC-C1BA-9885-C26ADAE67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0FA967-8CEF-F65D-EAC6-CD3B419199AF}"/>
              </a:ext>
            </a:extLst>
          </p:cNvPr>
          <p:cNvSpPr txBox="1"/>
          <p:nvPr/>
        </p:nvSpPr>
        <p:spPr>
          <a:xfrm>
            <a:off x="603223" y="1758499"/>
            <a:ext cx="541911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길이가 가장 긴 선분은 어느 것인가요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D4A7A0-F18C-1626-ADF3-0B1719611E90}"/>
              </a:ext>
            </a:extLst>
          </p:cNvPr>
          <p:cNvSpPr txBox="1"/>
          <p:nvPr/>
        </p:nvSpPr>
        <p:spPr>
          <a:xfrm>
            <a:off x="3006430" y="4952491"/>
            <a:ext cx="1259725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선분 </a:t>
            </a:r>
            <a:r>
              <a:rPr lang="ko-KR" altLang="en-US" sz="1900" b="1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ㄹㅊ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9">
            <a:extLst>
              <a:ext uri="{FF2B5EF4-FFF2-40B4-BE49-F238E27FC236}">
                <a16:creationId xmlns:a16="http://schemas.microsoft.com/office/drawing/2014/main" id="{10C9D3BC-CB92-2667-963F-7346E6200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044696" y="2000158"/>
            <a:ext cx="2949841" cy="2894386"/>
            <a:chOff x="2044696" y="2000158"/>
            <a:chExt cx="2949841" cy="289438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0BAC34B-B35D-6F87-24BD-629E84139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44696" y="2181984"/>
              <a:ext cx="2886478" cy="2648320"/>
            </a:xfrm>
            <a:prstGeom prst="rect">
              <a:avLst/>
            </a:prstGeom>
          </p:spPr>
        </p:pic>
        <p:sp>
          <p:nvSpPr>
            <p:cNvPr id="2" name="직사각형 1"/>
            <p:cNvSpPr/>
            <p:nvPr/>
          </p:nvSpPr>
          <p:spPr>
            <a:xfrm>
              <a:off x="3563888" y="2162270"/>
              <a:ext cx="288032" cy="179557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900" smtClean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103515" y="2322777"/>
              <a:ext cx="288032" cy="179557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900" smtClean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493642" y="2702939"/>
              <a:ext cx="288032" cy="179557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900" smtClean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675140" y="3399613"/>
              <a:ext cx="288032" cy="179557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900" smtClean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923928" y="4507443"/>
              <a:ext cx="288032" cy="179557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900" smtClean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219199" y="4597221"/>
              <a:ext cx="288032" cy="179557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900" smtClean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658486" y="4417664"/>
              <a:ext cx="288032" cy="179557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900" smtClean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268538" y="4033896"/>
              <a:ext cx="288032" cy="179557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900" smtClean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2124522" y="3754704"/>
              <a:ext cx="288032" cy="179557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900" smtClean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268538" y="2751631"/>
              <a:ext cx="288032" cy="179557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900" smtClean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392434" y="3219326"/>
              <a:ext cx="216403" cy="179557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900" smtClean="0">
                <a:solidFill>
                  <a:schemeClr val="tx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F7C0D8B-E4D1-5E8E-9DFF-B97264373870}"/>
                </a:ext>
              </a:extLst>
            </p:cNvPr>
            <p:cNvSpPr txBox="1"/>
            <p:nvPr/>
          </p:nvSpPr>
          <p:spPr>
            <a:xfrm>
              <a:off x="3470547" y="2000158"/>
              <a:ext cx="42572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9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ㄱ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F7C0D8B-E4D1-5E8E-9DFF-B97264373870}"/>
                </a:ext>
              </a:extLst>
            </p:cNvPr>
            <p:cNvSpPr txBox="1"/>
            <p:nvPr/>
          </p:nvSpPr>
          <p:spPr>
            <a:xfrm>
              <a:off x="4034668" y="2194335"/>
              <a:ext cx="42572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9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ㅋ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F7C0D8B-E4D1-5E8E-9DFF-B97264373870}"/>
                </a:ext>
              </a:extLst>
            </p:cNvPr>
            <p:cNvSpPr txBox="1"/>
            <p:nvPr/>
          </p:nvSpPr>
          <p:spPr>
            <a:xfrm>
              <a:off x="4424795" y="2602067"/>
              <a:ext cx="42572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9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ㅊ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F7C0D8B-E4D1-5E8E-9DFF-B97264373870}"/>
                </a:ext>
              </a:extLst>
            </p:cNvPr>
            <p:cNvSpPr txBox="1"/>
            <p:nvPr/>
          </p:nvSpPr>
          <p:spPr>
            <a:xfrm>
              <a:off x="4568811" y="3249855"/>
              <a:ext cx="42572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ㅈ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F7C0D8B-E4D1-5E8E-9DFF-B97264373870}"/>
                </a:ext>
              </a:extLst>
            </p:cNvPr>
            <p:cNvSpPr txBox="1"/>
            <p:nvPr/>
          </p:nvSpPr>
          <p:spPr>
            <a:xfrm>
              <a:off x="3853373" y="4417664"/>
              <a:ext cx="42572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ㅅ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F7C0D8B-E4D1-5E8E-9DFF-B97264373870}"/>
                </a:ext>
              </a:extLst>
            </p:cNvPr>
            <p:cNvSpPr txBox="1"/>
            <p:nvPr/>
          </p:nvSpPr>
          <p:spPr>
            <a:xfrm>
              <a:off x="3197645" y="4509823"/>
              <a:ext cx="42572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9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ㅂ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7C0D8B-E4D1-5E8E-9DFF-B97264373870}"/>
                </a:ext>
              </a:extLst>
            </p:cNvPr>
            <p:cNvSpPr txBox="1"/>
            <p:nvPr/>
          </p:nvSpPr>
          <p:spPr>
            <a:xfrm>
              <a:off x="2678472" y="4377919"/>
              <a:ext cx="42572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9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ㅁ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F7C0D8B-E4D1-5E8E-9DFF-B97264373870}"/>
                </a:ext>
              </a:extLst>
            </p:cNvPr>
            <p:cNvSpPr txBox="1"/>
            <p:nvPr/>
          </p:nvSpPr>
          <p:spPr>
            <a:xfrm>
              <a:off x="2252746" y="3968703"/>
              <a:ext cx="42572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9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ㄹ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F7C0D8B-E4D1-5E8E-9DFF-B97264373870}"/>
                </a:ext>
              </a:extLst>
            </p:cNvPr>
            <p:cNvSpPr txBox="1"/>
            <p:nvPr/>
          </p:nvSpPr>
          <p:spPr>
            <a:xfrm>
              <a:off x="2115416" y="3583982"/>
              <a:ext cx="42572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9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ㄷ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F7C0D8B-E4D1-5E8E-9DFF-B97264373870}"/>
                </a:ext>
              </a:extLst>
            </p:cNvPr>
            <p:cNvSpPr txBox="1"/>
            <p:nvPr/>
          </p:nvSpPr>
          <p:spPr>
            <a:xfrm>
              <a:off x="2199691" y="2611943"/>
              <a:ext cx="42572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9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ㄴ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F7C0D8B-E4D1-5E8E-9DFF-B97264373870}"/>
                </a:ext>
              </a:extLst>
            </p:cNvPr>
            <p:cNvSpPr txBox="1"/>
            <p:nvPr/>
          </p:nvSpPr>
          <p:spPr>
            <a:xfrm>
              <a:off x="3275072" y="3032035"/>
              <a:ext cx="42572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9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ㅇ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61" name="그림 6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92" y="1857852"/>
            <a:ext cx="110836" cy="130988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86155" y="4737095"/>
            <a:ext cx="360000" cy="355000"/>
          </a:xfrm>
          <a:prstGeom prst="rect">
            <a:avLst/>
          </a:prstGeom>
        </p:spPr>
      </p:pic>
      <p:grpSp>
        <p:nvGrpSpPr>
          <p:cNvPr id="63" name="그룹 62"/>
          <p:cNvGrpSpPr/>
          <p:nvPr/>
        </p:nvGrpSpPr>
        <p:grpSpPr>
          <a:xfrm>
            <a:off x="2787679" y="5428492"/>
            <a:ext cx="1637116" cy="263186"/>
            <a:chOff x="319554" y="1245924"/>
            <a:chExt cx="2636592" cy="423864"/>
          </a:xfrm>
        </p:grpSpPr>
        <p:pic>
          <p:nvPicPr>
            <p:cNvPr id="64" name="Picture 1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83651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suhi_p_0302_03_0003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44485" y="51900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78"/>
          <p:cNvSpPr txBox="1"/>
          <p:nvPr/>
        </p:nvSpPr>
        <p:spPr>
          <a:xfrm>
            <a:off x="604986" y="1364214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그림을 보고 물음에 답하세요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362320"/>
            <a:ext cx="348893" cy="357006"/>
          </a:xfrm>
          <a:prstGeom prst="rect">
            <a:avLst/>
          </a:prstGeom>
        </p:spPr>
      </p:pic>
      <p:sp>
        <p:nvSpPr>
          <p:cNvPr id="23" name="TextBox 8">
            <a:extLst>
              <a:ext uri="{FF2B5EF4-FFF2-40B4-BE49-F238E27FC236}">
                <a16:creationId xmlns:a16="http://schemas.microsoft.com/office/drawing/2014/main" id="{0C3BC8E6-AABC-C1BA-9885-C26ADAE67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0FA967-8CEF-F65D-EAC6-CD3B419199AF}"/>
              </a:ext>
            </a:extLst>
          </p:cNvPr>
          <p:cNvSpPr txBox="1"/>
          <p:nvPr/>
        </p:nvSpPr>
        <p:spPr>
          <a:xfrm>
            <a:off x="603223" y="1758499"/>
            <a:ext cx="541911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원의 지름은 어느 선분인가요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D4A7A0-F18C-1626-ADF3-0B1719611E90}"/>
              </a:ext>
            </a:extLst>
          </p:cNvPr>
          <p:cNvSpPr txBox="1"/>
          <p:nvPr/>
        </p:nvSpPr>
        <p:spPr>
          <a:xfrm>
            <a:off x="3006430" y="4952491"/>
            <a:ext cx="1259725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선분 </a:t>
            </a:r>
            <a:r>
              <a:rPr lang="ko-KR" altLang="en-US" sz="1900" b="1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ㄹㅊ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9">
            <a:extLst>
              <a:ext uri="{FF2B5EF4-FFF2-40B4-BE49-F238E27FC236}">
                <a16:creationId xmlns:a16="http://schemas.microsoft.com/office/drawing/2014/main" id="{10C9D3BC-CB92-2667-963F-7346E6200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044696" y="2000158"/>
            <a:ext cx="2949841" cy="2894386"/>
            <a:chOff x="2044696" y="2000158"/>
            <a:chExt cx="2949841" cy="289438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0BAC34B-B35D-6F87-24BD-629E84139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44696" y="2181984"/>
              <a:ext cx="2886478" cy="2648320"/>
            </a:xfrm>
            <a:prstGeom prst="rect">
              <a:avLst/>
            </a:prstGeom>
          </p:spPr>
        </p:pic>
        <p:sp>
          <p:nvSpPr>
            <p:cNvPr id="2" name="직사각형 1"/>
            <p:cNvSpPr/>
            <p:nvPr/>
          </p:nvSpPr>
          <p:spPr>
            <a:xfrm>
              <a:off x="3563888" y="2162270"/>
              <a:ext cx="288032" cy="179557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900" smtClean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103515" y="2322777"/>
              <a:ext cx="288032" cy="179557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900" smtClean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493642" y="2702939"/>
              <a:ext cx="288032" cy="179557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900" smtClean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675140" y="3399613"/>
              <a:ext cx="288032" cy="179557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900" smtClean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923928" y="4507443"/>
              <a:ext cx="288032" cy="179557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900" smtClean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219199" y="4597221"/>
              <a:ext cx="288032" cy="179557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900" smtClean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658486" y="4417664"/>
              <a:ext cx="288032" cy="179557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900" smtClean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268538" y="4033896"/>
              <a:ext cx="288032" cy="179557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900" smtClean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2124522" y="3754704"/>
              <a:ext cx="288032" cy="179557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900" smtClean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268538" y="2751631"/>
              <a:ext cx="288032" cy="179557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900" smtClean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392434" y="3219326"/>
              <a:ext cx="216403" cy="179557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900" smtClean="0">
                <a:solidFill>
                  <a:schemeClr val="tx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F7C0D8B-E4D1-5E8E-9DFF-B97264373870}"/>
                </a:ext>
              </a:extLst>
            </p:cNvPr>
            <p:cNvSpPr txBox="1"/>
            <p:nvPr/>
          </p:nvSpPr>
          <p:spPr>
            <a:xfrm>
              <a:off x="3470547" y="2000158"/>
              <a:ext cx="42572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9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ㄱ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F7C0D8B-E4D1-5E8E-9DFF-B97264373870}"/>
                </a:ext>
              </a:extLst>
            </p:cNvPr>
            <p:cNvSpPr txBox="1"/>
            <p:nvPr/>
          </p:nvSpPr>
          <p:spPr>
            <a:xfrm>
              <a:off x="4034668" y="2194335"/>
              <a:ext cx="42572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9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ㅋ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F7C0D8B-E4D1-5E8E-9DFF-B97264373870}"/>
                </a:ext>
              </a:extLst>
            </p:cNvPr>
            <p:cNvSpPr txBox="1"/>
            <p:nvPr/>
          </p:nvSpPr>
          <p:spPr>
            <a:xfrm>
              <a:off x="4424795" y="2602067"/>
              <a:ext cx="42572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9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ㅊ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F7C0D8B-E4D1-5E8E-9DFF-B97264373870}"/>
                </a:ext>
              </a:extLst>
            </p:cNvPr>
            <p:cNvSpPr txBox="1"/>
            <p:nvPr/>
          </p:nvSpPr>
          <p:spPr>
            <a:xfrm>
              <a:off x="4568811" y="3249855"/>
              <a:ext cx="42572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ㅈ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F7C0D8B-E4D1-5E8E-9DFF-B97264373870}"/>
                </a:ext>
              </a:extLst>
            </p:cNvPr>
            <p:cNvSpPr txBox="1"/>
            <p:nvPr/>
          </p:nvSpPr>
          <p:spPr>
            <a:xfrm>
              <a:off x="3853373" y="4417664"/>
              <a:ext cx="42572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ㅅ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F7C0D8B-E4D1-5E8E-9DFF-B97264373870}"/>
                </a:ext>
              </a:extLst>
            </p:cNvPr>
            <p:cNvSpPr txBox="1"/>
            <p:nvPr/>
          </p:nvSpPr>
          <p:spPr>
            <a:xfrm>
              <a:off x="3197645" y="4509823"/>
              <a:ext cx="42572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9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ㅂ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7C0D8B-E4D1-5E8E-9DFF-B97264373870}"/>
                </a:ext>
              </a:extLst>
            </p:cNvPr>
            <p:cNvSpPr txBox="1"/>
            <p:nvPr/>
          </p:nvSpPr>
          <p:spPr>
            <a:xfrm>
              <a:off x="2678472" y="4377919"/>
              <a:ext cx="42572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9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ㅁ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F7C0D8B-E4D1-5E8E-9DFF-B97264373870}"/>
                </a:ext>
              </a:extLst>
            </p:cNvPr>
            <p:cNvSpPr txBox="1"/>
            <p:nvPr/>
          </p:nvSpPr>
          <p:spPr>
            <a:xfrm>
              <a:off x="2252746" y="3968703"/>
              <a:ext cx="42572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9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ㄹ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F7C0D8B-E4D1-5E8E-9DFF-B97264373870}"/>
                </a:ext>
              </a:extLst>
            </p:cNvPr>
            <p:cNvSpPr txBox="1"/>
            <p:nvPr/>
          </p:nvSpPr>
          <p:spPr>
            <a:xfrm>
              <a:off x="2115416" y="3583982"/>
              <a:ext cx="42572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9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ㄷ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F7C0D8B-E4D1-5E8E-9DFF-B97264373870}"/>
                </a:ext>
              </a:extLst>
            </p:cNvPr>
            <p:cNvSpPr txBox="1"/>
            <p:nvPr/>
          </p:nvSpPr>
          <p:spPr>
            <a:xfrm>
              <a:off x="2199691" y="2611943"/>
              <a:ext cx="42572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9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ㄴ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F7C0D8B-E4D1-5E8E-9DFF-B97264373870}"/>
                </a:ext>
              </a:extLst>
            </p:cNvPr>
            <p:cNvSpPr txBox="1"/>
            <p:nvPr/>
          </p:nvSpPr>
          <p:spPr>
            <a:xfrm>
              <a:off x="3275072" y="3032035"/>
              <a:ext cx="42572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9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ㅇ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61" name="그림 6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92" y="1857852"/>
            <a:ext cx="110836" cy="130988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86155" y="4737095"/>
            <a:ext cx="360000" cy="355000"/>
          </a:xfrm>
          <a:prstGeom prst="rect">
            <a:avLst/>
          </a:prstGeom>
        </p:spPr>
      </p:pic>
      <p:grpSp>
        <p:nvGrpSpPr>
          <p:cNvPr id="63" name="그룹 62"/>
          <p:cNvGrpSpPr/>
          <p:nvPr/>
        </p:nvGrpSpPr>
        <p:grpSpPr>
          <a:xfrm>
            <a:off x="2787679" y="5428492"/>
            <a:ext cx="1637116" cy="263186"/>
            <a:chOff x="319554" y="1245924"/>
            <a:chExt cx="2636592" cy="423864"/>
          </a:xfrm>
        </p:grpSpPr>
        <p:pic>
          <p:nvPicPr>
            <p:cNvPr id="64" name="Picture 1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8368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31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83995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2284116" y="2201400"/>
            <a:ext cx="2651264" cy="2559473"/>
            <a:chOff x="2284116" y="2201400"/>
            <a:chExt cx="2651264" cy="2559473"/>
          </a:xfrm>
        </p:grpSpPr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72784099-E9AE-6046-ECD2-ECF1F73D9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21681" y="2309430"/>
              <a:ext cx="2429223" cy="2451443"/>
            </a:xfrm>
            <a:prstGeom prst="rect">
              <a:avLst/>
            </a:prstGeom>
          </p:spPr>
        </p:pic>
        <p:sp>
          <p:nvSpPr>
            <p:cNvPr id="61" name="직사각형 60"/>
            <p:cNvSpPr/>
            <p:nvPr/>
          </p:nvSpPr>
          <p:spPr>
            <a:xfrm>
              <a:off x="2627784" y="2890736"/>
              <a:ext cx="144016" cy="142220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 smtClean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660700" y="2374514"/>
              <a:ext cx="144016" cy="142220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 smtClean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4119826" y="2541566"/>
              <a:ext cx="158418" cy="142220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 smtClean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4589873" y="3433868"/>
              <a:ext cx="158418" cy="142220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 smtClean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951969" y="4377954"/>
              <a:ext cx="158418" cy="142220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 smtClean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412033" y="4456578"/>
              <a:ext cx="158418" cy="142220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 smtClean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2949198" y="4302990"/>
              <a:ext cx="158418" cy="142220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 smtClean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2519772" y="3740299"/>
              <a:ext cx="158418" cy="142220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 smtClean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2471685" y="3433868"/>
              <a:ext cx="158418" cy="142220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 smtClean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3533397" y="3290440"/>
              <a:ext cx="158418" cy="142220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 smtClean="0">
                <a:solidFill>
                  <a:schemeClr val="tx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F7C0D8B-E4D1-5E8E-9DFF-B97264373870}"/>
                </a:ext>
              </a:extLst>
            </p:cNvPr>
            <p:cNvSpPr txBox="1"/>
            <p:nvPr/>
          </p:nvSpPr>
          <p:spPr>
            <a:xfrm>
              <a:off x="3487935" y="2201400"/>
              <a:ext cx="42572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9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ㄱ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F7C0D8B-E4D1-5E8E-9DFF-B97264373870}"/>
                </a:ext>
              </a:extLst>
            </p:cNvPr>
            <p:cNvSpPr txBox="1"/>
            <p:nvPr/>
          </p:nvSpPr>
          <p:spPr>
            <a:xfrm>
              <a:off x="4013865" y="2370968"/>
              <a:ext cx="42572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ㅊ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F7C0D8B-E4D1-5E8E-9DFF-B97264373870}"/>
                </a:ext>
              </a:extLst>
            </p:cNvPr>
            <p:cNvSpPr txBox="1"/>
            <p:nvPr/>
          </p:nvSpPr>
          <p:spPr>
            <a:xfrm>
              <a:off x="4509654" y="3304950"/>
              <a:ext cx="42572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ㅈ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F7C0D8B-E4D1-5E8E-9DFF-B97264373870}"/>
                </a:ext>
              </a:extLst>
            </p:cNvPr>
            <p:cNvSpPr txBox="1"/>
            <p:nvPr/>
          </p:nvSpPr>
          <p:spPr>
            <a:xfrm>
              <a:off x="3820637" y="4264217"/>
              <a:ext cx="42572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ㅅ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F7C0D8B-E4D1-5E8E-9DFF-B97264373870}"/>
                </a:ext>
              </a:extLst>
            </p:cNvPr>
            <p:cNvSpPr txBox="1"/>
            <p:nvPr/>
          </p:nvSpPr>
          <p:spPr>
            <a:xfrm>
              <a:off x="3388499" y="3124153"/>
              <a:ext cx="42572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ㅇ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F7C0D8B-E4D1-5E8E-9DFF-B97264373870}"/>
                </a:ext>
              </a:extLst>
            </p:cNvPr>
            <p:cNvSpPr txBox="1"/>
            <p:nvPr/>
          </p:nvSpPr>
          <p:spPr>
            <a:xfrm>
              <a:off x="2807492" y="4199998"/>
              <a:ext cx="42572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ㅁ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F7C0D8B-E4D1-5E8E-9DFF-B97264373870}"/>
                </a:ext>
              </a:extLst>
            </p:cNvPr>
            <p:cNvSpPr txBox="1"/>
            <p:nvPr/>
          </p:nvSpPr>
          <p:spPr>
            <a:xfrm>
              <a:off x="2346074" y="3661209"/>
              <a:ext cx="42572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ㄹ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7F7C0D8B-E4D1-5E8E-9DFF-B97264373870}"/>
                </a:ext>
              </a:extLst>
            </p:cNvPr>
            <p:cNvSpPr txBox="1"/>
            <p:nvPr/>
          </p:nvSpPr>
          <p:spPr>
            <a:xfrm>
              <a:off x="2284116" y="3282230"/>
              <a:ext cx="42572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ㄷ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F7C0D8B-E4D1-5E8E-9DFF-B97264373870}"/>
                </a:ext>
              </a:extLst>
            </p:cNvPr>
            <p:cNvSpPr txBox="1"/>
            <p:nvPr/>
          </p:nvSpPr>
          <p:spPr>
            <a:xfrm>
              <a:off x="2418567" y="2745437"/>
              <a:ext cx="42572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ㄴ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suhi_p_0302_03_0003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4986" y="1628800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그림을 보고 물음에 답하세요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pic>
        <p:nvPicPr>
          <p:cNvPr id="11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8">
            <a:extLst>
              <a:ext uri="{FF2B5EF4-FFF2-40B4-BE49-F238E27FC236}">
                <a16:creationId xmlns:a16="http://schemas.microsoft.com/office/drawing/2014/main" id="{42B03B3F-040B-9F06-C47F-1171F7E6F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85E75B79-385B-7BE1-E3DA-DFA7DBF2AB7E}"/>
              </a:ext>
            </a:extLst>
          </p:cNvPr>
          <p:cNvGrpSpPr/>
          <p:nvPr/>
        </p:nvGrpSpPr>
        <p:grpSpPr>
          <a:xfrm>
            <a:off x="4535996" y="1160542"/>
            <a:ext cx="2385311" cy="347750"/>
            <a:chOff x="4382455" y="1179798"/>
            <a:chExt cx="2385311" cy="347750"/>
          </a:xfrm>
        </p:grpSpPr>
        <p:sp>
          <p:nvSpPr>
            <p:cNvPr id="79" name="순서도: 대체 처리 78">
              <a:extLst>
                <a:ext uri="{FF2B5EF4-FFF2-40B4-BE49-F238E27FC236}">
                  <a16:creationId xmlns:a16="http://schemas.microsoft.com/office/drawing/2014/main" id="{AE0EEC81-6C61-CEB1-33FA-26FB4792C1CF}"/>
                </a:ext>
              </a:extLst>
            </p:cNvPr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2934950-D5F7-67A3-7A38-C94E915162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3989" y="1183030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1" name="순서도: 대체 처리 80">
              <a:extLst>
                <a:ext uri="{FF2B5EF4-FFF2-40B4-BE49-F238E27FC236}">
                  <a16:creationId xmlns:a16="http://schemas.microsoft.com/office/drawing/2014/main" id="{E6E850FF-A961-4437-CB1F-55655969AAF6}"/>
                </a:ext>
              </a:extLst>
            </p:cNvPr>
            <p:cNvSpPr/>
            <p:nvPr/>
          </p:nvSpPr>
          <p:spPr>
            <a:xfrm>
              <a:off x="6241765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0CBC169-0B9C-9BB8-F062-B06670A4C7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9434" y="118308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3" name="순서도: 대체 처리 82">
              <a:extLst>
                <a:ext uri="{FF2B5EF4-FFF2-40B4-BE49-F238E27FC236}">
                  <a16:creationId xmlns:a16="http://schemas.microsoft.com/office/drawing/2014/main" id="{3FBCB0E9-65E3-653D-6109-91E95088756E}"/>
                </a:ext>
              </a:extLst>
            </p:cNvPr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1442693-40C6-BAF2-EAD6-E43FC1B1AB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85" name="순서도: 대체 처리 84">
              <a:extLst>
                <a:ext uri="{FF2B5EF4-FFF2-40B4-BE49-F238E27FC236}">
                  <a16:creationId xmlns:a16="http://schemas.microsoft.com/office/drawing/2014/main" id="{0C2C63D5-0801-770F-7C80-CDB8A967577C}"/>
                </a:ext>
              </a:extLst>
            </p:cNvPr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6C6A9FE-3F06-74B7-DFDB-7B22588BA9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8" name="순서도: 대체 처리 87">
              <a:extLst>
                <a:ext uri="{FF2B5EF4-FFF2-40B4-BE49-F238E27FC236}">
                  <a16:creationId xmlns:a16="http://schemas.microsoft.com/office/drawing/2014/main" id="{94E48936-44C3-AABB-49CE-4DF45CFD2BF7}"/>
                </a:ext>
              </a:extLst>
            </p:cNvPr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A7E35D5-6427-4E14-7367-9A035F8832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0" name="순서도: 대체 처리 89">
              <a:extLst>
                <a:ext uri="{FF2B5EF4-FFF2-40B4-BE49-F238E27FC236}">
                  <a16:creationId xmlns:a16="http://schemas.microsoft.com/office/drawing/2014/main" id="{A5C5E2BD-6EC2-EA6D-D3F0-CAE89FB7006F}"/>
                </a:ext>
              </a:extLst>
            </p:cNvPr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ECB06BC-8735-D3C4-7B39-14199A0829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2971" y="1181299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2" name="순서도: 대체 처리 91">
              <a:extLst>
                <a:ext uri="{FF2B5EF4-FFF2-40B4-BE49-F238E27FC236}">
                  <a16:creationId xmlns:a16="http://schemas.microsoft.com/office/drawing/2014/main" id="{D6B0E18F-4B89-6337-7EF1-FC40CBFA939C}"/>
                </a:ext>
              </a:extLst>
            </p:cNvPr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A0C8A6B-6BEA-0C39-9BC3-78E7249C11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2455" y="1188191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7F7C0D8B-E4D1-5E8E-9DFF-B97264373870}"/>
              </a:ext>
            </a:extLst>
          </p:cNvPr>
          <p:cNvSpPr txBox="1"/>
          <p:nvPr/>
        </p:nvSpPr>
        <p:spPr>
          <a:xfrm>
            <a:off x="612865" y="2006582"/>
            <a:ext cx="557592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원의 지름은 어느 선분인가요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9CA9EAA-E963-4542-CE98-B9DA7128E32C}"/>
              </a:ext>
            </a:extLst>
          </p:cNvPr>
          <p:cNvSpPr txBox="1"/>
          <p:nvPr/>
        </p:nvSpPr>
        <p:spPr>
          <a:xfrm>
            <a:off x="2945640" y="4724229"/>
            <a:ext cx="1259725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선분 </a:t>
            </a:r>
            <a:r>
              <a:rPr lang="ko-KR" altLang="en-US" sz="1900" b="1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ㄷㅈ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D2F65BAF-D0FC-415A-EA18-74E5DA862915}"/>
              </a:ext>
            </a:extLst>
          </p:cNvPr>
          <p:cNvGrpSpPr/>
          <p:nvPr/>
        </p:nvGrpSpPr>
        <p:grpSpPr>
          <a:xfrm>
            <a:off x="3969122" y="1674876"/>
            <a:ext cx="966258" cy="285630"/>
            <a:chOff x="3952363" y="1253627"/>
            <a:chExt cx="956208" cy="313457"/>
          </a:xfrm>
        </p:grpSpPr>
        <p:pic>
          <p:nvPicPr>
            <p:cNvPr id="102" name="Picture 38">
              <a:extLst>
                <a:ext uri="{FF2B5EF4-FFF2-40B4-BE49-F238E27FC236}">
                  <a16:creationId xmlns:a16="http://schemas.microsoft.com/office/drawing/2014/main" id="{7CD9FFFD-257A-AB9F-76D9-84A6037236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3" name="TextBox 104">
              <a:extLst>
                <a:ext uri="{FF2B5EF4-FFF2-40B4-BE49-F238E27FC236}">
                  <a16:creationId xmlns:a16="http://schemas.microsoft.com/office/drawing/2014/main" id="{23CCF20D-2DB1-06BD-3DE1-5AEE7E00CFBF}"/>
                </a:ext>
              </a:extLst>
            </p:cNvPr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8B445F31-E793-6BD9-4C7E-4C231A6CA3F4}"/>
              </a:ext>
            </a:extLst>
          </p:cNvPr>
          <p:cNvSpPr txBox="1"/>
          <p:nvPr/>
        </p:nvSpPr>
        <p:spPr>
          <a:xfrm>
            <a:off x="1560606" y="1043154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48~49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TextBox 9">
            <a:extLst>
              <a:ext uri="{FF2B5EF4-FFF2-40B4-BE49-F238E27FC236}">
                <a16:creationId xmlns:a16="http://schemas.microsoft.com/office/drawing/2014/main" id="{1C28C604-2F7F-36B5-5271-989B7F344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원의 성질을 알아볼까요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2709842" y="5273482"/>
            <a:ext cx="1637116" cy="263186"/>
            <a:chOff x="319554" y="1245924"/>
            <a:chExt cx="2636592" cy="423864"/>
          </a:xfrm>
        </p:grpSpPr>
        <p:pic>
          <p:nvPicPr>
            <p:cNvPr id="47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7756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919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6" name="그림 5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36844" y="4562051"/>
            <a:ext cx="360000" cy="355000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92" y="2133448"/>
            <a:ext cx="110836" cy="130988"/>
          </a:xfrm>
          <a:prstGeom prst="rect">
            <a:avLst/>
          </a:prstGeom>
        </p:spPr>
      </p:pic>
      <p:pic>
        <p:nvPicPr>
          <p:cNvPr id="45" name="Picture 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9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F5F645C7-1EC1-4BF6-0FFC-F71470F1DC28}"/>
              </a:ext>
            </a:extLst>
          </p:cNvPr>
          <p:cNvGrpSpPr/>
          <p:nvPr/>
        </p:nvGrpSpPr>
        <p:grpSpPr>
          <a:xfrm>
            <a:off x="207825" y="3753036"/>
            <a:ext cx="6667165" cy="1404156"/>
            <a:chOff x="207825" y="3829702"/>
            <a:chExt cx="6667165" cy="1404156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6B253468-4295-CF60-D1EC-7E6F5230CE28}"/>
                </a:ext>
              </a:extLst>
            </p:cNvPr>
            <p:cNvSpPr/>
            <p:nvPr/>
          </p:nvSpPr>
          <p:spPr>
            <a:xfrm>
              <a:off x="207825" y="3973718"/>
              <a:ext cx="6667165" cy="107209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9" name="모서리가 둥근 직사각형 29">
              <a:extLst>
                <a:ext uri="{FF2B5EF4-FFF2-40B4-BE49-F238E27FC236}">
                  <a16:creationId xmlns:a16="http://schemas.microsoft.com/office/drawing/2014/main" id="{33FA850E-AC21-6B51-4E4E-C4068AA8567B}"/>
                </a:ext>
              </a:extLst>
            </p:cNvPr>
            <p:cNvSpPr/>
            <p:nvPr/>
          </p:nvSpPr>
          <p:spPr>
            <a:xfrm>
              <a:off x="353387" y="3829702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10" name="직각 삼각형 109">
              <a:extLst>
                <a:ext uri="{FF2B5EF4-FFF2-40B4-BE49-F238E27FC236}">
                  <a16:creationId xmlns:a16="http://schemas.microsoft.com/office/drawing/2014/main" id="{333E1315-A333-5A89-C49C-9AF6A2A11161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28FE8D3-9E54-E1F0-9D15-7D9FB64944E3}"/>
                </a:ext>
              </a:extLst>
            </p:cNvPr>
            <p:cNvSpPr txBox="1"/>
            <p:nvPr/>
          </p:nvSpPr>
          <p:spPr>
            <a:xfrm>
              <a:off x="325927" y="4391248"/>
              <a:ext cx="6120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+mn-ea"/>
                  <a:ea typeface="+mn-ea"/>
                </a:rPr>
                <a:t>원의 </a:t>
              </a:r>
              <a:r>
                <a:rPr lang="ko-KR" altLang="en-US" sz="1600" dirty="0">
                  <a:latin typeface="+mn-ea"/>
                  <a:ea typeface="+mn-ea"/>
                </a:rPr>
                <a:t>지름은 선분 </a:t>
              </a:r>
              <a:r>
                <a:rPr lang="ko-KR" altLang="en-US" sz="1600" dirty="0" err="1">
                  <a:latin typeface="+mn-ea"/>
                  <a:ea typeface="+mn-ea"/>
                </a:rPr>
                <a:t>ㄷㅈ입니다</a:t>
              </a:r>
              <a:r>
                <a:rPr lang="en-US" altLang="ko-KR" sz="1600" dirty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7239251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28575">
          <a:noFill/>
        </a:ln>
      </a:spPr>
      <a:bodyPr rtlCol="0" anchor="ctr"/>
      <a:lstStyle>
        <a:defPPr algn="ctr">
          <a:defRPr sz="19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41861</TotalTime>
  <Words>2330</Words>
  <Application>Microsoft Office PowerPoint</Application>
  <PresentationFormat>화면 슬라이드 쇼(4:3)</PresentationFormat>
  <Paragraphs>765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굴림</vt:lpstr>
      <vt:lpstr>나눔고딕</vt:lpstr>
      <vt:lpstr>돋움</vt:lpstr>
      <vt:lpstr>맑은 고딕</vt:lpstr>
      <vt:lpstr>여기어때 잘난체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DB400TDA</cp:lastModifiedBy>
  <cp:revision>7348</cp:revision>
  <dcterms:created xsi:type="dcterms:W3CDTF">2008-07-15T12:19:11Z</dcterms:created>
  <dcterms:modified xsi:type="dcterms:W3CDTF">2022-06-27T08:00:28Z</dcterms:modified>
</cp:coreProperties>
</file>