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70" r:id="rId4"/>
    <p:sldId id="1339" r:id="rId5"/>
    <p:sldId id="1414" r:id="rId6"/>
    <p:sldId id="1341" r:id="rId7"/>
    <p:sldId id="1393" r:id="rId8"/>
    <p:sldId id="1415" r:id="rId9"/>
    <p:sldId id="1345" r:id="rId10"/>
    <p:sldId id="1386" r:id="rId11"/>
    <p:sldId id="1416" r:id="rId12"/>
    <p:sldId id="1348" r:id="rId13"/>
    <p:sldId id="1388" r:id="rId14"/>
    <p:sldId id="1419" r:id="rId15"/>
    <p:sldId id="1351" r:id="rId16"/>
    <p:sldId id="1389" r:id="rId17"/>
    <p:sldId id="1418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7A94C2"/>
    <a:srgbClr val="C3D0A6"/>
    <a:srgbClr val="C4E9B2"/>
    <a:srgbClr val="CEE4FC"/>
    <a:srgbClr val="D1EDF8"/>
    <a:srgbClr val="D3E49E"/>
    <a:srgbClr val="E2F3F2"/>
    <a:srgbClr val="FFFFFF"/>
    <a:srgbClr val="7DB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23.png"/><Relationship Id="rId5" Type="http://schemas.openxmlformats.org/officeDocument/2006/relationships/image" Target="../media/image26.jpe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10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28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28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jpe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18.jpe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1770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263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685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이용하여 여러 가지 모양을 그려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처음 클릭하는 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6204" y="5096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04986" y="1376772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그림과 같이 원들이 맞닿도록 모눈종이에 반지름을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칸씩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늘려가며 순서대로 원을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B3B529-947D-9163-2DBB-51747755D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986" y="2156358"/>
            <a:ext cx="5854070" cy="2772981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AAD357F3-A201-4E19-267F-168BAA998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62" y="2253011"/>
            <a:ext cx="430738" cy="41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34A14890-204A-6489-5B9C-1662ACB248CE}"/>
              </a:ext>
            </a:extLst>
          </p:cNvPr>
          <p:cNvSpPr/>
          <p:nvPr/>
        </p:nvSpPr>
        <p:spPr>
          <a:xfrm>
            <a:off x="575556" y="22950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BCE1808D-E9C1-3AD7-867A-7E072F612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8E3A9BB8-8492-F740-0942-7D94C8B50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FA9D6B32-D23B-DD8A-0D0F-EC1F5151C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aphicFrame>
        <p:nvGraphicFramePr>
          <p:cNvPr id="21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6415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pop_01_bg.png / pop_01_answer_01.svg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로 변경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\lesson03\ops\ms_lesson03\images\ms_32_3_04_04_01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4488" y="4005064"/>
            <a:ext cx="1981200" cy="914400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2318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3457417" y="394103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6077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293621" y="392558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12" y="4441480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405" y="4433075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10FDED-E216-5818-E662-FC388F88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1" y="2348880"/>
            <a:ext cx="5760506" cy="274524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25" y="387385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52" y="387385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그림과 같이 원들이 맞닿도록 모눈종이에 반지름을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칸씩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줄여 가며 순서대로 원을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17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4ACD59-9452-CC68-E558-AA81CCCFE6CE}"/>
              </a:ext>
            </a:extLst>
          </p:cNvPr>
          <p:cNvSpPr/>
          <p:nvPr/>
        </p:nvSpPr>
        <p:spPr>
          <a:xfrm>
            <a:off x="3576998" y="4439720"/>
            <a:ext cx="3047230" cy="3574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0FF43E-7C42-2447-937C-363C104AF406}"/>
              </a:ext>
            </a:extLst>
          </p:cNvPr>
          <p:cNvGrpSpPr/>
          <p:nvPr/>
        </p:nvGrpSpPr>
        <p:grpSpPr>
          <a:xfrm>
            <a:off x="5511407" y="1160364"/>
            <a:ext cx="1436857" cy="350120"/>
            <a:chOff x="5081639" y="1179620"/>
            <a:chExt cx="1436857" cy="350120"/>
          </a:xfrm>
        </p:grpSpPr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83AE3DC0-665D-09DE-61BD-AD8FAE512680}"/>
                </a:ext>
              </a:extLst>
            </p:cNvPr>
            <p:cNvSpPr/>
            <p:nvPr/>
          </p:nvSpPr>
          <p:spPr>
            <a:xfrm>
              <a:off x="5370233" y="12471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D0CA9B94-CBA4-4614-0E9A-A3423A12449A}"/>
                </a:ext>
              </a:extLst>
            </p:cNvPr>
            <p:cNvSpPr/>
            <p:nvPr/>
          </p:nvSpPr>
          <p:spPr>
            <a:xfrm>
              <a:off x="5657644" y="124628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7B2A9DC3-F068-B661-DCA3-76E68B28F9BE}"/>
                </a:ext>
              </a:extLst>
            </p:cNvPr>
            <p:cNvSpPr/>
            <p:nvPr/>
          </p:nvSpPr>
          <p:spPr>
            <a:xfrm>
              <a:off x="5093897" y="12538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29486811-C37D-749F-A27B-DDEBB7667442}"/>
                </a:ext>
              </a:extLst>
            </p:cNvPr>
            <p:cNvSpPr/>
            <p:nvPr/>
          </p:nvSpPr>
          <p:spPr>
            <a:xfrm>
              <a:off x="6244627" y="124853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7AD36E6-CEA2-66A7-914F-F4839479E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753" y="118592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3CD35102-B196-8960-F24E-687BE4A81789}"/>
                </a:ext>
              </a:extLst>
            </p:cNvPr>
            <p:cNvSpPr/>
            <p:nvPr/>
          </p:nvSpPr>
          <p:spPr>
            <a:xfrm>
              <a:off x="5946727" y="124241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4D47403-12B9-786E-7D39-58A0CDD1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223" y="1185974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AC1DE78-A20D-941E-56AB-A753850B6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1788" y="117962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7E603D-DAB5-D137-4140-FBB3B3832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80" y="118713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249FD3C-980A-0219-6EE6-8A2A114D8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639" y="118349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8D483E1E-5C08-0834-9648-5A9528305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" y="2494506"/>
            <a:ext cx="430738" cy="34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2BD151E-8306-1968-4473-DB772D8ABC07}"/>
              </a:ext>
            </a:extLst>
          </p:cNvPr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08EFFB-09DF-F8C0-6233-C26B9E2B3F66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29">
              <a:extLst>
                <a:ext uri="{FF2B5EF4-FFF2-40B4-BE49-F238E27FC236}">
                  <a16:creationId xmlns:a16="http://schemas.microsoft.com/office/drawing/2014/main" id="{B426326E-252B-A1BF-C00E-DD84B5A9B9DB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059C5088-E2FC-0986-670F-3400C9406D1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63E16E-BA59-6A08-67BC-BABF69A099F2}"/>
                </a:ext>
              </a:extLst>
            </p:cNvPr>
            <p:cNvSpPr txBox="1"/>
            <p:nvPr/>
          </p:nvSpPr>
          <p:spPr>
            <a:xfrm>
              <a:off x="423632" y="4369762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컴퍼스를 이용하여 제시된 규칙에 따라 주어진 모양을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F26B9E3A-B494-AD01-4222-BB12FD84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1DB7D5F9-1D63-EF83-8469-5FAE596A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89B8C4-BF76-7F6D-C6C9-9009A27893AB}"/>
              </a:ext>
            </a:extLst>
          </p:cNvPr>
          <p:cNvSpPr txBox="1"/>
          <p:nvPr/>
        </p:nvSpPr>
        <p:spPr>
          <a:xfrm>
            <a:off x="147565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1CBA747F-1991-619E-8891-30838B8E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355111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답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중요표시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712532" y="529868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826616" y="542013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75556" y="1616718"/>
            <a:ext cx="65887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이용하여 나만의 모양을 그려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C5B0C2-09EF-FB5F-FFA1-87C06E54E5FC}"/>
              </a:ext>
            </a:extLst>
          </p:cNvPr>
          <p:cNvSpPr/>
          <p:nvPr/>
        </p:nvSpPr>
        <p:spPr>
          <a:xfrm>
            <a:off x="2915816" y="3664646"/>
            <a:ext cx="468052" cy="2880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7C754-99EE-8170-961E-435A1CB1F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531" y="2011168"/>
            <a:ext cx="3152387" cy="2317932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4727E321-2918-0FC2-5FC1-0E6852F8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17" y="2139878"/>
            <a:ext cx="355982" cy="34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55C51F-8E96-507B-6C3E-1C0F82B38A97}"/>
              </a:ext>
            </a:extLst>
          </p:cNvPr>
          <p:cNvGrpSpPr/>
          <p:nvPr/>
        </p:nvGrpSpPr>
        <p:grpSpPr>
          <a:xfrm>
            <a:off x="5511407" y="1164235"/>
            <a:ext cx="1436857" cy="346249"/>
            <a:chOff x="5081639" y="1183491"/>
            <a:chExt cx="1436857" cy="346249"/>
          </a:xfrm>
        </p:grpSpPr>
        <p:sp>
          <p:nvSpPr>
            <p:cNvPr id="74" name="순서도: 대체 처리 73">
              <a:extLst>
                <a:ext uri="{FF2B5EF4-FFF2-40B4-BE49-F238E27FC236}">
                  <a16:creationId xmlns:a16="http://schemas.microsoft.com/office/drawing/2014/main" id="{EEB080CF-6607-C7BA-5332-99A0F42F8B91}"/>
                </a:ext>
              </a:extLst>
            </p:cNvPr>
            <p:cNvSpPr/>
            <p:nvPr/>
          </p:nvSpPr>
          <p:spPr>
            <a:xfrm>
              <a:off x="5655060" y="12462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45AA1B67-C731-79A8-E8F9-C2CD86A6C5A4}"/>
                </a:ext>
              </a:extLst>
            </p:cNvPr>
            <p:cNvSpPr/>
            <p:nvPr/>
          </p:nvSpPr>
          <p:spPr>
            <a:xfrm>
              <a:off x="5946727" y="124312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B1FC8AEA-976B-25A3-1E4F-78383EE45504}"/>
                </a:ext>
              </a:extLst>
            </p:cNvPr>
            <p:cNvSpPr/>
            <p:nvPr/>
          </p:nvSpPr>
          <p:spPr>
            <a:xfrm>
              <a:off x="5370233" y="12471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365BED4C-B742-396E-4585-053B88A63015}"/>
                </a:ext>
              </a:extLst>
            </p:cNvPr>
            <p:cNvSpPr/>
            <p:nvPr/>
          </p:nvSpPr>
          <p:spPr>
            <a:xfrm>
              <a:off x="5093897" y="12538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0968E3E7-CC29-D4B5-366A-EB01996C36B9}"/>
                </a:ext>
              </a:extLst>
            </p:cNvPr>
            <p:cNvSpPr/>
            <p:nvPr/>
          </p:nvSpPr>
          <p:spPr>
            <a:xfrm>
              <a:off x="6244627" y="124853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DC98169-FB84-4EDF-BE18-E05C8805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753" y="118592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7943DF-FE52-6BB7-E71C-8C6560B78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8266" y="1184262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1975457-4EB9-EDE6-18DA-4F8F4FB44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1492" y="118686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2B4AFA3-2A3A-4E2B-6A5C-806F5E776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80" y="118713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9036A57-008B-60F1-C7D4-BAF811E9D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639" y="118349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104" name="타원 103">
            <a:extLst>
              <a:ext uri="{FF2B5EF4-FFF2-40B4-BE49-F238E27FC236}">
                <a16:creationId xmlns:a16="http://schemas.microsoft.com/office/drawing/2014/main" id="{8B752FC6-D86B-08E2-3180-3724206A936D}"/>
              </a:ext>
            </a:extLst>
          </p:cNvPr>
          <p:cNvSpPr/>
          <p:nvPr/>
        </p:nvSpPr>
        <p:spPr>
          <a:xfrm>
            <a:off x="1944221" y="216694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B2DE94B2-F76F-8012-E1F6-A2FBEB8C39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1" y="1951990"/>
            <a:ext cx="420441" cy="354056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46F974D6-3A89-BC4D-6876-ACD44B469082}"/>
              </a:ext>
            </a:extLst>
          </p:cNvPr>
          <p:cNvSpPr/>
          <p:nvPr/>
        </p:nvSpPr>
        <p:spPr>
          <a:xfrm>
            <a:off x="138387" y="192596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21">
            <a:extLst>
              <a:ext uri="{FF2B5EF4-FFF2-40B4-BE49-F238E27FC236}">
                <a16:creationId xmlns:a16="http://schemas.microsoft.com/office/drawing/2014/main" id="{53C3F1B0-6107-78BF-0109-6300411EC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8">
            <a:extLst>
              <a:ext uri="{FF2B5EF4-FFF2-40B4-BE49-F238E27FC236}">
                <a16:creationId xmlns:a16="http://schemas.microsoft.com/office/drawing/2014/main" id="{65191CF4-F569-9819-0F7B-7C192479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D8B91A-6038-94A1-5D6D-5442FBAA93A5}"/>
              </a:ext>
            </a:extLst>
          </p:cNvPr>
          <p:cNvSpPr txBox="1"/>
          <p:nvPr/>
        </p:nvSpPr>
        <p:spPr>
          <a:xfrm>
            <a:off x="147565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9">
            <a:extLst>
              <a:ext uri="{FF2B5EF4-FFF2-40B4-BE49-F238E27FC236}">
                <a16:creationId xmlns:a16="http://schemas.microsoft.com/office/drawing/2014/main" id="{178B545E-5B70-F136-368B-47DABC9A5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58" y="315254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779619" y="347039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42485" y="4425538"/>
            <a:ext cx="6538840" cy="677108"/>
            <a:chOff x="191850" y="3789040"/>
            <a:chExt cx="6538840" cy="677108"/>
          </a:xfrm>
        </p:grpSpPr>
        <p:sp>
          <p:nvSpPr>
            <p:cNvPr id="53" name="TextBox 52"/>
            <p:cNvSpPr txBox="1"/>
            <p:nvPr/>
          </p:nvSpPr>
          <p:spPr>
            <a:xfrm>
              <a:off x="191850" y="3789040"/>
              <a:ext cx="6538840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중심이 같고 반지름이 모눈 </a:t>
              </a:r>
              <a:r>
                <a:rPr lang="en-US" altLang="ko-KR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</a:t>
              </a:r>
              <a:r>
                <a:rPr lang="ko-KR" altLang="en-US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칸이 되도록 원을 그린 후</a:t>
              </a:r>
              <a:r>
                <a:rPr lang="en-US" altLang="ko-KR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 그린 원에 맞닿게 똑같은 원을 </a:t>
              </a:r>
              <a:r>
                <a:rPr lang="en-US" altLang="ko-KR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더 그렸습니다</a:t>
              </a:r>
              <a:r>
                <a:rPr lang="en-US" altLang="ko-KR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08" y="3806132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9881" y="3974290"/>
            <a:ext cx="1728788" cy="1244727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544" y="4543002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478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/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로 변경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\lesson03\ops\ms_lesson03\images\ms_32_3_04_05_01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답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404147"/>
            <a:ext cx="348893" cy="332665"/>
          </a:xfrm>
          <a:prstGeom prst="rect">
            <a:avLst/>
          </a:prstGeom>
        </p:spPr>
      </p:pic>
      <p:sp>
        <p:nvSpPr>
          <p:cNvPr id="100" name="TextBox 43"/>
          <p:cNvSpPr txBox="1"/>
          <p:nvPr/>
        </p:nvSpPr>
        <p:spPr>
          <a:xfrm>
            <a:off x="575556" y="1383740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이용하여 나만의 모양을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67523" y="51574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1909EB-84BF-E606-8C82-7E13797AF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9712" y="1874326"/>
            <a:ext cx="3240636" cy="3283163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B863685E-8976-F90B-57A3-18281380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11067"/>
            <a:ext cx="430738" cy="41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FD6977BE-9A25-73E6-2D69-B6572F9C19B8}"/>
              </a:ext>
            </a:extLst>
          </p:cNvPr>
          <p:cNvSpPr/>
          <p:nvPr/>
        </p:nvSpPr>
        <p:spPr>
          <a:xfrm>
            <a:off x="2048614" y="207318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id="{E2E57137-E2C0-A6E7-019F-DAB5824EF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489D5145-15E2-3508-5C9E-E0D27CA53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CAA7DDBB-688E-75CD-454A-E4649F6A0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35730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/>
          <p:cNvSpPr/>
          <p:nvPr/>
        </p:nvSpPr>
        <p:spPr>
          <a:xfrm>
            <a:off x="3853461" y="38908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3559" y="4221088"/>
            <a:ext cx="1581150" cy="1590675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86" y="4939705"/>
            <a:ext cx="193896" cy="26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1932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pop_01_bg.png / pop_01_answer_01.svg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로 변경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\lesson03\ops\ms_lesson03\images\ms_32_3_04_05_01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57" name="TextBox 43"/>
          <p:cNvSpPr txBox="1"/>
          <p:nvPr/>
        </p:nvSpPr>
        <p:spPr>
          <a:xfrm>
            <a:off x="575556" y="1616718"/>
            <a:ext cx="65887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원을 이용하여 나만의 모양을 그려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C5B0C2-09EF-FB5F-FFA1-87C06E54E5FC}"/>
              </a:ext>
            </a:extLst>
          </p:cNvPr>
          <p:cNvSpPr/>
          <p:nvPr/>
        </p:nvSpPr>
        <p:spPr>
          <a:xfrm>
            <a:off x="2915816" y="3664646"/>
            <a:ext cx="468052" cy="2880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7C754-99EE-8170-961E-435A1CB1F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531" y="2011168"/>
            <a:ext cx="3152387" cy="2317932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4727E321-2918-0FC2-5FC1-0E6852F83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17" y="2139878"/>
            <a:ext cx="355982" cy="34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55C51F-8E96-507B-6C3E-1C0F82B38A97}"/>
              </a:ext>
            </a:extLst>
          </p:cNvPr>
          <p:cNvGrpSpPr/>
          <p:nvPr/>
        </p:nvGrpSpPr>
        <p:grpSpPr>
          <a:xfrm>
            <a:off x="5511407" y="1164235"/>
            <a:ext cx="1436857" cy="346249"/>
            <a:chOff x="5081639" y="1183491"/>
            <a:chExt cx="1436857" cy="346249"/>
          </a:xfrm>
        </p:grpSpPr>
        <p:sp>
          <p:nvSpPr>
            <p:cNvPr id="74" name="순서도: 대체 처리 73">
              <a:extLst>
                <a:ext uri="{FF2B5EF4-FFF2-40B4-BE49-F238E27FC236}">
                  <a16:creationId xmlns:a16="http://schemas.microsoft.com/office/drawing/2014/main" id="{EEB080CF-6607-C7BA-5332-99A0F42F8B91}"/>
                </a:ext>
              </a:extLst>
            </p:cNvPr>
            <p:cNvSpPr/>
            <p:nvPr/>
          </p:nvSpPr>
          <p:spPr>
            <a:xfrm>
              <a:off x="5655060" y="12462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45AA1B67-C731-79A8-E8F9-C2CD86A6C5A4}"/>
                </a:ext>
              </a:extLst>
            </p:cNvPr>
            <p:cNvSpPr/>
            <p:nvPr/>
          </p:nvSpPr>
          <p:spPr>
            <a:xfrm>
              <a:off x="5946727" y="124312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B1FC8AEA-976B-25A3-1E4F-78383EE45504}"/>
                </a:ext>
              </a:extLst>
            </p:cNvPr>
            <p:cNvSpPr/>
            <p:nvPr/>
          </p:nvSpPr>
          <p:spPr>
            <a:xfrm>
              <a:off x="5370233" y="12471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365BED4C-B742-396E-4585-053B88A63015}"/>
                </a:ext>
              </a:extLst>
            </p:cNvPr>
            <p:cNvSpPr/>
            <p:nvPr/>
          </p:nvSpPr>
          <p:spPr>
            <a:xfrm>
              <a:off x="5093897" y="12538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0968E3E7-CC29-D4B5-366A-EB01996C36B9}"/>
                </a:ext>
              </a:extLst>
            </p:cNvPr>
            <p:cNvSpPr/>
            <p:nvPr/>
          </p:nvSpPr>
          <p:spPr>
            <a:xfrm>
              <a:off x="6244627" y="124853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DC98169-FB84-4EDF-BE18-E05C8805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753" y="118592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7943DF-FE52-6BB7-E71C-8C6560B78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8266" y="1184262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1975457-4EB9-EDE6-18DA-4F8F4FB44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1492" y="118686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2B4AFA3-2A3A-4E2B-6A5C-806F5E776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80" y="118713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9036A57-008B-60F1-C7D4-BAF811E9D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639" y="118349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B2DE94B2-F76F-8012-E1F6-A2FBEB8C39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1" y="1951990"/>
            <a:ext cx="420441" cy="354056"/>
          </a:xfrm>
          <a:prstGeom prst="rect">
            <a:avLst/>
          </a:prstGeom>
        </p:spPr>
      </p:pic>
      <p:sp>
        <p:nvSpPr>
          <p:cNvPr id="108" name="직사각형 21">
            <a:extLst>
              <a:ext uri="{FF2B5EF4-FFF2-40B4-BE49-F238E27FC236}">
                <a16:creationId xmlns:a16="http://schemas.microsoft.com/office/drawing/2014/main" id="{53C3F1B0-6107-78BF-0109-6300411EC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8">
            <a:extLst>
              <a:ext uri="{FF2B5EF4-FFF2-40B4-BE49-F238E27FC236}">
                <a16:creationId xmlns:a16="http://schemas.microsoft.com/office/drawing/2014/main" id="{65191CF4-F569-9819-0F7B-7C192479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D8B91A-6038-94A1-5D6D-5442FBAA93A5}"/>
              </a:ext>
            </a:extLst>
          </p:cNvPr>
          <p:cNvSpPr txBox="1"/>
          <p:nvPr/>
        </p:nvSpPr>
        <p:spPr>
          <a:xfrm>
            <a:off x="147565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9">
            <a:extLst>
              <a:ext uri="{FF2B5EF4-FFF2-40B4-BE49-F238E27FC236}">
                <a16:creationId xmlns:a16="http://schemas.microsoft.com/office/drawing/2014/main" id="{178B545E-5B70-F136-368B-47DABC9A5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58" y="315254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342485" y="4425538"/>
            <a:ext cx="6538840" cy="677108"/>
            <a:chOff x="191850" y="3789040"/>
            <a:chExt cx="6538840" cy="677108"/>
          </a:xfrm>
        </p:grpSpPr>
        <p:sp>
          <p:nvSpPr>
            <p:cNvPr id="53" name="TextBox 52"/>
            <p:cNvSpPr txBox="1"/>
            <p:nvPr/>
          </p:nvSpPr>
          <p:spPr>
            <a:xfrm>
              <a:off x="191850" y="3789040"/>
              <a:ext cx="6538840" cy="677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/>
              <a:r>
                <a:rPr lang="ko-KR" altLang="en-US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중심이 같고 반지름이 모눈 </a:t>
              </a:r>
              <a:r>
                <a:rPr lang="en-US" altLang="ko-KR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</a:t>
              </a:r>
              <a:r>
                <a:rPr lang="en-US" altLang="ko-KR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3</a:t>
              </a:r>
              <a:r>
                <a:rPr lang="ko-KR" altLang="en-US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칸이 되도록 원을 그린 후</a:t>
              </a:r>
              <a:r>
                <a:rPr lang="en-US" altLang="ko-KR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처음 그린 원에 맞닿게 똑같은 원을 </a:t>
              </a:r>
              <a:r>
                <a:rPr lang="en-US" altLang="ko-KR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더 그렸습니다</a:t>
              </a:r>
              <a:r>
                <a:rPr lang="en-US" altLang="ko-KR" sz="1900" b="1" spc="-100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08" y="3806132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8B70259-63D2-A092-C610-10D3482F67C6}"/>
              </a:ext>
            </a:extLst>
          </p:cNvPr>
          <p:cNvGrpSpPr/>
          <p:nvPr/>
        </p:nvGrpSpPr>
        <p:grpSpPr>
          <a:xfrm>
            <a:off x="207825" y="3789040"/>
            <a:ext cx="6667165" cy="1404156"/>
            <a:chOff x="207825" y="3829702"/>
            <a:chExt cx="6667165" cy="1404156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6092E0E-27F7-7A19-CB2A-C40664E38A11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29">
              <a:extLst>
                <a:ext uri="{FF2B5EF4-FFF2-40B4-BE49-F238E27FC236}">
                  <a16:creationId xmlns:a16="http://schemas.microsoft.com/office/drawing/2014/main" id="{206518AC-9124-3DB4-6A92-CDB02583A43E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BEB57C48-B04D-6900-DEFE-2C73BF791C6E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A26D4E9-4DE4-376E-8ABB-F9D1194D3FD6}"/>
                </a:ext>
              </a:extLst>
            </p:cNvPr>
            <p:cNvSpPr txBox="1"/>
            <p:nvPr/>
          </p:nvSpPr>
          <p:spPr>
            <a:xfrm>
              <a:off x="468590" y="4347269"/>
              <a:ext cx="634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원을 이용하여 나만의 모양을 그리고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그린 방법을 말합니다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86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1543C8-AACD-1D8B-6BE4-D0F7D06C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7" y="2185608"/>
            <a:ext cx="6654950" cy="2706587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21773" y="5095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60411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이용하여 주어진 모양과 똑같이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16415" y="5024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20584" y="5087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3A720FE2-744E-9374-2C26-C6CC8E60BC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99853"/>
            <a:ext cx="420441" cy="354056"/>
          </a:xfrm>
          <a:prstGeom prst="rect">
            <a:avLst/>
          </a:prstGeom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B70250F6-2B0A-6FDB-76E5-97782CF363AD}"/>
              </a:ext>
            </a:extLst>
          </p:cNvPr>
          <p:cNvSpPr/>
          <p:nvPr/>
        </p:nvSpPr>
        <p:spPr>
          <a:xfrm>
            <a:off x="98881" y="1985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78EDE0C-6B77-70ED-14F5-52A90841EDB5}"/>
              </a:ext>
            </a:extLst>
          </p:cNvPr>
          <p:cNvGrpSpPr/>
          <p:nvPr/>
        </p:nvGrpSpPr>
        <p:grpSpPr>
          <a:xfrm>
            <a:off x="5511407" y="1157086"/>
            <a:ext cx="1442859" cy="353398"/>
            <a:chOff x="5081639" y="1176342"/>
            <a:chExt cx="1442859" cy="3533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5A041558-0268-ACF6-7795-E660E5F11DEF}"/>
                </a:ext>
              </a:extLst>
            </p:cNvPr>
            <p:cNvSpPr/>
            <p:nvPr/>
          </p:nvSpPr>
          <p:spPr>
            <a:xfrm>
              <a:off x="5943528" y="12378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FE1611A3-EEFD-2C4B-C26C-7651A5B8984F}"/>
                </a:ext>
              </a:extLst>
            </p:cNvPr>
            <p:cNvSpPr/>
            <p:nvPr/>
          </p:nvSpPr>
          <p:spPr>
            <a:xfrm>
              <a:off x="6244627" y="124718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7E85D02-699E-135C-3319-41B98CC9B172}"/>
                </a:ext>
              </a:extLst>
            </p:cNvPr>
            <p:cNvSpPr/>
            <p:nvPr/>
          </p:nvSpPr>
          <p:spPr>
            <a:xfrm>
              <a:off x="5655060" y="12462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DECE6B33-A485-2C27-A01B-CA4F5633DC04}"/>
                </a:ext>
              </a:extLst>
            </p:cNvPr>
            <p:cNvSpPr/>
            <p:nvPr/>
          </p:nvSpPr>
          <p:spPr>
            <a:xfrm>
              <a:off x="5370233" y="12471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83DA18F5-5F95-F59A-C2F1-47F5AA56D343}"/>
                </a:ext>
              </a:extLst>
            </p:cNvPr>
            <p:cNvSpPr/>
            <p:nvPr/>
          </p:nvSpPr>
          <p:spPr>
            <a:xfrm>
              <a:off x="5093897" y="12538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982156-EAFF-3783-0333-FD35EECE0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2755" y="117634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1C2AEF-EF02-77A4-2C8F-F748D0126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1534" y="118349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2C59F1-CDE4-07BF-9CF6-D16DCB328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1492" y="118686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C189A8-9D43-7578-020D-2D7F5C246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80" y="118713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F9C7C1-ABE0-2DF9-D861-BF4EEAC9D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639" y="118349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6" name="직사각형 21">
            <a:extLst>
              <a:ext uri="{FF2B5EF4-FFF2-40B4-BE49-F238E27FC236}">
                <a16:creationId xmlns:a16="http://schemas.microsoft.com/office/drawing/2014/main" id="{1D92968A-E393-EDC4-8497-58BFA8C0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4E35C4E4-F87E-803D-BE84-E473B924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968221-1BFB-D2BA-0E2A-FF10CEE3945C}"/>
              </a:ext>
            </a:extLst>
          </p:cNvPr>
          <p:cNvSpPr txBox="1"/>
          <p:nvPr/>
        </p:nvSpPr>
        <p:spPr>
          <a:xfrm>
            <a:off x="147565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4FC554E0-0213-D44F-D8BC-65B81C705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97" y="336443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6133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/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로 변경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\lesson03\ops\ms_lesson03\images\ms_32_3_04_06_01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3409297" y="3744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9543" y="3392996"/>
            <a:ext cx="1928054" cy="7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5390435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좌우로 움직임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1378" y="52222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40990" y="1352091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이용하여 주어진 모양과 똑같이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9979C9-41FE-2A0F-F7B4-596EB9289F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65" y="1966705"/>
            <a:ext cx="6843801" cy="2758625"/>
          </a:xfrm>
          <a:prstGeom prst="rect">
            <a:avLst/>
          </a:prstGeom>
        </p:spPr>
      </p:pic>
      <p:sp>
        <p:nvSpPr>
          <p:cNvPr id="33" name="직사각형 21">
            <a:extLst>
              <a:ext uri="{FF2B5EF4-FFF2-40B4-BE49-F238E27FC236}">
                <a16:creationId xmlns:a16="http://schemas.microsoft.com/office/drawing/2014/main" id="{F91BE3D3-FB20-460D-58E2-C403CE28E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7B959D34-A072-4957-E98D-FD858FA8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FE683F99-9221-59BC-33C7-CCE0AE437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aphicFrame>
        <p:nvGraphicFramePr>
          <p:cNvPr id="1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2704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pop_01_bg.png / pop_01_answer_01.svg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로 변경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\lesson03\ops\ms_lesson03\images\ms_32_3_04_06_01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797" y="3681028"/>
            <a:ext cx="2070310" cy="802934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7697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/>
          <p:cNvSpPr/>
          <p:nvPr/>
        </p:nvSpPr>
        <p:spPr>
          <a:xfrm>
            <a:off x="3347864" y="35565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1543C8-AACD-1D8B-6BE4-D0F7D06C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7" y="2185608"/>
            <a:ext cx="6654950" cy="2706587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0990" y="1604119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원을 이용하여 주어진 모양과 똑같이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0394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hint_img_01.png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\lesson03\ops\ms_lesson03\images\ms_32_3_04_06_01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9" name="그림 98">
            <a:extLst>
              <a:ext uri="{FF2B5EF4-FFF2-40B4-BE49-F238E27FC236}">
                <a16:creationId xmlns:a16="http://schemas.microsoft.com/office/drawing/2014/main" id="{3A720FE2-744E-9374-2C26-C6CC8E60BC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99853"/>
            <a:ext cx="420441" cy="354056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678EDE0C-6B77-70ED-14F5-52A90841EDB5}"/>
              </a:ext>
            </a:extLst>
          </p:cNvPr>
          <p:cNvGrpSpPr/>
          <p:nvPr/>
        </p:nvGrpSpPr>
        <p:grpSpPr>
          <a:xfrm>
            <a:off x="5511407" y="1157086"/>
            <a:ext cx="1442859" cy="353398"/>
            <a:chOff x="5081639" y="1176342"/>
            <a:chExt cx="1442859" cy="3533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5A041558-0268-ACF6-7795-E660E5F11DEF}"/>
                </a:ext>
              </a:extLst>
            </p:cNvPr>
            <p:cNvSpPr/>
            <p:nvPr/>
          </p:nvSpPr>
          <p:spPr>
            <a:xfrm>
              <a:off x="5943528" y="12378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id="{FE1611A3-EEFD-2C4B-C26C-7651A5B8984F}"/>
                </a:ext>
              </a:extLst>
            </p:cNvPr>
            <p:cNvSpPr/>
            <p:nvPr/>
          </p:nvSpPr>
          <p:spPr>
            <a:xfrm>
              <a:off x="6244627" y="124718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47E85D02-699E-135C-3319-41B98CC9B172}"/>
                </a:ext>
              </a:extLst>
            </p:cNvPr>
            <p:cNvSpPr/>
            <p:nvPr/>
          </p:nvSpPr>
          <p:spPr>
            <a:xfrm>
              <a:off x="5655060" y="124628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id="{DECE6B33-A485-2C27-A01B-CA4F5633DC04}"/>
                </a:ext>
              </a:extLst>
            </p:cNvPr>
            <p:cNvSpPr/>
            <p:nvPr/>
          </p:nvSpPr>
          <p:spPr>
            <a:xfrm>
              <a:off x="5370233" y="12471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83DA18F5-5F95-F59A-C2F1-47F5AA56D343}"/>
                </a:ext>
              </a:extLst>
            </p:cNvPr>
            <p:cNvSpPr/>
            <p:nvPr/>
          </p:nvSpPr>
          <p:spPr>
            <a:xfrm>
              <a:off x="5093897" y="12538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982156-EAFF-3783-0333-FD35EECE0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2755" y="117634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1C2AEF-EF02-77A4-2C8F-F748D0126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1534" y="118349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2C59F1-CDE4-07BF-9CF6-D16DCB328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1492" y="1186862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C189A8-9D43-7578-020D-2D7F5C246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80" y="118713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F9C7C1-ABE0-2DF9-D861-BF4EEAC9D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639" y="118349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12CB4B8-ECDE-C332-D79C-0A855F4CB4C6}"/>
              </a:ext>
            </a:extLst>
          </p:cNvPr>
          <p:cNvGrpSpPr/>
          <p:nvPr/>
        </p:nvGrpSpPr>
        <p:grpSpPr>
          <a:xfrm>
            <a:off x="207825" y="2326221"/>
            <a:ext cx="6667165" cy="2866965"/>
            <a:chOff x="207825" y="3895872"/>
            <a:chExt cx="6667165" cy="13379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1E7687D-2A74-C11C-DF43-37D593F0C791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1124ADAF-D4D7-FFE9-2A29-10BB4590209F}"/>
                </a:ext>
              </a:extLst>
            </p:cNvPr>
            <p:cNvSpPr/>
            <p:nvPr/>
          </p:nvSpPr>
          <p:spPr>
            <a:xfrm>
              <a:off x="430950" y="3895872"/>
              <a:ext cx="561114" cy="161799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BFDD9956-9D6D-4E4A-3AA0-9B090D23D112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31B6CA-190C-7B58-2B78-9307771F3158}"/>
                </a:ext>
              </a:extLst>
            </p:cNvPr>
            <p:cNvSpPr txBox="1"/>
            <p:nvPr/>
          </p:nvSpPr>
          <p:spPr>
            <a:xfrm>
              <a:off x="315629" y="4849010"/>
              <a:ext cx="634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컴퍼스를 이용하여 주어진 모양을 똑같이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8C12BCD-CFA5-8F6A-89F9-5CBCBA36D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4865" y="2583039"/>
            <a:ext cx="3902855" cy="1658437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id="{F2ED71C0-3E86-31AE-55B6-3BAB7937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0F9AE5D4-FC0C-F395-ABA2-26BF902E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B3EB52-9E1B-2A29-0023-047074E8C05B}"/>
              </a:ext>
            </a:extLst>
          </p:cNvPr>
          <p:cNvSpPr txBox="1"/>
          <p:nvPr/>
        </p:nvSpPr>
        <p:spPr>
          <a:xfrm>
            <a:off x="147565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67D750D2-A108-B4A7-161C-52F06E55A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2636912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0686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suhi_p_0302_03_0005.html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점으로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바꿔주세요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\lesson03\ops\ms_lesson03\ms_32_3_04_02_01.html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모양을 그리기 위해 컴퍼스의 침을 꽂아야 할 곳을 모눈종이에 모두 표시해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57899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/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로 변경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\lesson03\ops\ms_lesson03\images\ms_32_3_04_02_01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4759404" y="511839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828941" y="512668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id="{42B03B3F-040B-9F06-C47F-1171F7E6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445F31-E793-6BD9-4C7E-4C231A6CA3F4}"/>
              </a:ext>
            </a:extLst>
          </p:cNvPr>
          <p:cNvSpPr txBox="1"/>
          <p:nvPr/>
        </p:nvSpPr>
        <p:spPr>
          <a:xfrm>
            <a:off x="147565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9">
            <a:extLst>
              <a:ext uri="{FF2B5EF4-FFF2-40B4-BE49-F238E27FC236}">
                <a16:creationId xmlns:a16="http://schemas.microsoft.com/office/drawing/2014/main" id="{1C28C604-2F7F-36B5-5271-989B7F34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D58D239-D72B-217B-269A-7CB2A006C7B2}"/>
              </a:ext>
            </a:extLst>
          </p:cNvPr>
          <p:cNvGrpSpPr/>
          <p:nvPr/>
        </p:nvGrpSpPr>
        <p:grpSpPr>
          <a:xfrm>
            <a:off x="5504169" y="1160542"/>
            <a:ext cx="1444095" cy="346249"/>
            <a:chOff x="5074401" y="1179798"/>
            <a:chExt cx="1444095" cy="346249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4003121D-B34F-1DE1-B1A4-AADEFAFE7411}"/>
                </a:ext>
              </a:extLst>
            </p:cNvPr>
            <p:cNvSpPr/>
            <p:nvPr/>
          </p:nvSpPr>
          <p:spPr>
            <a:xfrm>
              <a:off x="6244627" y="124853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A9F97D-D2C2-8E5B-7574-A5B56644F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753" y="118592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FAC24B29-FF1D-FE12-9B7A-3D9B027AA209}"/>
                </a:ext>
              </a:extLst>
            </p:cNvPr>
            <p:cNvSpPr/>
            <p:nvPr/>
          </p:nvSpPr>
          <p:spPr>
            <a:xfrm>
              <a:off x="5946727" y="124241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3F777A-E245-CB4A-FAE8-031E4192F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223" y="1185974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3BCCB44-A57C-1A1C-88A6-53AA84090B94}"/>
                </a:ext>
              </a:extLst>
            </p:cNvPr>
            <p:cNvSpPr/>
            <p:nvPr/>
          </p:nvSpPr>
          <p:spPr>
            <a:xfrm>
              <a:off x="5657022" y="12441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7497DA3-B99A-F2C3-D2F8-B447CB0C4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85975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B5AF90D-9193-48D0-60F0-4D2AB658519F}"/>
                </a:ext>
              </a:extLst>
            </p:cNvPr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54F879-C270-CD9C-ABC7-9AF9E9732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DDC84AC0-5A7B-C416-86F8-B9CFFC3F4DD1}"/>
                </a:ext>
              </a:extLst>
            </p:cNvPr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3D988F-0725-5F24-11B1-F3569389C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4401" y="117979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57C46FA-E36D-AE82-C2DD-B54213659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77" y="2374071"/>
            <a:ext cx="2778888" cy="2744325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6DA0A014-38EE-EACB-7679-0879F5A93E35}"/>
              </a:ext>
            </a:extLst>
          </p:cNvPr>
          <p:cNvSpPr/>
          <p:nvPr/>
        </p:nvSpPr>
        <p:spPr>
          <a:xfrm>
            <a:off x="5075963" y="222089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659" y="2098711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659" y="2098711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점으로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바꿔주세요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\lesson03\ops\ms_lesson03\ms_32_3_04_02_01.html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485" y="5190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64214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모양을 그리기 위해 컴퍼스의 침을 꽂아야 할 곳을 모눈종이에 모두 표시해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D5FF09-11B1-3171-07C7-577514ADE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4578" y="2240034"/>
            <a:ext cx="2996464" cy="2953162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6F6B7F13-C739-5872-D895-7AB34CFB174D}"/>
              </a:ext>
            </a:extLst>
          </p:cNvPr>
          <p:cNvSpPr/>
          <p:nvPr/>
        </p:nvSpPr>
        <p:spPr>
          <a:xfrm>
            <a:off x="5284881" y="19963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>
            <a:extLst>
              <a:ext uri="{FF2B5EF4-FFF2-40B4-BE49-F238E27FC236}">
                <a16:creationId xmlns:a16="http://schemas.microsoft.com/office/drawing/2014/main" id="{294875DF-8637-C1C8-4FD7-CF15D9A6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1B549AE7-55E1-DCEB-0574-1C7795D5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8790F2DB-5870-2796-3BC3-BB365C50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aphicFrame>
        <p:nvGraphicFramePr>
          <p:cNvPr id="21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05382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pop_01_bg.png / pop_01_answer_01.svg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로 변경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\lesson03\ops\ms_lesson03\images\ms_32_3_04_02_01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모양을 그리기 위해 컴퍼스의 침을 꽂아야 할 곳을 모눈종이에 모두 표시해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>
            <a:extLst>
              <a:ext uri="{FF2B5EF4-FFF2-40B4-BE49-F238E27FC236}">
                <a16:creationId xmlns:a16="http://schemas.microsoft.com/office/drawing/2014/main" id="{42B03B3F-040B-9F06-C47F-1171F7E6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445F31-E793-6BD9-4C7E-4C231A6CA3F4}"/>
              </a:ext>
            </a:extLst>
          </p:cNvPr>
          <p:cNvSpPr txBox="1"/>
          <p:nvPr/>
        </p:nvSpPr>
        <p:spPr>
          <a:xfrm>
            <a:off x="147565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9">
            <a:extLst>
              <a:ext uri="{FF2B5EF4-FFF2-40B4-BE49-F238E27FC236}">
                <a16:creationId xmlns:a16="http://schemas.microsoft.com/office/drawing/2014/main" id="{1C28C604-2F7F-36B5-5271-989B7F34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D58D239-D72B-217B-269A-7CB2A006C7B2}"/>
              </a:ext>
            </a:extLst>
          </p:cNvPr>
          <p:cNvGrpSpPr/>
          <p:nvPr/>
        </p:nvGrpSpPr>
        <p:grpSpPr>
          <a:xfrm>
            <a:off x="5504169" y="1160542"/>
            <a:ext cx="1444095" cy="346249"/>
            <a:chOff x="5074401" y="1179798"/>
            <a:chExt cx="1444095" cy="346249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4003121D-B34F-1DE1-B1A4-AADEFAFE7411}"/>
                </a:ext>
              </a:extLst>
            </p:cNvPr>
            <p:cNvSpPr/>
            <p:nvPr/>
          </p:nvSpPr>
          <p:spPr>
            <a:xfrm>
              <a:off x="6244627" y="124853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A9F97D-D2C2-8E5B-7574-A5B56644F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753" y="118592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FAC24B29-FF1D-FE12-9B7A-3D9B027AA209}"/>
                </a:ext>
              </a:extLst>
            </p:cNvPr>
            <p:cNvSpPr/>
            <p:nvPr/>
          </p:nvSpPr>
          <p:spPr>
            <a:xfrm>
              <a:off x="5946727" y="124241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3F777A-E245-CB4A-FAE8-031E4192F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223" y="1185974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53BCCB44-A57C-1A1C-88A6-53AA84090B94}"/>
                </a:ext>
              </a:extLst>
            </p:cNvPr>
            <p:cNvSpPr/>
            <p:nvPr/>
          </p:nvSpPr>
          <p:spPr>
            <a:xfrm>
              <a:off x="5657022" y="12441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7497DA3-B99A-F2C3-D2F8-B447CB0C4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85975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B5AF90D-9193-48D0-60F0-4D2AB658519F}"/>
                </a:ext>
              </a:extLst>
            </p:cNvPr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54F879-C270-CD9C-ABC7-9AF9E9732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DDC84AC0-5A7B-C416-86F8-B9CFFC3F4DD1}"/>
                </a:ext>
              </a:extLst>
            </p:cNvPr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3D988F-0725-5F24-11B1-F3569389C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4401" y="1179798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57C46FA-E36D-AE82-C2DD-B54213659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77" y="2374071"/>
            <a:ext cx="2778888" cy="274432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9DAD8DB7-787C-F0D8-4E2B-D1195F246546}"/>
              </a:ext>
            </a:extLst>
          </p:cNvPr>
          <p:cNvGrpSpPr/>
          <p:nvPr/>
        </p:nvGrpSpPr>
        <p:grpSpPr>
          <a:xfrm>
            <a:off x="179512" y="3789040"/>
            <a:ext cx="6667165" cy="1404156"/>
            <a:chOff x="207825" y="3829702"/>
            <a:chExt cx="6667165" cy="140415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1D3CBE0-6C41-F455-37FB-E82C1C76C021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29">
              <a:extLst>
                <a:ext uri="{FF2B5EF4-FFF2-40B4-BE49-F238E27FC236}">
                  <a16:creationId xmlns:a16="http://schemas.microsoft.com/office/drawing/2014/main" id="{6A785096-58C0-FE13-7BFA-96E49255287C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C17FB004-103C-7BC9-D535-06158FD92323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63A23F-1CF6-3EC5-3BE5-EDFE6BDC5873}"/>
                </a:ext>
              </a:extLst>
            </p:cNvPr>
            <p:cNvSpPr txBox="1"/>
            <p:nvPr/>
          </p:nvSpPr>
          <p:spPr>
            <a:xfrm>
              <a:off x="325927" y="4263110"/>
              <a:ext cx="63201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+mn-ea"/>
                </a:rPr>
                <a:t>표시된 곳에 컴퍼스 침을 꽂고 컴퍼스를 모눈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칸만큼 벌려 그리면 주어진 모양이 됩니다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659" y="2098711"/>
            <a:ext cx="1471236" cy="114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2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4986" y="16500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모양과 똑같이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731146" y="51389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29619" y="51487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40719" y="511839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4219CBF-77F0-7DB8-7D69-07B9E6A95373}"/>
              </a:ext>
            </a:extLst>
          </p:cNvPr>
          <p:cNvGrpSpPr/>
          <p:nvPr/>
        </p:nvGrpSpPr>
        <p:grpSpPr>
          <a:xfrm>
            <a:off x="5511407" y="1164235"/>
            <a:ext cx="1436857" cy="346249"/>
            <a:chOff x="5081639" y="1183491"/>
            <a:chExt cx="1436857" cy="346249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F1935EED-D7C2-D72F-3ACA-9592310A107E}"/>
                </a:ext>
              </a:extLst>
            </p:cNvPr>
            <p:cNvSpPr/>
            <p:nvPr/>
          </p:nvSpPr>
          <p:spPr>
            <a:xfrm>
              <a:off x="5093897" y="12538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DCF849A2-0821-0D93-983C-FA312EB85A75}"/>
                </a:ext>
              </a:extLst>
            </p:cNvPr>
            <p:cNvSpPr/>
            <p:nvPr/>
          </p:nvSpPr>
          <p:spPr>
            <a:xfrm>
              <a:off x="5373923" y="1248536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EC6C09A5-4DB7-066C-15EB-854FD7A483F4}"/>
                </a:ext>
              </a:extLst>
            </p:cNvPr>
            <p:cNvSpPr/>
            <p:nvPr/>
          </p:nvSpPr>
          <p:spPr>
            <a:xfrm>
              <a:off x="6244627" y="124853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056C56-C57E-7F7D-8094-B6AFA79A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753" y="118592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5FC54F-F720-8981-067E-F91DA0686B51}"/>
                </a:ext>
              </a:extLst>
            </p:cNvPr>
            <p:cNvSpPr/>
            <p:nvPr/>
          </p:nvSpPr>
          <p:spPr>
            <a:xfrm>
              <a:off x="5946727" y="124241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47B5AD-3351-D0D9-28E8-2442C4D4F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223" y="1185974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54B78BF9-2083-FE4F-C305-EE57726D38D3}"/>
                </a:ext>
              </a:extLst>
            </p:cNvPr>
            <p:cNvSpPr/>
            <p:nvPr/>
          </p:nvSpPr>
          <p:spPr>
            <a:xfrm>
              <a:off x="5657022" y="12441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75BC98E-507D-375E-B7FF-0219974EA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85975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29B0E0-42E7-2032-E5BB-0DB4711A1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081" y="119275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BC20A6-2818-A422-289B-B1E25729A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639" y="118349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F3E36D-62AF-C65B-A134-59B874E42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31" y="2594156"/>
            <a:ext cx="6544286" cy="1824913"/>
          </a:xfrm>
          <a:prstGeom prst="rect">
            <a:avLst/>
          </a:prstGeom>
        </p:spPr>
      </p:pic>
      <p:sp>
        <p:nvSpPr>
          <p:cNvPr id="67" name="직사각형 21">
            <a:extLst>
              <a:ext uri="{FF2B5EF4-FFF2-40B4-BE49-F238E27FC236}">
                <a16:creationId xmlns:a16="http://schemas.microsoft.com/office/drawing/2014/main" id="{219594FA-F36B-2A8D-C371-3984D3900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1C7B5927-5C7C-EF2D-14B1-175E8779F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4634F5-35D6-6048-5DD5-3781B1839571}"/>
              </a:ext>
            </a:extLst>
          </p:cNvPr>
          <p:cNvSpPr txBox="1"/>
          <p:nvPr/>
        </p:nvSpPr>
        <p:spPr>
          <a:xfrm>
            <a:off x="147565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F78EC984-0134-FF5A-B85B-4D46862FE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03" y="335243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3486801" y="374980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4260" y="3121714"/>
            <a:ext cx="2053850" cy="579658"/>
          </a:xfrm>
          <a:prstGeom prst="rect">
            <a:avLst/>
          </a:prstGeom>
        </p:spPr>
      </p:pic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8233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/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로 변경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\lesson03\ops\ms_lesson03\images\ms_32_3_04_03_01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414238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652120" y="540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좌우로 깜박거림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파란색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4485" y="5261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52091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모양과 똑같이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2" y="1361532"/>
            <a:ext cx="357006" cy="3407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2E424C-B3A7-4385-FEF2-131401D83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44" y="1975183"/>
            <a:ext cx="6492582" cy="2903123"/>
          </a:xfrm>
          <a:prstGeom prst="rect">
            <a:avLst/>
          </a:prstGeom>
        </p:spPr>
      </p:pic>
      <p:sp>
        <p:nvSpPr>
          <p:cNvPr id="35" name="직사각형 21">
            <a:extLst>
              <a:ext uri="{FF2B5EF4-FFF2-40B4-BE49-F238E27FC236}">
                <a16:creationId xmlns:a16="http://schemas.microsoft.com/office/drawing/2014/main" id="{A0F2094D-C5A0-B2A7-55FA-907783730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268C84BA-81C4-4853-172C-ECCA714EC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C686E418-CAAF-058A-3C04-28FF27B82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324898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/>
          <p:cNvSpPr/>
          <p:nvPr/>
        </p:nvSpPr>
        <p:spPr>
          <a:xfrm>
            <a:off x="3435658" y="364635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67579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pop_01_bg.png / pop_01_answer_01.svg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로 변경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\lesson03\ops\ms_lesson03\images\ms_32_3_04_03_01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8284" y="3320988"/>
            <a:ext cx="1897128" cy="8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9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4986" y="16500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모양과 똑같이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94219CBF-77F0-7DB8-7D69-07B9E6A95373}"/>
              </a:ext>
            </a:extLst>
          </p:cNvPr>
          <p:cNvGrpSpPr/>
          <p:nvPr/>
        </p:nvGrpSpPr>
        <p:grpSpPr>
          <a:xfrm>
            <a:off x="5511407" y="1164235"/>
            <a:ext cx="1436857" cy="346249"/>
            <a:chOff x="5081639" y="1183491"/>
            <a:chExt cx="1436857" cy="346249"/>
          </a:xfrm>
        </p:grpSpPr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F1935EED-D7C2-D72F-3ACA-9592310A107E}"/>
                </a:ext>
              </a:extLst>
            </p:cNvPr>
            <p:cNvSpPr/>
            <p:nvPr/>
          </p:nvSpPr>
          <p:spPr>
            <a:xfrm>
              <a:off x="5093897" y="12538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DCF849A2-0821-0D93-983C-FA312EB85A75}"/>
                </a:ext>
              </a:extLst>
            </p:cNvPr>
            <p:cNvSpPr/>
            <p:nvPr/>
          </p:nvSpPr>
          <p:spPr>
            <a:xfrm>
              <a:off x="5373923" y="1248536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EC6C09A5-4DB7-066C-15EB-854FD7A483F4}"/>
                </a:ext>
              </a:extLst>
            </p:cNvPr>
            <p:cNvSpPr/>
            <p:nvPr/>
          </p:nvSpPr>
          <p:spPr>
            <a:xfrm>
              <a:off x="6244627" y="124853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056C56-C57E-7F7D-8094-B6AFA79A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753" y="118592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5FC54F-F720-8981-067E-F91DA0686B51}"/>
                </a:ext>
              </a:extLst>
            </p:cNvPr>
            <p:cNvSpPr/>
            <p:nvPr/>
          </p:nvSpPr>
          <p:spPr>
            <a:xfrm>
              <a:off x="5946727" y="124241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47B5AD-3351-D0D9-28E8-2442C4D4F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223" y="1185974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54B78BF9-2083-FE4F-C305-EE57726D38D3}"/>
                </a:ext>
              </a:extLst>
            </p:cNvPr>
            <p:cNvSpPr/>
            <p:nvPr/>
          </p:nvSpPr>
          <p:spPr>
            <a:xfrm>
              <a:off x="5657022" y="124418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75BC98E-507D-375E-B7FF-0219974EA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4691" y="1185975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29B0E0-42E7-2032-E5BB-0DB4711A1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081" y="119275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BC20A6-2818-A422-289B-B1E25729A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639" y="118349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F3E36D-62AF-C65B-A134-59B874E42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31" y="2594156"/>
            <a:ext cx="6544286" cy="1824913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7A9273D-2F3D-5CCA-2356-A1D9769D6D09}"/>
              </a:ext>
            </a:extLst>
          </p:cNvPr>
          <p:cNvGrpSpPr/>
          <p:nvPr/>
        </p:nvGrpSpPr>
        <p:grpSpPr>
          <a:xfrm>
            <a:off x="207825" y="2827109"/>
            <a:ext cx="6667165" cy="2366087"/>
            <a:chOff x="207825" y="3829702"/>
            <a:chExt cx="6667165" cy="14041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B4E0F5F-083B-C96E-FF83-59DC52B10885}"/>
                </a:ext>
              </a:extLst>
            </p:cNvPr>
            <p:cNvSpPr/>
            <p:nvPr/>
          </p:nvSpPr>
          <p:spPr>
            <a:xfrm>
              <a:off x="207825" y="3973718"/>
              <a:ext cx="6667165" cy="1072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모서리가 둥근 직사각형 29">
              <a:extLst>
                <a:ext uri="{FF2B5EF4-FFF2-40B4-BE49-F238E27FC236}">
                  <a16:creationId xmlns:a16="http://schemas.microsoft.com/office/drawing/2014/main" id="{F44207FF-B97D-F430-E468-31E280E2AF00}"/>
                </a:ext>
              </a:extLst>
            </p:cNvPr>
            <p:cNvSpPr/>
            <p:nvPr/>
          </p:nvSpPr>
          <p:spPr>
            <a:xfrm>
              <a:off x="353387" y="382970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1DC40673-A1FC-232B-4FF2-80366DED06EE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302959-E033-5EAA-BB47-7AC348BEC15F}"/>
                </a:ext>
              </a:extLst>
            </p:cNvPr>
            <p:cNvSpPr txBox="1"/>
            <p:nvPr/>
          </p:nvSpPr>
          <p:spPr>
            <a:xfrm>
              <a:off x="347802" y="4231350"/>
              <a:ext cx="6120680" cy="63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>
                  <a:latin typeface="+mn-ea"/>
                  <a:ea typeface="+mn-ea"/>
                </a:rPr>
                <a:t>가로가 모눈 </a:t>
              </a:r>
              <a:r>
                <a:rPr lang="en-US" altLang="ko-KR" sz="1600" dirty="0">
                  <a:latin typeface="+mn-ea"/>
                  <a:ea typeface="+mn-ea"/>
                </a:rPr>
                <a:t>8</a:t>
              </a:r>
              <a:r>
                <a:rPr lang="ko-KR" altLang="en-US" sz="1600" dirty="0">
                  <a:latin typeface="+mn-ea"/>
                  <a:ea typeface="+mn-ea"/>
                </a:rPr>
                <a:t>칸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세로가 모눈 </a:t>
              </a:r>
              <a:r>
                <a:rPr lang="en-US" altLang="ko-KR" sz="1600" dirty="0">
                  <a:latin typeface="+mn-ea"/>
                  <a:ea typeface="+mn-ea"/>
                </a:rPr>
                <a:t>4</a:t>
              </a:r>
              <a:r>
                <a:rPr lang="ko-KR" altLang="en-US" sz="1600" dirty="0">
                  <a:latin typeface="+mn-ea"/>
                  <a:ea typeface="+mn-ea"/>
                </a:rPr>
                <a:t>칸인 직사각형을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</a:p>
            <a:p>
              <a:pPr algn="just"/>
              <a:r>
                <a:rPr lang="ko-KR" altLang="en-US" sz="1600" dirty="0">
                  <a:latin typeface="+mn-ea"/>
                  <a:ea typeface="+mn-ea"/>
                </a:rPr>
                <a:t>반지름이 모눈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칸이 되도록 직사각형 가운데 원을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</a:p>
            <a:p>
              <a:pPr algn="just"/>
              <a:r>
                <a:rPr lang="ko-KR" altLang="en-US" sz="1600" dirty="0">
                  <a:latin typeface="+mn-ea"/>
                  <a:ea typeface="+mn-ea"/>
                </a:rPr>
                <a:t>똑같은 원의 중심을 왼쪽으로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칸</a:t>
              </a:r>
              <a:r>
                <a:rPr lang="en-US" altLang="ko-KR" sz="1600" dirty="0"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latin typeface="+mn-ea"/>
                  <a:ea typeface="+mn-ea"/>
                </a:rPr>
                <a:t>오른쪽으로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칸 이동하여 각각 원을 </a:t>
              </a:r>
              <a:r>
                <a:rPr lang="en-US" altLang="ko-KR" sz="1600" dirty="0">
                  <a:latin typeface="+mn-ea"/>
                  <a:ea typeface="+mn-ea"/>
                </a:rPr>
                <a:t>2</a:t>
              </a:r>
              <a:r>
                <a:rPr lang="ko-KR" altLang="en-US" sz="1600" dirty="0">
                  <a:latin typeface="+mn-ea"/>
                  <a:ea typeface="+mn-ea"/>
                </a:rPr>
                <a:t>개 그립니다</a:t>
              </a:r>
              <a:r>
                <a:rPr lang="en-US" altLang="ko-KR" sz="1600" dirty="0">
                  <a:latin typeface="+mn-ea"/>
                  <a:ea typeface="+mn-ea"/>
                </a:rPr>
                <a:t>.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  <p:sp>
        <p:nvSpPr>
          <p:cNvPr id="30" name="직사각형 21">
            <a:extLst>
              <a:ext uri="{FF2B5EF4-FFF2-40B4-BE49-F238E27FC236}">
                <a16:creationId xmlns:a16="http://schemas.microsoft.com/office/drawing/2014/main" id="{E81DCF3E-A113-8DA2-A824-BC4F1C7EC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FB2712B8-001A-E47C-6FEA-C088C1FA2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94295A-E1A1-A2A1-D08D-2200A7491C19}"/>
              </a:ext>
            </a:extLst>
          </p:cNvPr>
          <p:cNvSpPr txBox="1"/>
          <p:nvPr/>
        </p:nvSpPr>
        <p:spPr>
          <a:xfrm>
            <a:off x="147565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061A789F-1679-F790-F1DB-F345046F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</p:spTree>
    <p:extLst>
      <p:ext uri="{BB962C8B-B14F-4D97-AF65-F5344CB8AC3E}">
        <p14:creationId xmlns:p14="http://schemas.microsoft.com/office/powerpoint/2010/main" val="358944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처음 클릭하는 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파란색 선으로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손가락버튼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깜박거림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파란색 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4986" y="1640123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그림과 같이 원들이 맞닿도록 모눈종이에 반지름을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칸씩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줄여 가며 순서대로 원을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그려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16415" y="519559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" name="타원 180"/>
          <p:cNvSpPr/>
          <p:nvPr/>
        </p:nvSpPr>
        <p:spPr>
          <a:xfrm>
            <a:off x="4747424" y="52005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836807" y="52042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A4ACD59-9452-CC68-E558-AA81CCCFE6CE}"/>
              </a:ext>
            </a:extLst>
          </p:cNvPr>
          <p:cNvSpPr/>
          <p:nvPr/>
        </p:nvSpPr>
        <p:spPr>
          <a:xfrm>
            <a:off x="3576998" y="4439720"/>
            <a:ext cx="3047230" cy="3574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0FF43E-7C42-2447-937C-363C104AF406}"/>
              </a:ext>
            </a:extLst>
          </p:cNvPr>
          <p:cNvGrpSpPr/>
          <p:nvPr/>
        </p:nvGrpSpPr>
        <p:grpSpPr>
          <a:xfrm>
            <a:off x="5511407" y="1160364"/>
            <a:ext cx="1436857" cy="350120"/>
            <a:chOff x="5081639" y="1179620"/>
            <a:chExt cx="1436857" cy="350120"/>
          </a:xfrm>
        </p:grpSpPr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id="{83AE3DC0-665D-09DE-61BD-AD8FAE512680}"/>
                </a:ext>
              </a:extLst>
            </p:cNvPr>
            <p:cNvSpPr/>
            <p:nvPr/>
          </p:nvSpPr>
          <p:spPr>
            <a:xfrm>
              <a:off x="5370233" y="12471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D0CA9B94-CBA4-4614-0E9A-A3423A12449A}"/>
                </a:ext>
              </a:extLst>
            </p:cNvPr>
            <p:cNvSpPr/>
            <p:nvPr/>
          </p:nvSpPr>
          <p:spPr>
            <a:xfrm>
              <a:off x="5657644" y="124628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7B2A9DC3-F068-B661-DCA3-76E68B28F9BE}"/>
                </a:ext>
              </a:extLst>
            </p:cNvPr>
            <p:cNvSpPr/>
            <p:nvPr/>
          </p:nvSpPr>
          <p:spPr>
            <a:xfrm>
              <a:off x="5093897" y="125383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29486811-C37D-749F-A27B-DDEBB7667442}"/>
                </a:ext>
              </a:extLst>
            </p:cNvPr>
            <p:cNvSpPr/>
            <p:nvPr/>
          </p:nvSpPr>
          <p:spPr>
            <a:xfrm>
              <a:off x="6244627" y="1248536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7AD36E6-CEA2-66A7-914F-F4839479E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6753" y="1185925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id="{3CD35102-B196-8960-F24E-687BE4A81789}"/>
                </a:ext>
              </a:extLst>
            </p:cNvPr>
            <p:cNvSpPr/>
            <p:nvPr/>
          </p:nvSpPr>
          <p:spPr>
            <a:xfrm>
              <a:off x="5946727" y="124241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4D47403-12B9-786E-7D39-58A0CDD1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223" y="1185974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AC1DE78-A20D-941E-56AB-A753850B6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1788" y="117962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7E603D-DAB5-D137-4140-FBB3B3832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80" y="118713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249FD3C-980A-0219-6EE6-8A2A114D8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639" y="118349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210FDED-E216-5818-E662-FC388F884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971" y="2348880"/>
            <a:ext cx="5760506" cy="2745241"/>
          </a:xfrm>
          <a:prstGeom prst="rect">
            <a:avLst/>
          </a:prstGeom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8D483E1E-5C08-0834-9648-5A9528305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" y="2494506"/>
            <a:ext cx="430738" cy="34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45E26906-E104-D62B-C1A1-25F1F24AE786}"/>
              </a:ext>
            </a:extLst>
          </p:cNvPr>
          <p:cNvSpPr/>
          <p:nvPr/>
        </p:nvSpPr>
        <p:spPr>
          <a:xfrm>
            <a:off x="651099" y="246265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>
            <a:extLst>
              <a:ext uri="{FF2B5EF4-FFF2-40B4-BE49-F238E27FC236}">
                <a16:creationId xmlns:a16="http://schemas.microsoft.com/office/drawing/2014/main" id="{AA701BA6-C614-E8E3-B2D2-7B579B65E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suhi_p_0302_03_0005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8">
            <a:extLst>
              <a:ext uri="{FF2B5EF4-FFF2-40B4-BE49-F238E27FC236}">
                <a16:creationId xmlns:a16="http://schemas.microsoft.com/office/drawing/2014/main" id="{AB13D56F-72BC-39AB-5D04-6EC6A90E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54DEEF-F5DB-32E4-5CA6-A10BEEB12997}"/>
              </a:ext>
            </a:extLst>
          </p:cNvPr>
          <p:cNvSpPr txBox="1"/>
          <p:nvPr/>
        </p:nvSpPr>
        <p:spPr>
          <a:xfrm>
            <a:off x="1475656" y="1043154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>
            <a:extLst>
              <a:ext uri="{FF2B5EF4-FFF2-40B4-BE49-F238E27FC236}">
                <a16:creationId xmlns:a16="http://schemas.microsoft.com/office/drawing/2014/main" id="{B03416AE-A450-16D7-2B03-B15327008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이용하여 여러 가지 모양을 그려 볼까요</a:t>
            </a:r>
          </a:p>
        </p:txBody>
      </p:sp>
      <p:graphicFrame>
        <p:nvGraphicFramePr>
          <p:cNvPr id="34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66614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/ answer_01.svg (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파란색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#00a0ff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로 변경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\lesson03\ops\ms_lesson03\images\ms_32_3_04_04_01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25" y="387385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52" y="387385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228803" y="419873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001513" y="419170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2280" y="3825044"/>
            <a:ext cx="1956955" cy="900545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4289201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439" y="4282787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41854</TotalTime>
  <Words>1681</Words>
  <Application>Microsoft Office PowerPoint</Application>
  <PresentationFormat>화면 슬라이드 쇼(4:3)</PresentationFormat>
  <Paragraphs>414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7362</cp:revision>
  <dcterms:created xsi:type="dcterms:W3CDTF">2008-07-15T12:19:11Z</dcterms:created>
  <dcterms:modified xsi:type="dcterms:W3CDTF">2022-06-27T08:06:49Z</dcterms:modified>
</cp:coreProperties>
</file>