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80" r:id="rId8"/>
    <p:sldId id="1411" r:id="rId9"/>
    <p:sldId id="1097" r:id="rId10"/>
    <p:sldId id="1289" r:id="rId11"/>
    <p:sldId id="1425" r:id="rId12"/>
    <p:sldId id="1382" r:id="rId13"/>
    <p:sldId id="1426" r:id="rId14"/>
    <p:sldId id="1412" r:id="rId15"/>
    <p:sldId id="1349" r:id="rId16"/>
    <p:sldId id="1376" r:id="rId17"/>
    <p:sldId id="1433" r:id="rId18"/>
    <p:sldId id="1434" r:id="rId19"/>
    <p:sldId id="1413" r:id="rId20"/>
    <p:sldId id="1388" r:id="rId21"/>
    <p:sldId id="1431" r:id="rId22"/>
    <p:sldId id="1297" r:id="rId23"/>
    <p:sldId id="1315" r:id="rId24"/>
    <p:sldId id="1316" r:id="rId25"/>
    <p:sldId id="1322" r:id="rId26"/>
    <p:sldId id="1414" r:id="rId27"/>
    <p:sldId id="1323" r:id="rId28"/>
    <p:sldId id="1415" r:id="rId29"/>
    <p:sldId id="1324" r:id="rId30"/>
    <p:sldId id="1416" r:id="rId31"/>
    <p:sldId id="1342" r:id="rId32"/>
    <p:sldId id="1417" r:id="rId33"/>
    <p:sldId id="1418" r:id="rId34"/>
    <p:sldId id="1317" r:id="rId35"/>
    <p:sldId id="1358" r:id="rId36"/>
    <p:sldId id="1419" r:id="rId37"/>
    <p:sldId id="1366" r:id="rId38"/>
    <p:sldId id="1420" r:id="rId39"/>
    <p:sldId id="1320" r:id="rId40"/>
    <p:sldId id="1421" r:id="rId41"/>
    <p:sldId id="1321" r:id="rId42"/>
    <p:sldId id="1422" r:id="rId43"/>
    <p:sldId id="1343" r:id="rId44"/>
    <p:sldId id="1423" r:id="rId45"/>
    <p:sldId id="1432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6DFEA"/>
    <a:srgbClr val="FFFBF5"/>
    <a:srgbClr val="FFFFFF"/>
    <a:srgbClr val="AE7C65"/>
    <a:srgbClr val="D53181"/>
    <a:srgbClr val="E3EDD0"/>
    <a:srgbClr val="D8EEFB"/>
    <a:srgbClr val="F6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596" y="-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906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8.png"/><Relationship Id="rId10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8.pn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30206"/>
              </p:ext>
            </p:extLst>
          </p:nvPr>
        </p:nvGraphicFramePr>
        <p:xfrm>
          <a:off x="34925" y="2446338"/>
          <a:ext cx="8929688" cy="313700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42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각각 그림에       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002057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61865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819459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69E8FE7-8EE2-9969-9A8E-7159C7A81EFD}"/>
              </a:ext>
            </a:extLst>
          </p:cNvPr>
          <p:cNvGrpSpPr/>
          <p:nvPr/>
        </p:nvGrpSpPr>
        <p:grpSpPr>
          <a:xfrm>
            <a:off x="6383806" y="1294778"/>
            <a:ext cx="620721" cy="313547"/>
            <a:chOff x="2349675" y="4210757"/>
            <a:chExt cx="620721" cy="31354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1BDE8302-24EB-3A0D-699B-23E3A31BD9B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4C61BF7-B228-6174-4F8B-D0D4A2A8E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CC486E4A-9A7C-2F12-2FD0-44E87EF1B17F}"/>
              </a:ext>
            </a:extLst>
          </p:cNvPr>
          <p:cNvCxnSpPr/>
          <p:nvPr/>
        </p:nvCxnSpPr>
        <p:spPr bwMode="auto">
          <a:xfrm>
            <a:off x="3383868" y="1700808"/>
            <a:ext cx="0" cy="40140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그룹 3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3" y="2744924"/>
            <a:ext cx="6248393" cy="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206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07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78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29151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71" y="2744924"/>
            <a:ext cx="305115" cy="408854"/>
          </a:xfrm>
          <a:prstGeom prst="rect">
            <a:avLst/>
          </a:prstGeom>
        </p:spPr>
      </p:pic>
      <p:cxnSp>
        <p:nvCxnSpPr>
          <p:cNvPr id="76" name="직선 화살표 연결선 75"/>
          <p:cNvCxnSpPr/>
          <p:nvPr/>
        </p:nvCxnSpPr>
        <p:spPr bwMode="auto">
          <a:xfrm flipV="1">
            <a:off x="3363778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027789" y="356007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 flipV="1">
            <a:off x="4747073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411084" y="356007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3383868" y="245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240969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검정 텍스트로 진입화면부터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각각 그림에       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261865" y="1294778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819459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69E8FE7-8EE2-9969-9A8E-7159C7A81EFD}"/>
              </a:ext>
            </a:extLst>
          </p:cNvPr>
          <p:cNvGrpSpPr/>
          <p:nvPr/>
        </p:nvGrpSpPr>
        <p:grpSpPr>
          <a:xfrm>
            <a:off x="6383806" y="1294778"/>
            <a:ext cx="620721" cy="313547"/>
            <a:chOff x="2349675" y="4210757"/>
            <a:chExt cx="620721" cy="31354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1BDE8302-24EB-3A0D-699B-23E3A31BD9BA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4C61BF7-B228-6174-4F8B-D0D4A2A8E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CC486E4A-9A7C-2F12-2FD0-44E87EF1B17F}"/>
              </a:ext>
            </a:extLst>
          </p:cNvPr>
          <p:cNvCxnSpPr/>
          <p:nvPr/>
        </p:nvCxnSpPr>
        <p:spPr bwMode="auto">
          <a:xfrm>
            <a:off x="3383868" y="1700808"/>
            <a:ext cx="0" cy="40140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3" y="2744924"/>
            <a:ext cx="6248393" cy="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429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07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78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29151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 bwMode="auto">
          <a:xfrm flipV="1">
            <a:off x="3363778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043017" y="3560075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 flipV="1">
            <a:off x="4747073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426312" y="3560075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2228F8C-56FF-5D5C-1DA5-1058A2AC67F3}"/>
              </a:ext>
            </a:extLst>
          </p:cNvPr>
          <p:cNvSpPr/>
          <p:nvPr/>
        </p:nvSpPr>
        <p:spPr bwMode="auto">
          <a:xfrm>
            <a:off x="1665072" y="4420445"/>
            <a:ext cx="3641138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7D0AB0D3-E2BF-35FA-AE1E-44B342E5C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539" y="4257092"/>
            <a:ext cx="360000" cy="355000"/>
          </a:xfrm>
          <a:prstGeom prst="rect">
            <a:avLst/>
          </a:prstGeom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4671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2830988" y="3507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40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파란색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49240" y="1294111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79309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각각 그림에       로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8A2A6EB9-7EDB-F264-1F06-758BB1694F42}"/>
              </a:ext>
            </a:extLst>
          </p:cNvPr>
          <p:cNvCxnSpPr/>
          <p:nvPr/>
        </p:nvCxnSpPr>
        <p:spPr bwMode="auto">
          <a:xfrm>
            <a:off x="3383868" y="1700808"/>
            <a:ext cx="0" cy="40140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5E5D312C-B3F3-00E1-FE5C-372C2580BA99}"/>
              </a:ext>
            </a:extLst>
          </p:cNvPr>
          <p:cNvGrpSpPr/>
          <p:nvPr/>
        </p:nvGrpSpPr>
        <p:grpSpPr>
          <a:xfrm>
            <a:off x="5832140" y="1304862"/>
            <a:ext cx="620721" cy="313547"/>
            <a:chOff x="2349675" y="4210757"/>
            <a:chExt cx="620721" cy="31354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0C19B569-D9A3-61EB-87DF-7F12A2DF747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9F63BCC-E87C-B50F-E1F9-866732AA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0E875200-409C-83C1-2072-E3BB284C2A18}"/>
              </a:ext>
            </a:extLst>
          </p:cNvPr>
          <p:cNvGrpSpPr/>
          <p:nvPr/>
        </p:nvGrpSpPr>
        <p:grpSpPr>
          <a:xfrm>
            <a:off x="5284160" y="1302084"/>
            <a:ext cx="620721" cy="313547"/>
            <a:chOff x="2349675" y="4210757"/>
            <a:chExt cx="620721" cy="313547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B233EA33-CDDF-7529-4528-4BFC0ACC103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96322534-7F91-232A-C379-3153F6B1D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0F52B1D3-664F-A3D3-4B9E-498571BA6D9B}"/>
              </a:ext>
            </a:extLst>
          </p:cNvPr>
          <p:cNvGrpSpPr/>
          <p:nvPr/>
        </p:nvGrpSpPr>
        <p:grpSpPr>
          <a:xfrm>
            <a:off x="6383806" y="1294778"/>
            <a:ext cx="620721" cy="313547"/>
            <a:chOff x="2349675" y="4210757"/>
            <a:chExt cx="620721" cy="3135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FA2DA7C1-711A-41FB-DEAC-705A8A99AE9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A8F75EC0-7B8B-0D84-95F5-FF21C1610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3" y="2744924"/>
            <a:ext cx="6248393" cy="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407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478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29151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71" y="2744924"/>
            <a:ext cx="305115" cy="408854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3383868" y="2452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 bwMode="auto">
          <a:xfrm flipV="1">
            <a:off x="1763688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427699" y="356007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 bwMode="auto">
          <a:xfrm flipV="1">
            <a:off x="3366399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030410" y="356007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2401031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49240" y="1294111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79309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각각 그림에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비교해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8A2A6EB9-7EDB-F264-1F06-758BB1694F42}"/>
              </a:ext>
            </a:extLst>
          </p:cNvPr>
          <p:cNvCxnSpPr/>
          <p:nvPr/>
        </p:nvCxnSpPr>
        <p:spPr bwMode="auto">
          <a:xfrm>
            <a:off x="3527884" y="1700808"/>
            <a:ext cx="0" cy="401406"/>
          </a:xfrm>
          <a:prstGeom prst="straightConnector1">
            <a:avLst/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5E5D312C-B3F3-00E1-FE5C-372C2580BA99}"/>
              </a:ext>
            </a:extLst>
          </p:cNvPr>
          <p:cNvGrpSpPr/>
          <p:nvPr/>
        </p:nvGrpSpPr>
        <p:grpSpPr>
          <a:xfrm>
            <a:off x="5832140" y="1304862"/>
            <a:ext cx="620721" cy="313547"/>
            <a:chOff x="2349675" y="4210757"/>
            <a:chExt cx="620721" cy="31354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0C19B569-D9A3-61EB-87DF-7F12A2DF747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9F63BCC-E87C-B50F-E1F9-866732AA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0E875200-409C-83C1-2072-E3BB284C2A18}"/>
              </a:ext>
            </a:extLst>
          </p:cNvPr>
          <p:cNvGrpSpPr/>
          <p:nvPr/>
        </p:nvGrpSpPr>
        <p:grpSpPr>
          <a:xfrm>
            <a:off x="5284160" y="1302084"/>
            <a:ext cx="620721" cy="313547"/>
            <a:chOff x="2349675" y="4210757"/>
            <a:chExt cx="620721" cy="313547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B233EA33-CDDF-7529-4528-4BFC0ACC103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96322534-7F91-232A-C379-3153F6B1D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0F52B1D3-664F-A3D3-4B9E-498571BA6D9B}"/>
              </a:ext>
            </a:extLst>
          </p:cNvPr>
          <p:cNvGrpSpPr/>
          <p:nvPr/>
        </p:nvGrpSpPr>
        <p:grpSpPr>
          <a:xfrm>
            <a:off x="6383806" y="1294778"/>
            <a:ext cx="620721" cy="313547"/>
            <a:chOff x="2349675" y="4210757"/>
            <a:chExt cx="620721" cy="3135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FA2DA7C1-711A-41FB-DEAC-705A8A99AE9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A8F75EC0-7B8B-0D84-95F5-FF21C1610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3" y="2744924"/>
            <a:ext cx="6248393" cy="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407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47894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29151" y="296909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 bwMode="auto">
          <a:xfrm flipV="1">
            <a:off x="1763688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442927" y="3560075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 bwMode="auto">
          <a:xfrm flipV="1">
            <a:off x="3366399" y="2948007"/>
            <a:ext cx="0" cy="6120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045638" y="3560075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7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2228F8C-56FF-5D5C-1DA5-1058A2AC67F3}"/>
              </a:ext>
            </a:extLst>
          </p:cNvPr>
          <p:cNvSpPr/>
          <p:nvPr/>
        </p:nvSpPr>
        <p:spPr bwMode="auto">
          <a:xfrm>
            <a:off x="1665072" y="4420445"/>
            <a:ext cx="3641138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0.29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7D0AB0D3-E2BF-35FA-AE1E-44B342E5C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539" y="4257092"/>
            <a:ext cx="360000" cy="355000"/>
          </a:xfrm>
          <a:prstGeom prst="rect">
            <a:avLst/>
          </a:prstGeom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4671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검정 텍스트로 진입화면부터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1251126" y="3606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22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49240" y="1294111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79309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것을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7D152A4-C805-AFDC-D60D-50C24C9B985E}"/>
              </a:ext>
            </a:extLst>
          </p:cNvPr>
          <p:cNvSpPr/>
          <p:nvPr/>
        </p:nvSpPr>
        <p:spPr bwMode="auto">
          <a:xfrm>
            <a:off x="465154" y="2346922"/>
            <a:ext cx="6256760" cy="12620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소수 첫째 자리 수만 비교해도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크기를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비교할 수 있는데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수가 같아 소수 둘째 자리 수를 비교해야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910" y="343152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5E5D312C-B3F3-00E1-FE5C-372C2580BA99}"/>
              </a:ext>
            </a:extLst>
          </p:cNvPr>
          <p:cNvGrpSpPr/>
          <p:nvPr/>
        </p:nvGrpSpPr>
        <p:grpSpPr>
          <a:xfrm>
            <a:off x="6416932" y="1294110"/>
            <a:ext cx="620721" cy="313547"/>
            <a:chOff x="2349675" y="4210757"/>
            <a:chExt cx="620721" cy="31354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0C19B569-D9A3-61EB-87DF-7F12A2DF7478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9F63BCC-E87C-B50F-E1F9-866732AA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0E875200-409C-83C1-2072-E3BB284C2A18}"/>
              </a:ext>
            </a:extLst>
          </p:cNvPr>
          <p:cNvGrpSpPr/>
          <p:nvPr/>
        </p:nvGrpSpPr>
        <p:grpSpPr>
          <a:xfrm>
            <a:off x="5284160" y="1302084"/>
            <a:ext cx="620721" cy="313547"/>
            <a:chOff x="2349675" y="4210757"/>
            <a:chExt cx="620721" cy="313547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B233EA33-CDDF-7529-4528-4BFC0ACC103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96322534-7F91-232A-C379-3153F6B1D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0F52B1D3-664F-A3D3-4B9E-498571BA6D9B}"/>
              </a:ext>
            </a:extLst>
          </p:cNvPr>
          <p:cNvGrpSpPr/>
          <p:nvPr/>
        </p:nvGrpSpPr>
        <p:grpSpPr>
          <a:xfrm>
            <a:off x="5844885" y="1294778"/>
            <a:ext cx="620721" cy="313547"/>
            <a:chOff x="2349675" y="4210757"/>
            <a:chExt cx="620721" cy="3135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FA2DA7C1-711A-41FB-DEAC-705A8A99AE9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A8F75EC0-7B8B-0D84-95F5-FF21C1610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E82B43AA-3C03-28AC-558C-0574C3F9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4146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60487" y="950578"/>
            <a:ext cx="64860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모눈종이를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비교해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함께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84004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모눈종이에 주어진 소수만큼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9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1707154" y="4650616"/>
            <a:ext cx="4088720" cy="467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0.4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크기는 같습니다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48" y="4473116"/>
            <a:ext cx="360000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639234" y="5105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D87C9A-6FD3-D0D5-099D-7784857D3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115" y="2672916"/>
            <a:ext cx="1696398" cy="16694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DAC81C-7172-7357-B94E-E8BD1BEB4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754" y="2675732"/>
            <a:ext cx="1696398" cy="17056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1E5D940-ACAA-C1A9-04C3-9DE6D7BE4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0419" y="2899473"/>
            <a:ext cx="1268443" cy="1258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463C79D-C4A2-5B08-5D7D-4917DF2EF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5131" y="2899473"/>
            <a:ext cx="1244510" cy="1258186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3496512" y="3336206"/>
            <a:ext cx="673537" cy="3847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1578" y="3336206"/>
            <a:ext cx="673537" cy="3847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E82B43AA-3C03-28AC-558C-0574C3F9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99" y="27017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E82B43AA-3C03-28AC-558C-0574C3F9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80" y="27017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56" y="3303224"/>
            <a:ext cx="305115" cy="40885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95" y="3303224"/>
            <a:ext cx="305115" cy="408854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2560408" y="315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E82B43AA-3C03-28AC-558C-0574C3F9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30" y="473943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299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/ answer_01.svg / answer_02.svg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C1E3F8A-7AB9-E2E1-9988-4F165D9BDCB1}"/>
              </a:ext>
            </a:extLst>
          </p:cNvPr>
          <p:cNvSpPr/>
          <p:nvPr/>
        </p:nvSpPr>
        <p:spPr>
          <a:xfrm>
            <a:off x="65312" y="1614491"/>
            <a:ext cx="6918955" cy="4010753"/>
          </a:xfrm>
          <a:prstGeom prst="rect">
            <a:avLst/>
          </a:prstGeom>
          <a:solidFill>
            <a:srgbClr val="3366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BCB8B032-9CAB-E923-E824-A2B35BA476D2}"/>
              </a:ext>
            </a:extLst>
          </p:cNvPr>
          <p:cNvSpPr txBox="1"/>
          <p:nvPr/>
        </p:nvSpPr>
        <p:spPr>
          <a:xfrm>
            <a:off x="392471" y="190758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0.40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같은 수입니다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소수는 필요한 경우 오른쪽 끝자리에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붙여서 나타낼 수 있습니다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487" y="950578"/>
            <a:ext cx="64860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모눈종이를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비교해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89905" y="3535273"/>
            <a:ext cx="1325467" cy="3847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39762" y="1661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64265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2020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2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182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xmlns="" id="{6D9C5431-BD33-F605-FF3F-E2FE72A12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28512"/>
              </p:ext>
            </p:extLst>
          </p:nvPr>
        </p:nvGraphicFramePr>
        <p:xfrm>
          <a:off x="236774" y="1804435"/>
          <a:ext cx="1971666" cy="230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9">
                  <a:extLst>
                    <a:ext uri="{9D8B030D-6E8A-4147-A177-3AD203B41FA5}">
                      <a16:colId xmlns:a16="http://schemas.microsoft.com/office/drawing/2014/main" xmlns="" val="3962462864"/>
                    </a:ext>
                  </a:extLst>
                </a:gridCol>
                <a:gridCol w="25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89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519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첫째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자리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수를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비교해 보세요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F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380763"/>
                  </a:ext>
                </a:extLst>
              </a:tr>
              <a:tr h="4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887881"/>
                  </a:ext>
                </a:extLst>
              </a:tr>
              <a:tr h="4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45015"/>
                  </a:ext>
                </a:extLst>
              </a:tr>
              <a:tr h="4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612495"/>
                  </a:ext>
                </a:extLst>
              </a:tr>
            </a:tbl>
          </a:graphicData>
        </a:graphic>
      </p:graphicFrame>
      <p:graphicFrame>
        <p:nvGraphicFramePr>
          <p:cNvPr id="51" name="표 5">
            <a:extLst>
              <a:ext uri="{FF2B5EF4-FFF2-40B4-BE49-F238E27FC236}">
                <a16:creationId xmlns:a16="http://schemas.microsoft.com/office/drawing/2014/main" xmlns="" id="{7F75C997-366A-730D-E65F-A246F5F9A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66448"/>
              </p:ext>
            </p:extLst>
          </p:nvPr>
        </p:nvGraphicFramePr>
        <p:xfrm>
          <a:off x="2613037" y="2374731"/>
          <a:ext cx="1971664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21">
                  <a:extLst>
                    <a:ext uri="{9D8B030D-6E8A-4147-A177-3AD203B41FA5}">
                      <a16:colId xmlns:a16="http://schemas.microsoft.com/office/drawing/2014/main" xmlns="" val="3962462864"/>
                    </a:ext>
                  </a:extLst>
                </a:gridCol>
                <a:gridCol w="293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0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8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둘째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자리 수를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비교해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보세요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DD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38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19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8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45015"/>
                  </a:ext>
                </a:extLst>
              </a:tr>
            </a:tbl>
          </a:graphicData>
        </a:graphic>
      </p:graphicFrame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B484CE5F-3899-2045-CC49-273FC3E1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05" y="34137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AC0099B7-962A-EBC7-F62E-D196578B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05" y="378849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1028861" y="2892478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28861" y="3269702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28861" y="3669440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386190" y="3363608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86190" y="3740832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33" y="4213164"/>
            <a:ext cx="1002108" cy="100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2440" y="4189531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025" y="281254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420" y="3317518"/>
            <a:ext cx="360000" cy="355000"/>
          </a:xfrm>
          <a:prstGeom prst="rect">
            <a:avLst/>
          </a:prstGeom>
        </p:spPr>
      </p:pic>
      <p:pic>
        <p:nvPicPr>
          <p:cNvPr id="37" name="Picture 31">
            <a:extLst>
              <a:ext uri="{FF2B5EF4-FFF2-40B4-BE49-F238E27FC236}">
                <a16:creationId xmlns:a16="http://schemas.microsoft.com/office/drawing/2014/main" xmlns="" id="{AC0099B7-962A-EBC7-F62E-D196578B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96" y="381580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xmlns="" id="{F4A4EA77-8969-E61E-E7C6-AF5E1FD45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73249"/>
              </p:ext>
            </p:extLst>
          </p:nvPr>
        </p:nvGraphicFramePr>
        <p:xfrm>
          <a:off x="4893201" y="2740572"/>
          <a:ext cx="1983055" cy="135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26">
                  <a:extLst>
                    <a:ext uri="{9D8B030D-6E8A-4147-A177-3AD203B41FA5}">
                      <a16:colId xmlns:a16="http://schemas.microsoft.com/office/drawing/2014/main" xmlns="" val="3962462864"/>
                    </a:ext>
                  </a:extLst>
                </a:gridCol>
                <a:gridCol w="287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701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수를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비교해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보세요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380763"/>
                  </a:ext>
                </a:extLst>
              </a:tr>
              <a:tr h="384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  <a:r>
                        <a:rPr lang="en-US" altLang="ko-KR" sz="1900" b="0" dirty="0" smtClean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  <a:r>
                        <a:rPr lang="en-US" altLang="ko-KR" sz="1900" b="0" dirty="0" smtClean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887881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5756803" y="3740832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6" y="4208036"/>
            <a:ext cx="1002108" cy="100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3663" y="418440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307" y="3588280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5639234" y="5022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E8AB5D4-31BC-EE51-46CE-F615709BFD58}"/>
              </a:ext>
            </a:extLst>
          </p:cNvPr>
          <p:cNvSpPr/>
          <p:nvPr/>
        </p:nvSpPr>
        <p:spPr>
          <a:xfrm>
            <a:off x="2409694" y="5295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485902" y="4243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182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xmlns="" id="{6D9C5431-BD33-F605-FF3F-E2FE72A12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51937"/>
              </p:ext>
            </p:extLst>
          </p:nvPr>
        </p:nvGraphicFramePr>
        <p:xfrm>
          <a:off x="236774" y="1804435"/>
          <a:ext cx="1971666" cy="230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9">
                  <a:extLst>
                    <a:ext uri="{9D8B030D-6E8A-4147-A177-3AD203B41FA5}">
                      <a16:colId xmlns:a16="http://schemas.microsoft.com/office/drawing/2014/main" xmlns="" val="3962462864"/>
                    </a:ext>
                  </a:extLst>
                </a:gridCol>
                <a:gridCol w="25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89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519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첫째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자리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수를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비교해 보세요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F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380763"/>
                  </a:ext>
                </a:extLst>
              </a:tr>
              <a:tr h="4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887881"/>
                  </a:ext>
                </a:extLst>
              </a:tr>
              <a:tr h="4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45015"/>
                  </a:ext>
                </a:extLst>
              </a:tr>
              <a:tr h="4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D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612495"/>
                  </a:ext>
                </a:extLst>
              </a:tr>
            </a:tbl>
          </a:graphicData>
        </a:graphic>
      </p:graphicFrame>
      <p:graphicFrame>
        <p:nvGraphicFramePr>
          <p:cNvPr id="51" name="표 5">
            <a:extLst>
              <a:ext uri="{FF2B5EF4-FFF2-40B4-BE49-F238E27FC236}">
                <a16:creationId xmlns:a16="http://schemas.microsoft.com/office/drawing/2014/main" xmlns="" id="{7F75C997-366A-730D-E65F-A246F5F9A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12752"/>
              </p:ext>
            </p:extLst>
          </p:nvPr>
        </p:nvGraphicFramePr>
        <p:xfrm>
          <a:off x="2613037" y="2374731"/>
          <a:ext cx="1971664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721">
                  <a:extLst>
                    <a:ext uri="{9D8B030D-6E8A-4147-A177-3AD203B41FA5}">
                      <a16:colId xmlns:a16="http://schemas.microsoft.com/office/drawing/2014/main" xmlns="" val="3962462864"/>
                    </a:ext>
                  </a:extLst>
                </a:gridCol>
                <a:gridCol w="293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0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8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둘째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자리 수를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비교해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보세요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DD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38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19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8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r>
                        <a:rPr lang="en-US" altLang="ko-KR" sz="19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7145015"/>
                  </a:ext>
                </a:extLst>
              </a:tr>
            </a:tbl>
          </a:graphicData>
        </a:graphic>
      </p:graphicFrame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B484CE5F-3899-2045-CC49-273FC3E1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05" y="34137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AC0099B7-962A-EBC7-F62E-D196578B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05" y="378849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1028861" y="2892478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28861" y="3269702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28861" y="3669440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386190" y="3363608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86190" y="3740832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33" y="4213164"/>
            <a:ext cx="1002108" cy="100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025" y="281254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420" y="3317518"/>
            <a:ext cx="360000" cy="355000"/>
          </a:xfrm>
          <a:prstGeom prst="rect">
            <a:avLst/>
          </a:prstGeom>
        </p:spPr>
      </p:pic>
      <p:pic>
        <p:nvPicPr>
          <p:cNvPr id="37" name="Picture 31">
            <a:extLst>
              <a:ext uri="{FF2B5EF4-FFF2-40B4-BE49-F238E27FC236}">
                <a16:creationId xmlns:a16="http://schemas.microsoft.com/office/drawing/2014/main" xmlns="" id="{AC0099B7-962A-EBC7-F62E-D196578B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96" y="381580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xmlns="" id="{F4A4EA77-8969-E61E-E7C6-AF5E1FD45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02694"/>
              </p:ext>
            </p:extLst>
          </p:nvPr>
        </p:nvGraphicFramePr>
        <p:xfrm>
          <a:off x="4893201" y="2740572"/>
          <a:ext cx="1983055" cy="135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26">
                  <a:extLst>
                    <a:ext uri="{9D8B030D-6E8A-4147-A177-3AD203B41FA5}">
                      <a16:colId xmlns:a16="http://schemas.microsoft.com/office/drawing/2014/main" xmlns="" val="3962462864"/>
                    </a:ext>
                  </a:extLst>
                </a:gridCol>
                <a:gridCol w="287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701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수를 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비교해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보세요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2380763"/>
                  </a:ext>
                </a:extLst>
              </a:tr>
              <a:tr h="384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  <a:r>
                        <a:rPr lang="en-US" altLang="ko-KR" sz="1900" b="0" dirty="0" smtClean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  <a:r>
                        <a:rPr lang="en-US" altLang="ko-KR" sz="1900" b="0" dirty="0" smtClean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887881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5756803" y="3740832"/>
            <a:ext cx="331857" cy="3318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6" y="4208036"/>
            <a:ext cx="1002108" cy="100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307" y="3588280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>
            <a:spLocks noChangeArrowheads="1"/>
          </p:cNvSpPr>
          <p:nvPr/>
        </p:nvSpPr>
        <p:spPr bwMode="auto">
          <a:xfrm>
            <a:off x="7078283" y="317697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 첫째 자리 수가 같다면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5536" y="4153994"/>
            <a:ext cx="1440160" cy="9671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같다면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16200000" flipV="1">
            <a:off x="1903922" y="4402344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718080" y="4153994"/>
            <a:ext cx="1440160" cy="9671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같다면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이등변 삼각형 64"/>
          <p:cNvSpPr/>
          <p:nvPr/>
        </p:nvSpPr>
        <p:spPr>
          <a:xfrm rot="16200000" flipV="1">
            <a:off x="4226466" y="4402344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7095334" y="4087460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_203_1_2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 둘째 자리 수가 같다면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9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FD766E9F-4F0D-A2C5-D9AD-87EEFC08A34C}"/>
              </a:ext>
            </a:extLst>
          </p:cNvPr>
          <p:cNvSpPr txBox="1"/>
          <p:nvPr/>
        </p:nvSpPr>
        <p:spPr>
          <a:xfrm>
            <a:off x="389043" y="18359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E6A6D543-C99A-5845-AC38-82FFAA1B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39B3B88-96F5-C15F-6E9B-8F7DF0247C75}"/>
              </a:ext>
            </a:extLst>
          </p:cNvPr>
          <p:cNvSpPr/>
          <p:nvPr/>
        </p:nvSpPr>
        <p:spPr bwMode="auto">
          <a:xfrm>
            <a:off x="742009" y="2617308"/>
            <a:ext cx="5738204" cy="1279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수의 크기를 비교하고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같으면 소수 둘째 자리 수의 크기를 비교합니다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자리와 소수 둘째 자리 수가 같으면 소수 셋째 자리 수의 크기를 비교합니다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C8D2B9FD-E417-F314-949B-FE70CAAB2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3" y="2588345"/>
            <a:ext cx="360000" cy="355000"/>
          </a:xfrm>
          <a:prstGeom prst="rect">
            <a:avLst/>
          </a:prstGeom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978F3468-7AED-C584-34C8-4D5D4883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182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C78FDBB-CEAD-B8AC-29D7-BC8107D14A80}"/>
              </a:ext>
            </a:extLst>
          </p:cNvPr>
          <p:cNvSpPr/>
          <p:nvPr/>
        </p:nvSpPr>
        <p:spPr>
          <a:xfrm>
            <a:off x="5639234" y="5022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9645A7FA-2993-A1D0-70AD-E4292D52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4" y="271449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2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24988"/>
              </p:ext>
            </p:extLst>
          </p:nvPr>
        </p:nvGraphicFramePr>
        <p:xfrm>
          <a:off x="179388" y="368660"/>
          <a:ext cx="8774172" cy="522184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짧은 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거리가 가장 짧은 길을 고르는 상황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이용하여 두 소수의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0.4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비교하기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0.4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크기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비교하기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87009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비교하는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248068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소수의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AA7670B0-3AAA-9D8E-ED18-BFFF746932BF}"/>
              </a:ext>
            </a:extLst>
          </p:cNvPr>
          <p:cNvSpPr/>
          <p:nvPr/>
        </p:nvSpPr>
        <p:spPr>
          <a:xfrm>
            <a:off x="4841055" y="49418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154AE1A4-3E82-17C4-EE1E-280522D31E5B}"/>
              </a:ext>
            </a:extLst>
          </p:cNvPr>
          <p:cNvSpPr txBox="1"/>
          <p:nvPr/>
        </p:nvSpPr>
        <p:spPr>
          <a:xfrm>
            <a:off x="65312" y="3027554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0.42           0.5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8E5A2E87-9CFB-9AB1-CF0C-271722B2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93" y="10171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6214C4F-703B-649D-FE2C-BCD59605E7E1}"/>
              </a:ext>
            </a:extLst>
          </p:cNvPr>
          <p:cNvSpPr txBox="1"/>
          <p:nvPr/>
        </p:nvSpPr>
        <p:spPr>
          <a:xfrm>
            <a:off x="2355670" y="3027554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1.12           1.01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1B5F3ED-4084-3C43-ED70-15FF69B8A168}"/>
              </a:ext>
            </a:extLst>
          </p:cNvPr>
          <p:cNvSpPr txBox="1"/>
          <p:nvPr/>
        </p:nvSpPr>
        <p:spPr>
          <a:xfrm>
            <a:off x="4572000" y="3057714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1.796           1.793</a:t>
            </a: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D297C960-2B91-56E9-5C38-3B7A7255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30" y="3007751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EC3D4AE-3181-65E5-E00E-101DA39E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53" y="305100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4E251B55-2998-E004-D287-BD30E7A9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26" y="305100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E2C45BB-DBB7-75E3-2F23-6F6795743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282035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B0979E29-C286-3E89-F792-9056A2E63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83" y="2820350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FA5F7CA-3839-C866-98C7-AB97A0E05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966" y="282035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55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A7670B0-3AAA-9D8E-ED18-BFFF746932BF}"/>
              </a:ext>
            </a:extLst>
          </p:cNvPr>
          <p:cNvSpPr/>
          <p:nvPr/>
        </p:nvSpPr>
        <p:spPr>
          <a:xfrm>
            <a:off x="656337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0DDD8C32-6D14-B571-7D98-54499F78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나타는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154AE1A4-3E82-17C4-EE1E-280522D31E5B}"/>
              </a:ext>
            </a:extLst>
          </p:cNvPr>
          <p:cNvSpPr txBox="1"/>
          <p:nvPr/>
        </p:nvSpPr>
        <p:spPr>
          <a:xfrm>
            <a:off x="65312" y="3027554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0.42           0.5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8E5A2E87-9CFB-9AB1-CF0C-271722B2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93" y="10171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6214C4F-703B-649D-FE2C-BCD59605E7E1}"/>
              </a:ext>
            </a:extLst>
          </p:cNvPr>
          <p:cNvSpPr txBox="1"/>
          <p:nvPr/>
        </p:nvSpPr>
        <p:spPr>
          <a:xfrm>
            <a:off x="2355670" y="3027554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1.12           1.01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1B5F3ED-4084-3C43-ED70-15FF69B8A168}"/>
              </a:ext>
            </a:extLst>
          </p:cNvPr>
          <p:cNvSpPr txBox="1"/>
          <p:nvPr/>
        </p:nvSpPr>
        <p:spPr>
          <a:xfrm>
            <a:off x="4572000" y="3057714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1.796           1.793</a:t>
            </a: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D297C960-2B91-56E9-5C38-3B7A7255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30" y="3007751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EC3D4AE-3181-65E5-E00E-101DA39E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53" y="305100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4E251B55-2998-E004-D287-BD30E7A9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26" y="3051000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55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7485" y="3717032"/>
            <a:ext cx="6667165" cy="1520968"/>
            <a:chOff x="97485" y="3717032"/>
            <a:chExt cx="6667165" cy="152096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6859704D-4C77-1313-BFFD-2A8D6AB2A800}"/>
                </a:ext>
              </a:extLst>
            </p:cNvPr>
            <p:cNvSpPr/>
            <p:nvPr/>
          </p:nvSpPr>
          <p:spPr>
            <a:xfrm>
              <a:off x="97485" y="3879050"/>
              <a:ext cx="6667165" cy="1170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xmlns="" id="{0EFA06DA-4615-9B32-8E87-40E89F0F34CC}"/>
                </a:ext>
              </a:extLst>
            </p:cNvPr>
            <p:cNvSpPr/>
            <p:nvPr/>
          </p:nvSpPr>
          <p:spPr>
            <a:xfrm>
              <a:off x="243218" y="371703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D3D77206-148C-8FD1-951D-251DD92646FC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6" y="4119478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7496" y="3997514"/>
            <a:ext cx="5745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소수 첫째 자리 수를 비교하면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6" y="4458032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7495" y="4336068"/>
            <a:ext cx="5979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소수 첫째 자리 수를 비교하면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6" y="479658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87495" y="4674622"/>
            <a:ext cx="6472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1.796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1.793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소수 셋째 자리 수를 비교하면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1.796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1.793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2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58864" y="2180361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자연수 부분이 큰 수가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소수의 크기를 비교하는 방법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17" name="Picture 26">
            <a:extLst>
              <a:ext uri="{FF2B5EF4-FFF2-40B4-BE49-F238E27FC236}">
                <a16:creationId xmlns:a16="http://schemas.microsoft.com/office/drawing/2014/main" xmlns="" id="{C36C686C-49C3-3A36-FFA3-30A47105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3" y="219648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7">
            <a:extLst>
              <a:ext uri="{FF2B5EF4-FFF2-40B4-BE49-F238E27FC236}">
                <a16:creationId xmlns:a16="http://schemas.microsoft.com/office/drawing/2014/main" xmlns="" id="{B88C3AFB-EB9F-9CDB-536D-308E9B9F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7" y="2695842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9">
            <a:extLst>
              <a:ext uri="{FF2B5EF4-FFF2-40B4-BE49-F238E27FC236}">
                <a16:creationId xmlns:a16="http://schemas.microsoft.com/office/drawing/2014/main" xmlns="" id="{3AE29B00-2EBB-8540-486E-7B96C298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3" y="397469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8">
            <a:extLst>
              <a:ext uri="{FF2B5EF4-FFF2-40B4-BE49-F238E27FC236}">
                <a16:creationId xmlns:a16="http://schemas.microsoft.com/office/drawing/2014/main" xmlns="" id="{BA7816ED-B3F2-4E52-8687-F14A3AAD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2" y="320796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49245CE-6AFE-EFC8-6EA0-7BD005B455B7}"/>
              </a:ext>
            </a:extLst>
          </p:cNvPr>
          <p:cNvSpPr txBox="1"/>
          <p:nvPr/>
        </p:nvSpPr>
        <p:spPr>
          <a:xfrm>
            <a:off x="658864" y="2648235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자연수 부분이 같으면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비교합니다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D69367C-1292-C591-D3F9-4975729464F0}"/>
              </a:ext>
            </a:extLst>
          </p:cNvPr>
          <p:cNvSpPr/>
          <p:nvPr/>
        </p:nvSpPr>
        <p:spPr bwMode="auto">
          <a:xfrm>
            <a:off x="3563888" y="2646608"/>
            <a:ext cx="6933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첫째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1A96AB-CA9A-286A-361D-DA63429AD2C1}"/>
              </a:ext>
            </a:extLst>
          </p:cNvPr>
          <p:cNvSpPr txBox="1"/>
          <p:nvPr/>
        </p:nvSpPr>
        <p:spPr>
          <a:xfrm>
            <a:off x="658864" y="3143527"/>
            <a:ext cx="60373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자연수 부분과 소수 첫째 자리 수가 같으면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비교합니다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110DC13-0F9E-F6A2-3B8F-1525CB066A83}"/>
              </a:ext>
            </a:extLst>
          </p:cNvPr>
          <p:cNvSpPr txBox="1"/>
          <p:nvPr/>
        </p:nvSpPr>
        <p:spPr>
          <a:xfrm>
            <a:off x="658864" y="3892706"/>
            <a:ext cx="61813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자연수 부분과 소수 첫째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 수가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같으면 소수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비교합니다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CF91446-6695-8109-ADFD-6462C38D0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281" y="2469108"/>
            <a:ext cx="360000" cy="355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D69367C-1292-C591-D3F9-4975729464F0}"/>
              </a:ext>
            </a:extLst>
          </p:cNvPr>
          <p:cNvSpPr/>
          <p:nvPr/>
        </p:nvSpPr>
        <p:spPr bwMode="auto">
          <a:xfrm>
            <a:off x="5601318" y="3156889"/>
            <a:ext cx="6933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둘째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CF91446-6695-8109-ADFD-6462C38D0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711" y="2966027"/>
            <a:ext cx="360000" cy="355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D69367C-1292-C591-D3F9-4975729464F0}"/>
              </a:ext>
            </a:extLst>
          </p:cNvPr>
          <p:cNvSpPr/>
          <p:nvPr/>
        </p:nvSpPr>
        <p:spPr bwMode="auto">
          <a:xfrm>
            <a:off x="2087724" y="4213036"/>
            <a:ext cx="6933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셋째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8CF91446-6695-8109-ADFD-6462C38D0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117" y="4473116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997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사이의 관계를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22A6F976-9971-5D54-FC05-8C807F6F4243}"/>
              </a:ext>
            </a:extLst>
          </p:cNvPr>
          <p:cNvSpPr txBox="1"/>
          <p:nvPr/>
        </p:nvSpPr>
        <p:spPr>
          <a:xfrm>
            <a:off x="4027540" y="3953493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8.60           8.6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알맞게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3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78913BDB-6FE2-B370-49B6-5F73150E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6115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D0F33242-1346-FCF4-DCE9-FC4E0FE389BB}"/>
              </a:ext>
            </a:extLst>
          </p:cNvPr>
          <p:cNvSpPr txBox="1"/>
          <p:nvPr/>
        </p:nvSpPr>
        <p:spPr>
          <a:xfrm>
            <a:off x="804368" y="3953493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2.15           2.157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2DC411AB-DD6A-F0F4-D569-17BDD7D83E1C}"/>
              </a:ext>
            </a:extLst>
          </p:cNvPr>
          <p:cNvSpPr txBox="1"/>
          <p:nvPr/>
        </p:nvSpPr>
        <p:spPr>
          <a:xfrm>
            <a:off x="738069" y="300068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0.75           0.72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3601A47C-49A4-B237-44DB-7A060264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296" y="3746289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47FD596E-544B-416B-149E-B9D92B282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582" y="2793482"/>
            <a:ext cx="360000" cy="355000"/>
          </a:xfrm>
          <a:prstGeom prst="rect">
            <a:avLst/>
          </a:prstGeom>
        </p:spPr>
      </p:pic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F35436B9-BD3B-10BC-C1B0-C31CBC7B7544}"/>
              </a:ext>
            </a:extLst>
          </p:cNvPr>
          <p:cNvSpPr txBox="1"/>
          <p:nvPr/>
        </p:nvSpPr>
        <p:spPr>
          <a:xfrm>
            <a:off x="4027540" y="300068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3.34           2.54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761EA256-7AE6-D48D-4886-266CAB682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53" y="2793482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218CD744-67DD-1175-D48E-E34B3282E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53" y="3746289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740838" y="302669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36354" y="302669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40838" y="3979503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51" name="타원 50"/>
          <p:cNvSpPr/>
          <p:nvPr/>
        </p:nvSpPr>
        <p:spPr>
          <a:xfrm>
            <a:off x="5060172" y="3979503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22A6F976-9971-5D54-FC05-8C807F6F4243}"/>
              </a:ext>
            </a:extLst>
          </p:cNvPr>
          <p:cNvSpPr txBox="1"/>
          <p:nvPr/>
        </p:nvSpPr>
        <p:spPr>
          <a:xfrm>
            <a:off x="4027540" y="3953493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8.60           8.6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7B06556F-7F78-1EDF-98F3-991AC15C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21" y="3960747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알맞게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326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78913BDB-6FE2-B370-49B6-5F73150E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6115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>
            <a:extLst>
              <a:ext uri="{FF2B5EF4-FFF2-40B4-BE49-F238E27FC236}">
                <a16:creationId xmlns:a16="http://schemas.microsoft.com/office/drawing/2014/main" xmlns="" id="{D0F33242-1346-FCF4-DCE9-FC4E0FE389BB}"/>
              </a:ext>
            </a:extLst>
          </p:cNvPr>
          <p:cNvSpPr txBox="1"/>
          <p:nvPr/>
        </p:nvSpPr>
        <p:spPr>
          <a:xfrm>
            <a:off x="804368" y="3953493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2.15           2.157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43">
            <a:extLst>
              <a:ext uri="{FF2B5EF4-FFF2-40B4-BE49-F238E27FC236}">
                <a16:creationId xmlns:a16="http://schemas.microsoft.com/office/drawing/2014/main" xmlns="" id="{2DC411AB-DD6A-F0F4-D569-17BDD7D83E1C}"/>
              </a:ext>
            </a:extLst>
          </p:cNvPr>
          <p:cNvSpPr txBox="1"/>
          <p:nvPr/>
        </p:nvSpPr>
        <p:spPr>
          <a:xfrm>
            <a:off x="738069" y="300068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0.75           0.72</a:t>
            </a:r>
          </a:p>
        </p:txBody>
      </p:sp>
      <p:pic>
        <p:nvPicPr>
          <p:cNvPr id="113" name="Picture 3">
            <a:extLst>
              <a:ext uri="{FF2B5EF4-FFF2-40B4-BE49-F238E27FC236}">
                <a16:creationId xmlns:a16="http://schemas.microsoft.com/office/drawing/2014/main" xmlns="" id="{9BD0E51F-66F7-DAF4-D64A-6AB0B24E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26" y="3933690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3601A47C-49A4-B237-44DB-7A060264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296" y="3746289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47FD596E-544B-416B-149E-B9D92B282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582" y="2793482"/>
            <a:ext cx="360000" cy="355000"/>
          </a:xfrm>
          <a:prstGeom prst="rect">
            <a:avLst/>
          </a:prstGeom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xmlns="" id="{F35436B9-BD3B-10BC-C1B0-C31CBC7B7544}"/>
              </a:ext>
            </a:extLst>
          </p:cNvPr>
          <p:cNvSpPr txBox="1"/>
          <p:nvPr/>
        </p:nvSpPr>
        <p:spPr>
          <a:xfrm>
            <a:off x="4027540" y="300068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3.34           2.54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761EA256-7AE6-D48D-4886-266CAB682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53" y="2793482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218CD744-67DD-1175-D48E-E34B3282E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53" y="3746289"/>
            <a:ext cx="360000" cy="355000"/>
          </a:xfrm>
          <a:prstGeom prst="rect">
            <a:avLst/>
          </a:prstGeom>
        </p:spPr>
      </p:pic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22A6F976-9971-5D54-FC05-8C807F6F4243}"/>
              </a:ext>
            </a:extLst>
          </p:cNvPr>
          <p:cNvSpPr txBox="1"/>
          <p:nvPr/>
        </p:nvSpPr>
        <p:spPr>
          <a:xfrm>
            <a:off x="4027540" y="3595640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8.60           8.6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7B06556F-7F78-1EDF-98F3-991AC15C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21" y="3602894"/>
            <a:ext cx="368809" cy="4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D0F33242-1346-FCF4-DCE9-FC4E0FE389BB}"/>
              </a:ext>
            </a:extLst>
          </p:cNvPr>
          <p:cNvSpPr txBox="1"/>
          <p:nvPr/>
        </p:nvSpPr>
        <p:spPr>
          <a:xfrm>
            <a:off x="804368" y="3595640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2.15           2.157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9BD0E51F-66F7-DAF4-D64A-6AB0B24E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26" y="3575837"/>
            <a:ext cx="382140" cy="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3601A47C-49A4-B237-44DB-7A060264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296" y="3388436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218CD744-67DD-1175-D48E-E34B3282E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053" y="3388436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164E3F3-3063-DE36-4EC0-A2790760F07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859704D-4C77-1313-BFFD-2A8D6AB2A800}"/>
              </a:ext>
            </a:extLst>
          </p:cNvPr>
          <p:cNvSpPr/>
          <p:nvPr/>
        </p:nvSpPr>
        <p:spPr>
          <a:xfrm>
            <a:off x="173087" y="3344408"/>
            <a:ext cx="6667165" cy="17054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8">
            <a:extLst>
              <a:ext uri="{FF2B5EF4-FFF2-40B4-BE49-F238E27FC236}">
                <a16:creationId xmlns:a16="http://schemas.microsoft.com/office/drawing/2014/main" xmlns="" id="{0EFA06DA-4615-9B32-8E87-40E89F0F34CC}"/>
              </a:ext>
            </a:extLst>
          </p:cNvPr>
          <p:cNvSpPr/>
          <p:nvPr/>
        </p:nvSpPr>
        <p:spPr>
          <a:xfrm>
            <a:off x="318820" y="318413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xmlns="" id="{D3D77206-148C-8FD1-951D-251DD92646FC}"/>
              </a:ext>
            </a:extLst>
          </p:cNvPr>
          <p:cNvSpPr/>
          <p:nvPr/>
        </p:nvSpPr>
        <p:spPr>
          <a:xfrm flipH="1" flipV="1">
            <a:off x="5168729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84A802A-7644-0E32-357C-1EBDD70FCEA3}"/>
              </a:ext>
            </a:extLst>
          </p:cNvPr>
          <p:cNvSpPr txBox="1"/>
          <p:nvPr/>
        </p:nvSpPr>
        <p:spPr>
          <a:xfrm>
            <a:off x="539513" y="3501008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0.75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C97121D-C5D9-39E0-CEED-E01466EA00BB}"/>
              </a:ext>
            </a:extLst>
          </p:cNvPr>
          <p:cNvSpPr txBox="1"/>
          <p:nvPr/>
        </p:nvSpPr>
        <p:spPr>
          <a:xfrm>
            <a:off x="3635857" y="3501008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3.34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352F9F-0146-D0E4-8BDA-97E84AA73DF0}"/>
              </a:ext>
            </a:extLst>
          </p:cNvPr>
          <p:cNvSpPr txBox="1"/>
          <p:nvPr/>
        </p:nvSpPr>
        <p:spPr>
          <a:xfrm>
            <a:off x="472241" y="4338214"/>
            <a:ext cx="186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2.15</a:t>
            </a:r>
            <a:r>
              <a:rPr lang="en-US" altLang="ko-KR" sz="1600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2.157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14E4A74-7B36-E04F-466F-E3B9C5453642}"/>
              </a:ext>
            </a:extLst>
          </p:cNvPr>
          <p:cNvSpPr txBox="1"/>
          <p:nvPr/>
        </p:nvSpPr>
        <p:spPr>
          <a:xfrm>
            <a:off x="539513" y="3876674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CE1BB64-6180-8C17-34C8-38CCD6DBA71B}"/>
              </a:ext>
            </a:extLst>
          </p:cNvPr>
          <p:cNvSpPr txBox="1"/>
          <p:nvPr/>
        </p:nvSpPr>
        <p:spPr>
          <a:xfrm>
            <a:off x="3523419" y="3876674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C1DFA8F-D21D-32EB-168C-DCF2207C8CA6}"/>
              </a:ext>
            </a:extLst>
          </p:cNvPr>
          <p:cNvSpPr txBox="1"/>
          <p:nvPr/>
        </p:nvSpPr>
        <p:spPr>
          <a:xfrm>
            <a:off x="896882" y="4713880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5578547-CB3D-BC26-90EE-58D94BE9E8D2}"/>
              </a:ext>
            </a:extLst>
          </p:cNvPr>
          <p:cNvSpPr txBox="1"/>
          <p:nvPr/>
        </p:nvSpPr>
        <p:spPr>
          <a:xfrm>
            <a:off x="3671900" y="4329100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8.60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en-US" altLang="ko-KR" sz="1600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3A4DF50F-3545-59AE-C53A-F5140A03B5D3}"/>
              </a:ext>
            </a:extLst>
          </p:cNvPr>
          <p:cNvCxnSpPr>
            <a:cxnSpLocks/>
          </p:cNvCxnSpPr>
          <p:nvPr/>
        </p:nvCxnSpPr>
        <p:spPr bwMode="auto">
          <a:xfrm>
            <a:off x="1001530" y="3791399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0C4D1560-7ABB-1807-AF99-AF7B31C58903}"/>
              </a:ext>
            </a:extLst>
          </p:cNvPr>
          <p:cNvCxnSpPr>
            <a:cxnSpLocks/>
          </p:cNvCxnSpPr>
          <p:nvPr/>
        </p:nvCxnSpPr>
        <p:spPr bwMode="auto">
          <a:xfrm>
            <a:off x="1706779" y="3791399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D169353-0860-C798-22E6-1A3763B85990}"/>
              </a:ext>
            </a:extLst>
          </p:cNvPr>
          <p:cNvCxnSpPr>
            <a:cxnSpLocks/>
          </p:cNvCxnSpPr>
          <p:nvPr/>
        </p:nvCxnSpPr>
        <p:spPr bwMode="auto">
          <a:xfrm>
            <a:off x="1099457" y="4628605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986311E5-D498-48F9-2410-017BEABB6FBE}"/>
              </a:ext>
            </a:extLst>
          </p:cNvPr>
          <p:cNvCxnSpPr>
            <a:cxnSpLocks/>
          </p:cNvCxnSpPr>
          <p:nvPr/>
        </p:nvCxnSpPr>
        <p:spPr bwMode="auto">
          <a:xfrm>
            <a:off x="1941037" y="4628605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그룹 4"/>
          <p:cNvGrpSpPr/>
          <p:nvPr/>
        </p:nvGrpSpPr>
        <p:grpSpPr>
          <a:xfrm>
            <a:off x="3811451" y="3784839"/>
            <a:ext cx="856569" cy="144780"/>
            <a:chOff x="2627784" y="3973801"/>
            <a:chExt cx="856569" cy="144780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3E1D77EA-B01B-938B-C8D4-1FDB99257A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3980361"/>
              <a:ext cx="153482" cy="0"/>
            </a:xfrm>
            <a:prstGeom prst="line">
              <a:avLst/>
            </a:prstGeom>
            <a:noFill/>
            <a:ln w="28575" cap="flat" cmpd="sng" algn="ctr">
              <a:solidFill>
                <a:srgbClr val="D531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1CA675C1-DF78-9C5C-E917-39AA855A71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30871" y="3980361"/>
              <a:ext cx="153482" cy="0"/>
            </a:xfrm>
            <a:prstGeom prst="line">
              <a:avLst/>
            </a:prstGeom>
            <a:noFill/>
            <a:ln w="28575" cap="flat" cmpd="sng" algn="ctr">
              <a:solidFill>
                <a:srgbClr val="D531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2C73D71A-3E64-249D-2B70-3DDFF1A214FA}"/>
                </a:ext>
              </a:extLst>
            </p:cNvPr>
            <p:cNvSpPr/>
            <p:nvPr/>
          </p:nvSpPr>
          <p:spPr>
            <a:xfrm>
              <a:off x="2708038" y="3973801"/>
              <a:ext cx="711834" cy="144780"/>
            </a:xfrm>
            <a:custGeom>
              <a:avLst/>
              <a:gdLst>
                <a:gd name="connsiteX0" fmla="*/ 0 w 472440"/>
                <a:gd name="connsiteY0" fmla="*/ 0 h 144780"/>
                <a:gd name="connsiteX1" fmla="*/ 0 w 472440"/>
                <a:gd name="connsiteY1" fmla="*/ 144780 h 144780"/>
                <a:gd name="connsiteX2" fmla="*/ 472440 w 472440"/>
                <a:gd name="connsiteY2" fmla="*/ 144780 h 144780"/>
                <a:gd name="connsiteX3" fmla="*/ 472440 w 472440"/>
                <a:gd name="connsiteY3" fmla="*/ 2286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144780">
                  <a:moveTo>
                    <a:pt x="0" y="0"/>
                  </a:moveTo>
                  <a:lnTo>
                    <a:pt x="0" y="144780"/>
                  </a:lnTo>
                  <a:lnTo>
                    <a:pt x="472440" y="144780"/>
                  </a:lnTo>
                  <a:lnTo>
                    <a:pt x="472440" y="22860"/>
                  </a:lnTo>
                </a:path>
              </a:pathLst>
            </a:custGeom>
            <a:noFill/>
            <a:ln w="12700">
              <a:solidFill>
                <a:srgbClr val="D53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xmlns="" id="{B38E27ED-E064-50EF-7631-9BCBFFC8C443}"/>
              </a:ext>
            </a:extLst>
          </p:cNvPr>
          <p:cNvSpPr/>
          <p:nvPr/>
        </p:nvSpPr>
        <p:spPr>
          <a:xfrm>
            <a:off x="1198474" y="4622045"/>
            <a:ext cx="813451" cy="144780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xmlns="" id="{EDF5C28E-08AB-011A-D0D7-BC6250982513}"/>
              </a:ext>
            </a:extLst>
          </p:cNvPr>
          <p:cNvSpPr/>
          <p:nvPr/>
        </p:nvSpPr>
        <p:spPr>
          <a:xfrm>
            <a:off x="1094060" y="3784839"/>
            <a:ext cx="711834" cy="144780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364265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12" y="364265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46833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12" y="4460177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1740838" y="302669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036354" y="302669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51620" y="3537012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242427" y="3537012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267640" y="4361356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290982" y="4361356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1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수부터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5501669-4601-19B3-0DDD-70FE350219AA}"/>
              </a:ext>
            </a:extLst>
          </p:cNvPr>
          <p:cNvSpPr txBox="1"/>
          <p:nvPr/>
        </p:nvSpPr>
        <p:spPr>
          <a:xfrm>
            <a:off x="1402062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FC253CCA-D0DF-7981-F400-2B7D70437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73" y="3500304"/>
            <a:ext cx="360738" cy="355000"/>
          </a:xfrm>
          <a:prstGeom prst="rect">
            <a:avLst/>
          </a:prstGeom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21C251EA-C743-CDDE-7703-0E19E0532330}"/>
              </a:ext>
            </a:extLst>
          </p:cNvPr>
          <p:cNvSpPr/>
          <p:nvPr/>
        </p:nvSpPr>
        <p:spPr>
          <a:xfrm>
            <a:off x="1020623" y="2296023"/>
            <a:ext cx="5028648" cy="10344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1.29	</a:t>
            </a:r>
            <a:r>
              <a:rPr lang="en-US" altLang="ko-KR" sz="2000" dirty="0" smtClean="0">
                <a:solidFill>
                  <a:schemeClr val="tx1"/>
                </a:solidFill>
              </a:rPr>
              <a:t>1.029</a:t>
            </a:r>
            <a:r>
              <a:rPr lang="en-US" altLang="ko-KR" sz="2000" dirty="0">
                <a:solidFill>
                  <a:schemeClr val="tx1"/>
                </a:solidFill>
              </a:rPr>
              <a:t>	1.09	</a:t>
            </a:r>
            <a:r>
              <a:rPr lang="en-US" altLang="ko-KR" sz="2000" dirty="0" smtClean="0">
                <a:solidFill>
                  <a:schemeClr val="tx1"/>
                </a:solidFill>
              </a:rPr>
              <a:t>1.209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C6E071B-3BE4-922A-4788-FB6AA39BC5EB}"/>
              </a:ext>
            </a:extLst>
          </p:cNvPr>
          <p:cNvSpPr txBox="1"/>
          <p:nvPr/>
        </p:nvSpPr>
        <p:spPr>
          <a:xfrm>
            <a:off x="2533396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42458A18-A412-CB30-27C2-C0408EF7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07" y="3500304"/>
            <a:ext cx="360738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935E6F9-584F-3182-22D2-1ED5F3A59CFB}"/>
              </a:ext>
            </a:extLst>
          </p:cNvPr>
          <p:cNvSpPr txBox="1"/>
          <p:nvPr/>
        </p:nvSpPr>
        <p:spPr>
          <a:xfrm>
            <a:off x="3656055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1.209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8B7985FE-3964-09C7-A3F6-5F0105B30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66" y="3500304"/>
            <a:ext cx="360738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5B9FB7E-9CF8-3123-269F-636AE5C84604}"/>
              </a:ext>
            </a:extLst>
          </p:cNvPr>
          <p:cNvSpPr txBox="1"/>
          <p:nvPr/>
        </p:nvSpPr>
        <p:spPr>
          <a:xfrm>
            <a:off x="4752160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DE1153E-1F8B-541D-E313-1AB5F6BD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971" y="3500304"/>
            <a:ext cx="360738" cy="355000"/>
          </a:xfrm>
          <a:prstGeom prst="rect">
            <a:avLst/>
          </a:prstGeom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9FD87BB0-9D3A-0DE6-2E2C-8EFD49F10E4B}"/>
              </a:ext>
            </a:extLst>
          </p:cNvPr>
          <p:cNvSpPr txBox="1"/>
          <p:nvPr/>
        </p:nvSpPr>
        <p:spPr>
          <a:xfrm>
            <a:off x="2277543" y="36854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,                 ,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43">
            <a:extLst>
              <a:ext uri="{FF2B5EF4-FFF2-40B4-BE49-F238E27FC236}">
                <a16:creationId xmlns:a16="http://schemas.microsoft.com/office/drawing/2014/main" xmlns="" id="{21C251EA-C743-CDDE-7703-0E19E0532330}"/>
              </a:ext>
            </a:extLst>
          </p:cNvPr>
          <p:cNvSpPr/>
          <p:nvPr/>
        </p:nvSpPr>
        <p:spPr>
          <a:xfrm>
            <a:off x="1020623" y="2296023"/>
            <a:ext cx="5028648" cy="10344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1.29	1.029	1.09	1.209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수부터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5501669-4601-19B3-0DDD-70FE350219AA}"/>
              </a:ext>
            </a:extLst>
          </p:cNvPr>
          <p:cNvSpPr txBox="1"/>
          <p:nvPr/>
        </p:nvSpPr>
        <p:spPr>
          <a:xfrm>
            <a:off x="1402062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FC253CCA-D0DF-7981-F400-2B7D70437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73" y="3500304"/>
            <a:ext cx="360738" cy="355000"/>
          </a:xfrm>
          <a:prstGeom prst="rect">
            <a:avLst/>
          </a:prstGeom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C6E071B-3BE4-922A-4788-FB6AA39BC5EB}"/>
              </a:ext>
            </a:extLst>
          </p:cNvPr>
          <p:cNvSpPr txBox="1"/>
          <p:nvPr/>
        </p:nvSpPr>
        <p:spPr>
          <a:xfrm>
            <a:off x="2533396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42458A18-A412-CB30-27C2-C0408EF7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07" y="3500304"/>
            <a:ext cx="360738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935E6F9-584F-3182-22D2-1ED5F3A59CFB}"/>
              </a:ext>
            </a:extLst>
          </p:cNvPr>
          <p:cNvSpPr txBox="1"/>
          <p:nvPr/>
        </p:nvSpPr>
        <p:spPr>
          <a:xfrm>
            <a:off x="3656055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1.209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8B7985FE-3964-09C7-A3F6-5F0105B30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66" y="3500304"/>
            <a:ext cx="360738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5B9FB7E-9CF8-3123-269F-636AE5C84604}"/>
              </a:ext>
            </a:extLst>
          </p:cNvPr>
          <p:cNvSpPr txBox="1"/>
          <p:nvPr/>
        </p:nvSpPr>
        <p:spPr>
          <a:xfrm>
            <a:off x="4752160" y="3636836"/>
            <a:ext cx="87421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7DE1153E-1F8B-541D-E313-1AB5F6BD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971" y="3500304"/>
            <a:ext cx="360738" cy="355000"/>
          </a:xfrm>
          <a:prstGeom prst="rect">
            <a:avLst/>
          </a:prstGeom>
        </p:spPr>
      </p:pic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9FD87BB0-9D3A-0DE6-2E2C-8EFD49F10E4B}"/>
              </a:ext>
            </a:extLst>
          </p:cNvPr>
          <p:cNvSpPr txBox="1"/>
          <p:nvPr/>
        </p:nvSpPr>
        <p:spPr>
          <a:xfrm>
            <a:off x="2277543" y="36854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,                 ,           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12CB32F-D1B9-A773-CDD7-26F0FA52C18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EDEC9FC-EEF1-92CC-F1DF-4EDA2A2F8375}"/>
              </a:ext>
            </a:extLst>
          </p:cNvPr>
          <p:cNvSpPr/>
          <p:nvPr/>
        </p:nvSpPr>
        <p:spPr>
          <a:xfrm>
            <a:off x="97485" y="3685444"/>
            <a:ext cx="6667165" cy="1399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xmlns="" id="{5D3FF921-8886-4C11-D9D5-F436B521E8FE}"/>
              </a:ext>
            </a:extLst>
          </p:cNvPr>
          <p:cNvSpPr/>
          <p:nvPr/>
        </p:nvSpPr>
        <p:spPr>
          <a:xfrm>
            <a:off x="243218" y="357301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A788ACD8-DE1D-1324-5831-5BE7CB3BB6E7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2931154-76F5-EB1E-FE85-C820B2B684C8}"/>
              </a:ext>
            </a:extLst>
          </p:cNvPr>
          <p:cNvSpPr txBox="1"/>
          <p:nvPr/>
        </p:nvSpPr>
        <p:spPr>
          <a:xfrm>
            <a:off x="-390305" y="4311957"/>
            <a:ext cx="4962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1.029	1.09	1.209	1.29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C7D5524-504B-BA66-4AE7-84AAFDBF65B1}"/>
              </a:ext>
            </a:extLst>
          </p:cNvPr>
          <p:cNvSpPr txBox="1"/>
          <p:nvPr/>
        </p:nvSpPr>
        <p:spPr>
          <a:xfrm>
            <a:off x="565887" y="4710626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0C982D05-5C2E-F57D-C78F-E0D1941A8A83}"/>
              </a:ext>
            </a:extLst>
          </p:cNvPr>
          <p:cNvCxnSpPr>
            <a:cxnSpLocks/>
          </p:cNvCxnSpPr>
          <p:nvPr/>
        </p:nvCxnSpPr>
        <p:spPr bwMode="auto">
          <a:xfrm>
            <a:off x="769922" y="4595241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DE6103BF-893E-E852-B2E1-CCADCAD49445}"/>
              </a:ext>
            </a:extLst>
          </p:cNvPr>
          <p:cNvCxnSpPr>
            <a:cxnSpLocks/>
          </p:cNvCxnSpPr>
          <p:nvPr/>
        </p:nvCxnSpPr>
        <p:spPr bwMode="auto">
          <a:xfrm>
            <a:off x="1693884" y="458954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xmlns="" id="{8F90DB36-30BF-5276-0A16-874A7A7BB06B}"/>
              </a:ext>
            </a:extLst>
          </p:cNvPr>
          <p:cNvSpPr/>
          <p:nvPr/>
        </p:nvSpPr>
        <p:spPr>
          <a:xfrm>
            <a:off x="852584" y="4572438"/>
            <a:ext cx="918956" cy="124235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28575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FC13C50-E9C8-652B-5481-7E6C14B36AA7}"/>
              </a:ext>
            </a:extLst>
          </p:cNvPr>
          <p:cNvSpPr txBox="1"/>
          <p:nvPr/>
        </p:nvSpPr>
        <p:spPr>
          <a:xfrm>
            <a:off x="1312062" y="3899064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6BE9B0E-32BB-2A8B-265D-FF6BBA5AE853}"/>
              </a:ext>
            </a:extLst>
          </p:cNvPr>
          <p:cNvSpPr txBox="1"/>
          <p:nvPr/>
        </p:nvSpPr>
        <p:spPr>
          <a:xfrm>
            <a:off x="2342314" y="4694269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0742009D-642E-B41F-02B1-A8742964F1C8}"/>
              </a:ext>
            </a:extLst>
          </p:cNvPr>
          <p:cNvCxnSpPr>
            <a:cxnSpLocks/>
          </p:cNvCxnSpPr>
          <p:nvPr/>
        </p:nvCxnSpPr>
        <p:spPr bwMode="auto">
          <a:xfrm>
            <a:off x="2595146" y="4595241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CD46653F-3375-E377-42A8-0A145831ACFB}"/>
              </a:ext>
            </a:extLst>
          </p:cNvPr>
          <p:cNvCxnSpPr>
            <a:cxnSpLocks/>
          </p:cNvCxnSpPr>
          <p:nvPr/>
        </p:nvCxnSpPr>
        <p:spPr bwMode="auto">
          <a:xfrm>
            <a:off x="3519108" y="4589542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xmlns="" id="{7965FB1B-2A65-01BF-F9A6-EA80275A3928}"/>
              </a:ext>
            </a:extLst>
          </p:cNvPr>
          <p:cNvSpPr/>
          <p:nvPr/>
        </p:nvSpPr>
        <p:spPr>
          <a:xfrm>
            <a:off x="2677808" y="4572438"/>
            <a:ext cx="918956" cy="124235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28575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F254B228-C76E-9A07-01D5-87136BAEC299}"/>
              </a:ext>
            </a:extLst>
          </p:cNvPr>
          <p:cNvCxnSpPr>
            <a:cxnSpLocks/>
          </p:cNvCxnSpPr>
          <p:nvPr/>
        </p:nvCxnSpPr>
        <p:spPr bwMode="auto">
          <a:xfrm>
            <a:off x="1571340" y="438006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CA667427-DB0C-1AF8-9688-90E3A150BD5E}"/>
              </a:ext>
            </a:extLst>
          </p:cNvPr>
          <p:cNvCxnSpPr>
            <a:cxnSpLocks/>
          </p:cNvCxnSpPr>
          <p:nvPr/>
        </p:nvCxnSpPr>
        <p:spPr bwMode="auto">
          <a:xfrm>
            <a:off x="2495302" y="4374365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xmlns="" id="{66285C32-FE47-7774-9EA9-E1C3483CFA06}"/>
              </a:ext>
            </a:extLst>
          </p:cNvPr>
          <p:cNvSpPr/>
          <p:nvPr/>
        </p:nvSpPr>
        <p:spPr>
          <a:xfrm flipV="1">
            <a:off x="1654002" y="4230497"/>
            <a:ext cx="918956" cy="154013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28575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10816FA6-3517-FC7B-7A62-DFBA290068A9}"/>
              </a:ext>
            </a:extLst>
          </p:cNvPr>
          <p:cNvSpPr/>
          <p:nvPr/>
        </p:nvSpPr>
        <p:spPr>
          <a:xfrm>
            <a:off x="2527421" y="2590244"/>
            <a:ext cx="2132638" cy="7771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2.3    </a:t>
            </a:r>
            <a:r>
              <a:rPr lang="en-US" altLang="ko-KR" sz="2000" dirty="0" smtClean="0">
                <a:solidFill>
                  <a:schemeClr val="tx1"/>
                </a:solidFill>
              </a:rPr>
              <a:t>7&lt;2.34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9510D31-56B0-6705-3794-054DFAC3D7AF}"/>
              </a:ext>
            </a:extLst>
          </p:cNvPr>
          <p:cNvSpPr txBox="1"/>
          <p:nvPr/>
        </p:nvSpPr>
        <p:spPr>
          <a:xfrm>
            <a:off x="2871852" y="4052391"/>
            <a:ext cx="1372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0, 1, 2, 3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6A691EF1-3941-E5C8-5A57-FAB610527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730" y="3949289"/>
            <a:ext cx="360738" cy="355000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73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04" y="281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0324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학교 수학\3_001_2015개정\수학 4-2 지도서\app\resource\contents\lesson03\ops\lesson03\video\mm_42_3_03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900094"/>
            <a:ext cx="6912768" cy="468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500" y="90009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5587" y="244907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endParaRPr lang="ko-KR" altLang="en-US" sz="3600" b="1" dirty="0">
              <a:solidFill>
                <a:srgbClr val="E46C0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05577" y="351119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515516" y="361920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사각형: 둥근 모서리 41">
            <a:extLst>
              <a:ext uri="{FF2B5EF4-FFF2-40B4-BE49-F238E27FC236}">
                <a16:creationId xmlns:a16="http://schemas.microsoft.com/office/drawing/2014/main" xmlns="" id="{10816FA6-3517-FC7B-7A62-DFBA290068A9}"/>
              </a:ext>
            </a:extLst>
          </p:cNvPr>
          <p:cNvSpPr/>
          <p:nvPr/>
        </p:nvSpPr>
        <p:spPr>
          <a:xfrm>
            <a:off x="2527421" y="2590244"/>
            <a:ext cx="2132638" cy="7771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2.3    </a:t>
            </a:r>
            <a:r>
              <a:rPr lang="en-US" altLang="ko-KR" sz="2000" dirty="0" smtClean="0">
                <a:solidFill>
                  <a:schemeClr val="tx1"/>
                </a:solidFill>
              </a:rPr>
              <a:t>7&lt;2.34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9510D31-56B0-6705-3794-054DFAC3D7AF}"/>
              </a:ext>
            </a:extLst>
          </p:cNvPr>
          <p:cNvSpPr txBox="1"/>
          <p:nvPr/>
        </p:nvSpPr>
        <p:spPr>
          <a:xfrm>
            <a:off x="2871852" y="4052391"/>
            <a:ext cx="13720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0, 1, 2, 3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6A691EF1-3941-E5C8-5A57-FAB6105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30" y="3949289"/>
            <a:ext cx="360738" cy="355000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73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04" y="281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2F20BFB-EDF4-F1F2-77F3-B64A8B31E36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B105819-6862-9A40-6403-EAEACD79C143}"/>
              </a:ext>
            </a:extLst>
          </p:cNvPr>
          <p:cNvSpPr/>
          <p:nvPr/>
        </p:nvSpPr>
        <p:spPr>
          <a:xfrm>
            <a:off x="97485" y="3723028"/>
            <a:ext cx="6667165" cy="1308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8">
            <a:extLst>
              <a:ext uri="{FF2B5EF4-FFF2-40B4-BE49-F238E27FC236}">
                <a16:creationId xmlns:a16="http://schemas.microsoft.com/office/drawing/2014/main" xmlns="" id="{E0D024CB-4C89-8C0E-0DA4-4DA16AD4914E}"/>
              </a:ext>
            </a:extLst>
          </p:cNvPr>
          <p:cNvSpPr/>
          <p:nvPr/>
        </p:nvSpPr>
        <p:spPr>
          <a:xfrm>
            <a:off x="243218" y="355197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xmlns="" id="{AAFEAE9D-223C-B4CB-8B44-CB0EEBBE4AB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6C5A18B-A70D-0625-D315-E04DBB904E54}"/>
              </a:ext>
            </a:extLst>
          </p:cNvPr>
          <p:cNvSpPr txBox="1"/>
          <p:nvPr/>
        </p:nvSpPr>
        <p:spPr>
          <a:xfrm>
            <a:off x="337258" y="3974926"/>
            <a:ext cx="641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소수 첫째 자리가 같고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소수 둘째 자리 수를 비교하면       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  안에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0, 1,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64" y="42117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6" y="447472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0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67092761-B3F6-923C-D7BC-FEBFE509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7" y="16115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738069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2.054   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2.504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F0DDAF96-C9AD-FC80-1EE4-5146242E0475}"/>
              </a:ext>
            </a:extLst>
          </p:cNvPr>
          <p:cNvSpPr txBox="1"/>
          <p:nvPr/>
        </p:nvSpPr>
        <p:spPr>
          <a:xfrm>
            <a:off x="3859308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0.007           0.07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821" y="3365812"/>
            <a:ext cx="360000" cy="35500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1740838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84602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753" y="33658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67092761-B3F6-923C-D7BC-FEBFE509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7" y="16115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738069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2.054   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2.504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F0DDAF96-C9AD-FC80-1EE4-5146242E0475}"/>
              </a:ext>
            </a:extLst>
          </p:cNvPr>
          <p:cNvSpPr txBox="1"/>
          <p:nvPr/>
        </p:nvSpPr>
        <p:spPr>
          <a:xfrm>
            <a:off x="3859308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0.007           0.07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821" y="3365812"/>
            <a:ext cx="360000" cy="355000"/>
          </a:xfrm>
          <a:prstGeom prst="rect">
            <a:avLst/>
          </a:prstGeom>
        </p:spPr>
      </p:pic>
      <p:sp>
        <p:nvSpPr>
          <p:cNvPr id="89" name="타원 88"/>
          <p:cNvSpPr/>
          <p:nvPr/>
        </p:nvSpPr>
        <p:spPr>
          <a:xfrm>
            <a:off x="4884602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53" y="3365812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A206AF0-9655-A924-C02C-B036F1B3C3F6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E7FC091-A632-9ABA-BDC4-5481DFF6AC2D}"/>
              </a:ext>
            </a:extLst>
          </p:cNvPr>
          <p:cNvSpPr/>
          <p:nvPr/>
        </p:nvSpPr>
        <p:spPr>
          <a:xfrm>
            <a:off x="97485" y="4131078"/>
            <a:ext cx="6667165" cy="9188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38">
            <a:extLst>
              <a:ext uri="{FF2B5EF4-FFF2-40B4-BE49-F238E27FC236}">
                <a16:creationId xmlns:a16="http://schemas.microsoft.com/office/drawing/2014/main" xmlns="" id="{76BFC02E-D2AB-D057-71A1-FC36E519E2A3}"/>
              </a:ext>
            </a:extLst>
          </p:cNvPr>
          <p:cNvSpPr/>
          <p:nvPr/>
        </p:nvSpPr>
        <p:spPr>
          <a:xfrm>
            <a:off x="243218" y="396906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xmlns="" id="{45CE6409-A7EC-5785-6CB1-90C5E07E38F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B1343E3-52B7-2838-C928-B8FADFC61C43}"/>
              </a:ext>
            </a:extLst>
          </p:cNvPr>
          <p:cNvSpPr txBox="1"/>
          <p:nvPr/>
        </p:nvSpPr>
        <p:spPr>
          <a:xfrm>
            <a:off x="647564" y="4320579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2.054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2.504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8566A5B-40C4-8BF3-0F43-36AD7E34B4CA}"/>
              </a:ext>
            </a:extLst>
          </p:cNvPr>
          <p:cNvSpPr txBox="1"/>
          <p:nvPr/>
        </p:nvSpPr>
        <p:spPr>
          <a:xfrm>
            <a:off x="703761" y="4703438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6AD47A2D-1FEA-110A-1A06-98466868A067}"/>
              </a:ext>
            </a:extLst>
          </p:cNvPr>
          <p:cNvCxnSpPr>
            <a:cxnSpLocks/>
          </p:cNvCxnSpPr>
          <p:nvPr/>
        </p:nvCxnSpPr>
        <p:spPr bwMode="auto">
          <a:xfrm>
            <a:off x="953583" y="4611136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EDA78CA0-654E-DAEE-CDAA-1DCE1DACFBED}"/>
              </a:ext>
            </a:extLst>
          </p:cNvPr>
          <p:cNvCxnSpPr>
            <a:cxnSpLocks/>
          </p:cNvCxnSpPr>
          <p:nvPr/>
        </p:nvCxnSpPr>
        <p:spPr bwMode="auto">
          <a:xfrm>
            <a:off x="1800113" y="4611136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xmlns="" id="{59D3571F-2F11-2502-7F3C-1F98C87E4C03}"/>
              </a:ext>
            </a:extLst>
          </p:cNvPr>
          <p:cNvSpPr/>
          <p:nvPr/>
        </p:nvSpPr>
        <p:spPr>
          <a:xfrm>
            <a:off x="1017492" y="4604577"/>
            <a:ext cx="864096" cy="144768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E9779F1-197D-1FE2-2925-59CE395F954C}"/>
              </a:ext>
            </a:extLst>
          </p:cNvPr>
          <p:cNvSpPr txBox="1"/>
          <p:nvPr/>
        </p:nvSpPr>
        <p:spPr>
          <a:xfrm>
            <a:off x="3625810" y="4311940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0.007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4624C8C-975B-CCAF-EFFA-178A56DC3C2A}"/>
              </a:ext>
            </a:extLst>
          </p:cNvPr>
          <p:cNvSpPr txBox="1"/>
          <p:nvPr/>
        </p:nvSpPr>
        <p:spPr>
          <a:xfrm>
            <a:off x="3753756" y="4774285"/>
            <a:ext cx="15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71021222-0556-8609-7604-930AC4DF935A}"/>
              </a:ext>
            </a:extLst>
          </p:cNvPr>
          <p:cNvCxnSpPr>
            <a:cxnSpLocks/>
          </p:cNvCxnSpPr>
          <p:nvPr/>
        </p:nvCxnSpPr>
        <p:spPr bwMode="auto">
          <a:xfrm>
            <a:off x="3995936" y="4611136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3E469FDB-4691-695D-809A-76B8A979A387}"/>
              </a:ext>
            </a:extLst>
          </p:cNvPr>
          <p:cNvCxnSpPr>
            <a:cxnSpLocks/>
          </p:cNvCxnSpPr>
          <p:nvPr/>
        </p:nvCxnSpPr>
        <p:spPr bwMode="auto">
          <a:xfrm>
            <a:off x="4860453" y="4611136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xmlns="" id="{DD050E8F-0FF8-F536-57C0-53BAE0D35C03}"/>
              </a:ext>
            </a:extLst>
          </p:cNvPr>
          <p:cNvSpPr/>
          <p:nvPr/>
        </p:nvSpPr>
        <p:spPr>
          <a:xfrm>
            <a:off x="4113834" y="4604575"/>
            <a:ext cx="823359" cy="167463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468336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60177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740838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357393" y="4352835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303687" y="4352835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9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912BAAF-AF74-04C3-78AD-FA5E778CF67C}"/>
              </a:ext>
            </a:extLst>
          </p:cNvPr>
          <p:cNvSpPr/>
          <p:nvPr/>
        </p:nvSpPr>
        <p:spPr>
          <a:xfrm>
            <a:off x="884266" y="3034897"/>
            <a:ext cx="5328592" cy="12221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5A452CEC-5287-1C2D-EC17-8A419583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7" y="16905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61477985-045F-23FB-BD6A-7AB19E886100}"/>
              </a:ext>
            </a:extLst>
          </p:cNvPr>
          <p:cNvSpPr txBox="1"/>
          <p:nvPr/>
        </p:nvSpPr>
        <p:spPr>
          <a:xfrm>
            <a:off x="1044779" y="3177171"/>
            <a:ext cx="50291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소수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비교하면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3        4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       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456E0EA-9029-E8AD-18F3-7FB471574A15}"/>
              </a:ext>
            </a:extLst>
          </p:cNvPr>
          <p:cNvSpPr txBox="1"/>
          <p:nvPr/>
        </p:nvSpPr>
        <p:spPr>
          <a:xfrm>
            <a:off x="3123935" y="325449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787" y="3037947"/>
            <a:ext cx="360738" cy="355000"/>
          </a:xfrm>
          <a:prstGeom prst="rect">
            <a:avLst/>
          </a:prstGeom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BA6E0B0-A86D-BFA1-D0BA-0652AC7E43BD}"/>
              </a:ext>
            </a:extLst>
          </p:cNvPr>
          <p:cNvSpPr txBox="1"/>
          <p:nvPr/>
        </p:nvSpPr>
        <p:spPr>
          <a:xfrm>
            <a:off x="2810422" y="3692550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695" y="3884910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68279" y="3718560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11" y="3515050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87">
            <a:extLst>
              <a:ext uri="{FF2B5EF4-FFF2-40B4-BE49-F238E27FC236}">
                <a16:creationId xmlns:a16="http://schemas.microsoft.com/office/drawing/2014/main" xmlns="" id="{4912BAAF-AF74-04C3-78AD-FA5E778CF67C}"/>
              </a:ext>
            </a:extLst>
          </p:cNvPr>
          <p:cNvSpPr/>
          <p:nvPr/>
        </p:nvSpPr>
        <p:spPr>
          <a:xfrm>
            <a:off x="884266" y="3034897"/>
            <a:ext cx="5328592" cy="12221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61477985-045F-23FB-BD6A-7AB19E886100}"/>
              </a:ext>
            </a:extLst>
          </p:cNvPr>
          <p:cNvSpPr txBox="1"/>
          <p:nvPr/>
        </p:nvSpPr>
        <p:spPr>
          <a:xfrm>
            <a:off x="1044779" y="3177171"/>
            <a:ext cx="50291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소수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자리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비교하면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3        4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       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456E0EA-9029-E8AD-18F3-7FB471574A15}"/>
              </a:ext>
            </a:extLst>
          </p:cNvPr>
          <p:cNvSpPr txBox="1"/>
          <p:nvPr/>
        </p:nvSpPr>
        <p:spPr>
          <a:xfrm>
            <a:off x="3123935" y="325449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3448FE6A-FCF2-D7BD-9DD9-2AB757D7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7" y="3037947"/>
            <a:ext cx="360738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BA6E0B0-A86D-BFA1-D0BA-0652AC7E43BD}"/>
              </a:ext>
            </a:extLst>
          </p:cNvPr>
          <p:cNvSpPr txBox="1"/>
          <p:nvPr/>
        </p:nvSpPr>
        <p:spPr>
          <a:xfrm>
            <a:off x="2810422" y="3692550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95" y="3884910"/>
            <a:ext cx="360738" cy="3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1368279" y="3718560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11" y="3515050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CD770FA-404D-1FD4-063F-B70D08A1300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5A452CEC-5287-1C2D-EC17-8A419583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7" y="16905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773C5C5-38E6-6F9F-7C46-9671A2FFF9B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47BFDE0-949E-A49E-32DC-B189274041C6}"/>
              </a:ext>
            </a:extLst>
          </p:cNvPr>
          <p:cNvSpPr/>
          <p:nvPr/>
        </p:nvSpPr>
        <p:spPr>
          <a:xfrm>
            <a:off x="97485" y="3987062"/>
            <a:ext cx="6667165" cy="1062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38">
            <a:extLst>
              <a:ext uri="{FF2B5EF4-FFF2-40B4-BE49-F238E27FC236}">
                <a16:creationId xmlns:a16="http://schemas.microsoft.com/office/drawing/2014/main" xmlns="" id="{E6DFB50F-0D61-49A5-852A-2CB2F9644CB0}"/>
              </a:ext>
            </a:extLst>
          </p:cNvPr>
          <p:cNvSpPr/>
          <p:nvPr/>
        </p:nvSpPr>
        <p:spPr>
          <a:xfrm>
            <a:off x="243218" y="382504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2" name="직각 삼각형 91">
            <a:extLst>
              <a:ext uri="{FF2B5EF4-FFF2-40B4-BE49-F238E27FC236}">
                <a16:creationId xmlns:a16="http://schemas.microsoft.com/office/drawing/2014/main" xmlns="" id="{6402E6A3-E7E9-52AD-D854-B7BF44A0CC51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8EDEF0D-DB73-5545-EF3E-ED71D4AD7452}"/>
              </a:ext>
            </a:extLst>
          </p:cNvPr>
          <p:cNvSpPr txBox="1"/>
          <p:nvPr/>
        </p:nvSpPr>
        <p:spPr>
          <a:xfrm>
            <a:off x="323528" y="4147325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7B8D111E-D1EE-C349-38A7-D5E7A8E4A3D9}"/>
              </a:ext>
            </a:extLst>
          </p:cNvPr>
          <p:cNvCxnSpPr>
            <a:cxnSpLocks/>
          </p:cNvCxnSpPr>
          <p:nvPr/>
        </p:nvCxnSpPr>
        <p:spPr bwMode="auto">
          <a:xfrm>
            <a:off x="815108" y="446342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F7EACE4F-7309-2617-62D0-AE3A050928E3}"/>
              </a:ext>
            </a:extLst>
          </p:cNvPr>
          <p:cNvCxnSpPr>
            <a:cxnSpLocks/>
          </p:cNvCxnSpPr>
          <p:nvPr/>
        </p:nvCxnSpPr>
        <p:spPr bwMode="auto">
          <a:xfrm>
            <a:off x="1556656" y="445686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xmlns="" id="{2E9EB826-4C73-3370-99EE-E7DAB85EB5CB}"/>
              </a:ext>
            </a:extLst>
          </p:cNvPr>
          <p:cNvSpPr/>
          <p:nvPr/>
        </p:nvSpPr>
        <p:spPr>
          <a:xfrm>
            <a:off x="913007" y="4456864"/>
            <a:ext cx="719892" cy="203786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DDE6219-5FAC-F8D0-089A-193DAE6FBBF4}"/>
              </a:ext>
            </a:extLst>
          </p:cNvPr>
          <p:cNvSpPr txBox="1"/>
          <p:nvPr/>
        </p:nvSpPr>
        <p:spPr>
          <a:xfrm>
            <a:off x="429674" y="4646150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96888" y="4211838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5AF6D4E-C982-2612-6094-290E9D13BD2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BDA0DF7E-7A66-A70F-EA09-1783A6EF6BD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67092761-B3F6-923C-D7BC-FEBFE509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7" y="16115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791580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3.05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3.064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F0DDAF96-C9AD-FC80-1EE4-5146242E0475}"/>
              </a:ext>
            </a:extLst>
          </p:cNvPr>
          <p:cNvSpPr txBox="1"/>
          <p:nvPr/>
        </p:nvSpPr>
        <p:spPr>
          <a:xfrm>
            <a:off x="3815916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43.168           42.95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821" y="3365812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1740838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84602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753" y="33658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67092761-B3F6-923C-D7BC-FEBFE509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17" y="161150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791580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3.05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3.064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F0DDAF96-C9AD-FC80-1EE4-5146242E0475}"/>
              </a:ext>
            </a:extLst>
          </p:cNvPr>
          <p:cNvSpPr txBox="1"/>
          <p:nvPr/>
        </p:nvSpPr>
        <p:spPr>
          <a:xfrm>
            <a:off x="3815916" y="3573016"/>
            <a:ext cx="2338239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43.168           42.95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821" y="3365812"/>
            <a:ext cx="360000" cy="355000"/>
          </a:xfrm>
          <a:prstGeom prst="rect">
            <a:avLst/>
          </a:prstGeom>
        </p:spPr>
      </p:pic>
      <p:sp>
        <p:nvSpPr>
          <p:cNvPr id="95" name="타원 94"/>
          <p:cNvSpPr/>
          <p:nvPr/>
        </p:nvSpPr>
        <p:spPr>
          <a:xfrm>
            <a:off x="1740838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884602" y="3599026"/>
            <a:ext cx="332699" cy="3326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6F8EA17A-80DA-DA21-5E33-1F5EBCA7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53" y="3365812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60C01DB3-99E9-AE97-9E9D-1839242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D58ACE6-0A92-9F40-D6F5-2F9AFF05F06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D54E80A-089B-9279-363A-E2CDC0BDEA8F}"/>
              </a:ext>
            </a:extLst>
          </p:cNvPr>
          <p:cNvSpPr/>
          <p:nvPr/>
        </p:nvSpPr>
        <p:spPr>
          <a:xfrm>
            <a:off x="108807" y="4059070"/>
            <a:ext cx="6667165" cy="984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38">
            <a:extLst>
              <a:ext uri="{FF2B5EF4-FFF2-40B4-BE49-F238E27FC236}">
                <a16:creationId xmlns:a16="http://schemas.microsoft.com/office/drawing/2014/main" xmlns="" id="{37B36A8A-258C-8930-76E8-F9BBDA217375}"/>
              </a:ext>
            </a:extLst>
          </p:cNvPr>
          <p:cNvSpPr/>
          <p:nvPr/>
        </p:nvSpPr>
        <p:spPr>
          <a:xfrm>
            <a:off x="243218" y="389705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94364683-39FD-32BB-7BB1-5B31057829F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5F72993-1210-3A8B-4A70-FF13B91A3F3F}"/>
              </a:ext>
            </a:extLst>
          </p:cNvPr>
          <p:cNvSpPr txBox="1"/>
          <p:nvPr/>
        </p:nvSpPr>
        <p:spPr>
          <a:xfrm>
            <a:off x="507841" y="4211801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3.05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3.064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E2C69C83-6E7A-4D16-A6BE-46C0054BB83E}"/>
              </a:ext>
            </a:extLst>
          </p:cNvPr>
          <p:cNvCxnSpPr>
            <a:cxnSpLocks/>
          </p:cNvCxnSpPr>
          <p:nvPr/>
        </p:nvCxnSpPr>
        <p:spPr bwMode="auto">
          <a:xfrm>
            <a:off x="999421" y="452790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B322E5E-D509-8787-6F1B-2FD16AAA9F90}"/>
              </a:ext>
            </a:extLst>
          </p:cNvPr>
          <p:cNvCxnSpPr>
            <a:cxnSpLocks/>
          </p:cNvCxnSpPr>
          <p:nvPr/>
        </p:nvCxnSpPr>
        <p:spPr bwMode="auto">
          <a:xfrm>
            <a:off x="1727684" y="452134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xmlns="" id="{CBC64B0E-70DC-56CE-06A7-A99D21D04541}"/>
              </a:ext>
            </a:extLst>
          </p:cNvPr>
          <p:cNvSpPr/>
          <p:nvPr/>
        </p:nvSpPr>
        <p:spPr>
          <a:xfrm>
            <a:off x="1097320" y="4521340"/>
            <a:ext cx="719892" cy="203786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CD70DB8-726D-9AFE-414D-08402E10D7FE}"/>
              </a:ext>
            </a:extLst>
          </p:cNvPr>
          <p:cNvSpPr txBox="1"/>
          <p:nvPr/>
        </p:nvSpPr>
        <p:spPr>
          <a:xfrm>
            <a:off x="613987" y="4710626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445E1C0-9154-AA90-3243-59470064F614}"/>
              </a:ext>
            </a:extLst>
          </p:cNvPr>
          <p:cNvSpPr txBox="1"/>
          <p:nvPr/>
        </p:nvSpPr>
        <p:spPr>
          <a:xfrm>
            <a:off x="3706391" y="4211801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43.168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42.95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C3DFF100-318F-B2C3-D3DA-E6EC0E38D89D}"/>
              </a:ext>
            </a:extLst>
          </p:cNvPr>
          <p:cNvCxnSpPr>
            <a:cxnSpLocks/>
          </p:cNvCxnSpPr>
          <p:nvPr/>
        </p:nvCxnSpPr>
        <p:spPr bwMode="auto">
          <a:xfrm>
            <a:off x="3923928" y="452790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6B1D078-6E0D-E803-411C-6BBCE5AE8138}"/>
              </a:ext>
            </a:extLst>
          </p:cNvPr>
          <p:cNvCxnSpPr>
            <a:cxnSpLocks/>
          </p:cNvCxnSpPr>
          <p:nvPr/>
        </p:nvCxnSpPr>
        <p:spPr bwMode="auto">
          <a:xfrm>
            <a:off x="4878250" y="4521340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xmlns="" id="{4B9F174C-E459-6E9E-54C5-6DC563987EFB}"/>
              </a:ext>
            </a:extLst>
          </p:cNvPr>
          <p:cNvSpPr/>
          <p:nvPr/>
        </p:nvSpPr>
        <p:spPr>
          <a:xfrm>
            <a:off x="4027642" y="4528176"/>
            <a:ext cx="914050" cy="154040"/>
          </a:xfrm>
          <a:custGeom>
            <a:avLst/>
            <a:gdLst>
              <a:gd name="connsiteX0" fmla="*/ 0 w 472440"/>
              <a:gd name="connsiteY0" fmla="*/ 0 h 144780"/>
              <a:gd name="connsiteX1" fmla="*/ 0 w 472440"/>
              <a:gd name="connsiteY1" fmla="*/ 144780 h 144780"/>
              <a:gd name="connsiteX2" fmla="*/ 472440 w 472440"/>
              <a:gd name="connsiteY2" fmla="*/ 144780 h 144780"/>
              <a:gd name="connsiteX3" fmla="*/ 472440 w 472440"/>
              <a:gd name="connsiteY3" fmla="*/ 2286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" h="144780">
                <a:moveTo>
                  <a:pt x="0" y="0"/>
                </a:moveTo>
                <a:lnTo>
                  <a:pt x="0" y="144780"/>
                </a:lnTo>
                <a:lnTo>
                  <a:pt x="472440" y="144780"/>
                </a:lnTo>
                <a:lnTo>
                  <a:pt x="472440" y="22860"/>
                </a:lnTo>
              </a:path>
            </a:pathLst>
          </a:custGeom>
          <a:noFill/>
          <a:ln w="12700">
            <a:solidFill>
              <a:srgbClr val="D53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87F1186-F2B7-22CD-AD17-5C5518CD2014}"/>
              </a:ext>
            </a:extLst>
          </p:cNvPr>
          <p:cNvSpPr txBox="1"/>
          <p:nvPr/>
        </p:nvSpPr>
        <p:spPr>
          <a:xfrm>
            <a:off x="3678743" y="4710626"/>
            <a:ext cx="169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378489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70330"/>
            <a:ext cx="94627" cy="9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157543" y="4280622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455055" y="4280622"/>
            <a:ext cx="274041" cy="27404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4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객관식 문제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틀린 답 고르면 나타나는 화면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고르면 나타나는 화면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생략할 수 </a:t>
            </a:r>
            <a:r>
              <a:rPr lang="ko-KR" altLang="en-US" sz="1900" u="sng" spc="-150" dirty="0">
                <a:latin typeface="맑은 고딕" pitchFamily="50" charset="-127"/>
                <a:ea typeface="맑은 고딕" pitchFamily="50" charset="-127"/>
              </a:rPr>
              <a:t>없는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04B2569C-1590-36BF-A8E6-1364D60A32DB}"/>
              </a:ext>
            </a:extLst>
          </p:cNvPr>
          <p:cNvSpPr txBox="1"/>
          <p:nvPr/>
        </p:nvSpPr>
        <p:spPr>
          <a:xfrm>
            <a:off x="1437630" y="2321656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E3B11F6-20AE-D0F5-FD35-665DE1238496}"/>
              </a:ext>
            </a:extLst>
          </p:cNvPr>
          <p:cNvSpPr txBox="1"/>
          <p:nvPr/>
        </p:nvSpPr>
        <p:spPr>
          <a:xfrm>
            <a:off x="1437630" y="2947533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AB51D9D-28A5-DB87-E270-A352909E5D7F}"/>
              </a:ext>
            </a:extLst>
          </p:cNvPr>
          <p:cNvSpPr txBox="1"/>
          <p:nvPr/>
        </p:nvSpPr>
        <p:spPr>
          <a:xfrm>
            <a:off x="1437630" y="3573410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8DDA9615-7C97-DF80-B357-18C7B9FF3370}"/>
              </a:ext>
            </a:extLst>
          </p:cNvPr>
          <p:cNvSpPr txBox="1"/>
          <p:nvPr/>
        </p:nvSpPr>
        <p:spPr>
          <a:xfrm>
            <a:off x="4425822" y="2321656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0.12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FBE00A2-AD55-55C4-A52E-B11A9DB87233}"/>
              </a:ext>
            </a:extLst>
          </p:cNvPr>
          <p:cNvSpPr txBox="1"/>
          <p:nvPr/>
        </p:nvSpPr>
        <p:spPr>
          <a:xfrm>
            <a:off x="4425822" y="2947533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en-US" altLang="ko-KR" sz="2000" u="sng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000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2799A19C-F073-D3C0-1CC2-62393EE0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31" y="2402395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>
            <a:extLst>
              <a:ext uri="{FF2B5EF4-FFF2-40B4-BE49-F238E27FC236}">
                <a16:creationId xmlns:a16="http://schemas.microsoft.com/office/drawing/2014/main" xmlns="" id="{00C51328-F50D-9792-590B-34A48724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34" y="240239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xmlns="" id="{A8FA6F6A-2C21-BDC4-0A6F-939977DC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9" y="3049731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690C6E3D-A0E0-BA7B-B17D-7834B555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9" y="368868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7">
            <a:extLst>
              <a:ext uri="{FF2B5EF4-FFF2-40B4-BE49-F238E27FC236}">
                <a16:creationId xmlns:a16="http://schemas.microsoft.com/office/drawing/2014/main" xmlns="" id="{D72A6808-DBE1-B934-138C-7422F2BD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61" y="3033399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42" y="3000191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타원 90"/>
          <p:cNvSpPr/>
          <p:nvPr/>
        </p:nvSpPr>
        <p:spPr>
          <a:xfrm>
            <a:off x="3774496" y="2917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6954" y="1728398"/>
            <a:ext cx="1968463" cy="1168636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3938" y="2984356"/>
            <a:ext cx="1968463" cy="11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생략할 수 </a:t>
            </a:r>
            <a:r>
              <a:rPr lang="ko-KR" altLang="en-US" sz="1900" u="sng" spc="-150" dirty="0">
                <a:latin typeface="맑은 고딕" pitchFamily="50" charset="-127"/>
                <a:ea typeface="맑은 고딕" pitchFamily="50" charset="-127"/>
              </a:rPr>
              <a:t>없는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65A0810D-A2B3-30AF-B5AE-9B0198D24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114" y="4437112"/>
            <a:ext cx="360738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2606BD6-34D5-895C-CFA2-83142B2407B7}"/>
              </a:ext>
            </a:extLst>
          </p:cNvPr>
          <p:cNvSpPr/>
          <p:nvPr/>
        </p:nvSpPr>
        <p:spPr>
          <a:xfrm>
            <a:off x="97485" y="4491118"/>
            <a:ext cx="6667165" cy="558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38">
            <a:extLst>
              <a:ext uri="{FF2B5EF4-FFF2-40B4-BE49-F238E27FC236}">
                <a16:creationId xmlns:a16="http://schemas.microsoft.com/office/drawing/2014/main" xmlns="" id="{7DE0DB99-637C-58DB-3178-21447618F5B3}"/>
              </a:ext>
            </a:extLst>
          </p:cNvPr>
          <p:cNvSpPr/>
          <p:nvPr/>
        </p:nvSpPr>
        <p:spPr>
          <a:xfrm>
            <a:off x="275155" y="43291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55BFC15-D942-731A-05AD-DE80DEA2A328}"/>
              </a:ext>
            </a:extLst>
          </p:cNvPr>
          <p:cNvSpPr txBox="1"/>
          <p:nvPr/>
        </p:nvSpPr>
        <p:spPr>
          <a:xfrm>
            <a:off x="337258" y="4644729"/>
            <a:ext cx="642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.201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소수 둘째 자리의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4" name="직각 삼각형 73">
            <a:extLst>
              <a:ext uri="{FF2B5EF4-FFF2-40B4-BE49-F238E27FC236}">
                <a16:creationId xmlns:a16="http://schemas.microsoft.com/office/drawing/2014/main" xmlns="" id="{E86324CB-0535-E19E-8E31-74E106A69D56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9C8CE17-B95C-A70F-93CE-48A725DC6CF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04B2569C-1590-36BF-A8E6-1364D60A32DB}"/>
              </a:ext>
            </a:extLst>
          </p:cNvPr>
          <p:cNvSpPr txBox="1"/>
          <p:nvPr/>
        </p:nvSpPr>
        <p:spPr>
          <a:xfrm>
            <a:off x="1437630" y="2321656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E3B11F6-20AE-D0F5-FD35-665DE1238496}"/>
              </a:ext>
            </a:extLst>
          </p:cNvPr>
          <p:cNvSpPr txBox="1"/>
          <p:nvPr/>
        </p:nvSpPr>
        <p:spPr>
          <a:xfrm>
            <a:off x="1437630" y="2947533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B51D9D-28A5-DB87-E270-A352909E5D7F}"/>
              </a:ext>
            </a:extLst>
          </p:cNvPr>
          <p:cNvSpPr txBox="1"/>
          <p:nvPr/>
        </p:nvSpPr>
        <p:spPr>
          <a:xfrm>
            <a:off x="1437630" y="3573410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8DDA9615-7C97-DF80-B357-18C7B9FF3370}"/>
              </a:ext>
            </a:extLst>
          </p:cNvPr>
          <p:cNvSpPr txBox="1"/>
          <p:nvPr/>
        </p:nvSpPr>
        <p:spPr>
          <a:xfrm>
            <a:off x="4425822" y="2321656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0.12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FBE00A2-AD55-55C4-A52E-B11A9DB87233}"/>
              </a:ext>
            </a:extLst>
          </p:cNvPr>
          <p:cNvSpPr txBox="1"/>
          <p:nvPr/>
        </p:nvSpPr>
        <p:spPr>
          <a:xfrm>
            <a:off x="4425822" y="2947533"/>
            <a:ext cx="13499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en-US" altLang="ko-KR" sz="2000" u="sng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2799A19C-F073-D3C0-1CC2-62393EE0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31" y="2402395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5">
            <a:extLst>
              <a:ext uri="{FF2B5EF4-FFF2-40B4-BE49-F238E27FC236}">
                <a16:creationId xmlns:a16="http://schemas.microsoft.com/office/drawing/2014/main" xmlns="" id="{00C51328-F50D-9792-590B-34A48724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34" y="240239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xmlns="" id="{A8FA6F6A-2C21-BDC4-0A6F-939977DC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9" y="3049731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xmlns="" id="{690C6E3D-A0E0-BA7B-B17D-7834B555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9" y="368868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7">
            <a:extLst>
              <a:ext uri="{FF2B5EF4-FFF2-40B4-BE49-F238E27FC236}">
                <a16:creationId xmlns:a16="http://schemas.microsoft.com/office/drawing/2014/main" xmlns="" id="{D72A6808-DBE1-B934-138C-7422F2BD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61" y="3033399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42" y="3000191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주영이와 기태가 함께 물을 마시는데 주영이는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기태는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물을 더 많이 마셨는지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B89114E-F5AB-7FA5-A202-DE3BCA6AFF7E}"/>
              </a:ext>
            </a:extLst>
          </p:cNvPr>
          <p:cNvSpPr txBox="1"/>
          <p:nvPr/>
        </p:nvSpPr>
        <p:spPr>
          <a:xfrm>
            <a:off x="3076308" y="3332311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주영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558884FE-2DD8-A57A-F337-3DEB07C47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23" y="3154811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F5BD5F2D-5B31-BECE-6D11-41A76D83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C75C92A5-D581-CE62-8C24-5EF839F0098D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35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7" name="직선 연결선 36"/>
          <p:cNvCxnSpPr/>
          <p:nvPr/>
        </p:nvCxnSpPr>
        <p:spPr bwMode="auto">
          <a:xfrm>
            <a:off x="763040" y="2060848"/>
            <a:ext cx="58971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4000156" y="2492896"/>
            <a:ext cx="26600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763040" y="2487877"/>
            <a:ext cx="308803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763040" y="2951158"/>
            <a:ext cx="96220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47312" y="877557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야영장까지 가는 길은 모두 몇 가지인가요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50187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754066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311660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4718852" y="2388658"/>
            <a:ext cx="1591989" cy="342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가지입니다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524" y="2412273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F95E2F5-CC75-1E03-1DB4-F3DF80DC5CA8}"/>
              </a:ext>
            </a:extLst>
          </p:cNvPr>
          <p:cNvGrpSpPr/>
          <p:nvPr/>
        </p:nvGrpSpPr>
        <p:grpSpPr>
          <a:xfrm>
            <a:off x="5880125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A815979-3C7E-2AF1-B010-6D1F54E366C5}"/>
              </a:ext>
            </a:extLst>
          </p:cNvPr>
          <p:cNvGrpSpPr/>
          <p:nvPr/>
        </p:nvGrpSpPr>
        <p:grpSpPr>
          <a:xfrm>
            <a:off x="6407934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ABF9D8BF-87CA-9698-6D37-26820696CF23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40315A4-6A29-0CDE-116E-262F8748F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" y="1608463"/>
            <a:ext cx="3709336" cy="398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748181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435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SA42305.psd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97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㉮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69621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㉯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3465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F5BD5F2D-5B31-BECE-6D11-41A76D83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174C9E-453E-7995-09C8-D2E0F5F01D11}"/>
              </a:ext>
            </a:extLst>
          </p:cNvPr>
          <p:cNvSpPr/>
          <p:nvPr/>
        </p:nvSpPr>
        <p:spPr>
          <a:xfrm>
            <a:off x="97485" y="4239089"/>
            <a:ext cx="6667165" cy="8108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0242270-A992-26FC-E563-61CAF8965F26}"/>
              </a:ext>
            </a:extLst>
          </p:cNvPr>
          <p:cNvSpPr/>
          <p:nvPr/>
        </p:nvSpPr>
        <p:spPr>
          <a:xfrm>
            <a:off x="275155" y="407707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02CD38F-613D-D104-ADA9-1FA3F7F52F9D}"/>
              </a:ext>
            </a:extLst>
          </p:cNvPr>
          <p:cNvSpPr txBox="1"/>
          <p:nvPr/>
        </p:nvSpPr>
        <p:spPr>
          <a:xfrm>
            <a:off x="275155" y="4428401"/>
            <a:ext cx="642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소수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자리의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크기를 비교하면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더 큽니다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xmlns="" id="{E81755F7-49A3-071A-29C8-91FB349B0799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321B611-8E56-415F-5BC3-90924D1BBE7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주영이와 기태가 함께 물을 마시는데 주영이는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기태는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물을 더 많이 마셨는지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B89114E-F5AB-7FA5-A202-DE3BCA6AFF7E}"/>
              </a:ext>
            </a:extLst>
          </p:cNvPr>
          <p:cNvSpPr txBox="1"/>
          <p:nvPr/>
        </p:nvSpPr>
        <p:spPr>
          <a:xfrm>
            <a:off x="3076308" y="3332311"/>
            <a:ext cx="9238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주영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558884FE-2DD8-A57A-F337-3DEB07C4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323" y="3154811"/>
            <a:ext cx="360000" cy="355000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직선 연결선 48"/>
          <p:cNvCxnSpPr/>
          <p:nvPr/>
        </p:nvCxnSpPr>
        <p:spPr bwMode="auto">
          <a:xfrm>
            <a:off x="763040" y="2060848"/>
            <a:ext cx="589719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4000156" y="2492896"/>
            <a:ext cx="26600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763040" y="2487877"/>
            <a:ext cx="308803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763040" y="2951158"/>
            <a:ext cx="96220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34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635524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4AA21326-ECDA-0C03-E028-522F32BA722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나리가 집에서부터 학교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은행까지의 거리를 알아보았습니다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가까운 곳부터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ED74C252-D02C-AC1F-CB6B-34043FB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E1F5571-0F36-AAC0-7402-18A51B357833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B06169BB-71F5-A1E4-46E0-D912B2703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84390"/>
              </p:ext>
            </p:extLst>
          </p:nvPr>
        </p:nvGraphicFramePr>
        <p:xfrm>
          <a:off x="1793231" y="2573331"/>
          <a:ext cx="4064000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821036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83267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6.75 km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808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도서관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8.35 km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96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은행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3650 m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664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827E61F-4D18-649B-2C26-146220B96E71}"/>
              </a:ext>
            </a:extLst>
          </p:cNvPr>
          <p:cNvSpPr txBox="1"/>
          <p:nvPr/>
        </p:nvSpPr>
        <p:spPr>
          <a:xfrm>
            <a:off x="4250586" y="4047959"/>
            <a:ext cx="9769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1DB5629D-736B-0620-E453-068616C1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96" y="3870459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827E61F-4D18-649B-2C26-146220B96E71}"/>
              </a:ext>
            </a:extLst>
          </p:cNvPr>
          <p:cNvSpPr txBox="1"/>
          <p:nvPr/>
        </p:nvSpPr>
        <p:spPr>
          <a:xfrm>
            <a:off x="3078415" y="4047959"/>
            <a:ext cx="9769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DB5629D-736B-0620-E453-068616C1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925" y="3870459"/>
            <a:ext cx="360000" cy="355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82017" y="4124399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827E61F-4D18-649B-2C26-146220B96E71}"/>
              </a:ext>
            </a:extLst>
          </p:cNvPr>
          <p:cNvSpPr txBox="1"/>
          <p:nvPr/>
        </p:nvSpPr>
        <p:spPr>
          <a:xfrm>
            <a:off x="1923167" y="4047959"/>
            <a:ext cx="9769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DB5629D-736B-0620-E453-068616C1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77" y="3870459"/>
            <a:ext cx="360000" cy="355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26769" y="4124399"/>
            <a:ext cx="2375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45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4AA21326-ECDA-0C03-E028-522F32BA722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나리가 집에서부터 학교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은행까지의 거리를 알아보았습니다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가까운 곳부터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ED74C252-D02C-AC1F-CB6B-34043FB2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B06169BB-71F5-A1E4-46E0-D912B27035F0}"/>
              </a:ext>
            </a:extLst>
          </p:cNvPr>
          <p:cNvGraphicFramePr>
            <a:graphicFrameLocks noGrp="1"/>
          </p:cNvGraphicFramePr>
          <p:nvPr/>
        </p:nvGraphicFramePr>
        <p:xfrm>
          <a:off x="1793231" y="2573331"/>
          <a:ext cx="4064000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821036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83267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학교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6.75 km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808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도서관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8.35 km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96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은행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3650 m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664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827E61F-4D18-649B-2C26-146220B96E71}"/>
              </a:ext>
            </a:extLst>
          </p:cNvPr>
          <p:cNvSpPr txBox="1"/>
          <p:nvPr/>
        </p:nvSpPr>
        <p:spPr>
          <a:xfrm>
            <a:off x="2621680" y="4047959"/>
            <a:ext cx="219624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1DB5629D-736B-0620-E453-068616C12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924" y="3870459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1C2525C-8644-3B0D-E852-4EF1F09819F3}"/>
              </a:ext>
            </a:extLst>
          </p:cNvPr>
          <p:cNvSpPr/>
          <p:nvPr/>
        </p:nvSpPr>
        <p:spPr>
          <a:xfrm>
            <a:off x="97485" y="3987061"/>
            <a:ext cx="6667165" cy="1062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C9ACBA1A-542B-7B29-A8E7-8B5D3287EA97}"/>
              </a:ext>
            </a:extLst>
          </p:cNvPr>
          <p:cNvSpPr/>
          <p:nvPr/>
        </p:nvSpPr>
        <p:spPr>
          <a:xfrm>
            <a:off x="275155" y="382504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86C90EF-7009-B2A8-8EC0-34EAF2630197}"/>
              </a:ext>
            </a:extLst>
          </p:cNvPr>
          <p:cNvSpPr txBox="1"/>
          <p:nvPr/>
        </p:nvSpPr>
        <p:spPr>
          <a:xfrm>
            <a:off x="275155" y="4182179"/>
            <a:ext cx="642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집에서 은행까지의 거리는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3.65 km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3.65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6.75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은행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 순으로 집에서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xmlns="" id="{9C0550AB-1E6A-3E54-4E38-A1D78904F01D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DB11568-6CAC-AD89-8B5E-EAD6E1D252E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순서대로 문장을 놓아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8AB6EC4-DC0D-CEA4-12B6-B82A52255620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49BDEA47-761E-28A3-26BA-12CEF49E0D5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DCFF723B-1B4E-71BF-F9B5-8B849C3FE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22964"/>
              </p:ext>
            </p:extLst>
          </p:nvPr>
        </p:nvGraphicFramePr>
        <p:xfrm>
          <a:off x="860456" y="2280944"/>
          <a:ext cx="5090136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48356">
                  <a:extLst>
                    <a:ext uri="{9D8B030D-6E8A-4147-A177-3AD203B41FA5}">
                      <a16:colId xmlns:a16="http://schemas.microsoft.com/office/drawing/2014/main" xmlns="" val="2368061590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387912862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486282710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198128923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305865801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413770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22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미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학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2197856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621583" y="3565930"/>
            <a:ext cx="932674" cy="990586"/>
            <a:chOff x="6384084" y="1679148"/>
            <a:chExt cx="932674" cy="99058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5" name="TextBox 43"/>
          <p:cNvSpPr txBox="1"/>
          <p:nvPr/>
        </p:nvSpPr>
        <p:spPr>
          <a:xfrm>
            <a:off x="1336835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1641472" y="3565930"/>
            <a:ext cx="932674" cy="990586"/>
            <a:chOff x="6384084" y="1679148"/>
            <a:chExt cx="932674" cy="9905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TextBox 43"/>
          <p:cNvSpPr txBox="1"/>
          <p:nvPr/>
        </p:nvSpPr>
        <p:spPr>
          <a:xfrm>
            <a:off x="2356724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2661361" y="3565930"/>
            <a:ext cx="932674" cy="990586"/>
            <a:chOff x="6384084" y="1679148"/>
            <a:chExt cx="932674" cy="99058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있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TextBox 43"/>
          <p:cNvSpPr txBox="1"/>
          <p:nvPr/>
        </p:nvSpPr>
        <p:spPr>
          <a:xfrm>
            <a:off x="3376787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3681424" y="3565930"/>
            <a:ext cx="932674" cy="990586"/>
            <a:chOff x="6384084" y="1679148"/>
            <a:chExt cx="932674" cy="99058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TextBox 43"/>
          <p:cNvSpPr txBox="1"/>
          <p:nvPr/>
        </p:nvSpPr>
        <p:spPr>
          <a:xfrm>
            <a:off x="4403032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4707669" y="3565930"/>
            <a:ext cx="932674" cy="990586"/>
            <a:chOff x="6384084" y="1679148"/>
            <a:chExt cx="932674" cy="99058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TextBox 43"/>
          <p:cNvSpPr txBox="1"/>
          <p:nvPr/>
        </p:nvSpPr>
        <p:spPr>
          <a:xfrm>
            <a:off x="5422921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5727558" y="3565930"/>
            <a:ext cx="932674" cy="990586"/>
            <a:chOff x="6384084" y="1679148"/>
            <a:chExt cx="932674" cy="9905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0.01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</a:t>
              </a: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621583" y="3565930"/>
            <a:ext cx="932674" cy="990586"/>
            <a:chOff x="6384084" y="1679148"/>
            <a:chExt cx="932674" cy="99058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43"/>
          <p:cNvSpPr txBox="1"/>
          <p:nvPr/>
        </p:nvSpPr>
        <p:spPr>
          <a:xfrm>
            <a:off x="1336835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1641472" y="3565930"/>
            <a:ext cx="932674" cy="990586"/>
            <a:chOff x="6384084" y="1679148"/>
            <a:chExt cx="932674" cy="9905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43"/>
          <p:cNvSpPr txBox="1"/>
          <p:nvPr/>
        </p:nvSpPr>
        <p:spPr>
          <a:xfrm>
            <a:off x="2356724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2661361" y="3565930"/>
            <a:ext cx="932674" cy="990586"/>
            <a:chOff x="6384084" y="1679148"/>
            <a:chExt cx="932674" cy="99058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있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7" name="TextBox 43"/>
          <p:cNvSpPr txBox="1"/>
          <p:nvPr/>
        </p:nvSpPr>
        <p:spPr>
          <a:xfrm>
            <a:off x="3376787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3681424" y="3565930"/>
            <a:ext cx="932674" cy="990586"/>
            <a:chOff x="6384084" y="1679148"/>
            <a:chExt cx="932674" cy="99058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1" name="TextBox 43"/>
          <p:cNvSpPr txBox="1"/>
          <p:nvPr/>
        </p:nvSpPr>
        <p:spPr>
          <a:xfrm>
            <a:off x="4403032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4707669" y="3565930"/>
            <a:ext cx="932674" cy="990586"/>
            <a:chOff x="6384084" y="1679148"/>
            <a:chExt cx="932674" cy="99058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43"/>
          <p:cNvSpPr txBox="1"/>
          <p:nvPr/>
        </p:nvSpPr>
        <p:spPr>
          <a:xfrm>
            <a:off x="5422921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5727558" y="3565930"/>
            <a:ext cx="932674" cy="990586"/>
            <a:chOff x="6384084" y="1679148"/>
            <a:chExt cx="932674" cy="990586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0.01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순서대로 문장을 놓아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DCFF723B-1B4E-71BF-F9B5-8B849C3FE2B6}"/>
              </a:ext>
            </a:extLst>
          </p:cNvPr>
          <p:cNvGraphicFramePr>
            <a:graphicFrameLocks noGrp="1"/>
          </p:cNvGraphicFramePr>
          <p:nvPr/>
        </p:nvGraphicFramePr>
        <p:xfrm>
          <a:off x="860456" y="2280944"/>
          <a:ext cx="5090136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48356">
                  <a:extLst>
                    <a:ext uri="{9D8B030D-6E8A-4147-A177-3AD203B41FA5}">
                      <a16:colId xmlns:a16="http://schemas.microsoft.com/office/drawing/2014/main" xmlns="" val="2368061590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387912862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486282710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198128923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305865801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413770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22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미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학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2197856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C22DE3B-54AF-27CF-ABC0-C26088426FAD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E83A0454-C2B3-3E6C-19D5-1DDDFFE3320E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F71BDBF9-9878-827C-F0CD-BD678CC72B30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xmlns="" id="{AB94EF38-161A-75EF-4CF5-9768E635932C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40E1A1C0-C52C-C13E-690D-3A782D2CA7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DEA96AB-F08F-FDE5-CAF2-5C3CCBE61064}"/>
              </a:ext>
            </a:extLst>
          </p:cNvPr>
          <p:cNvSpPr txBox="1"/>
          <p:nvPr/>
        </p:nvSpPr>
        <p:spPr>
          <a:xfrm>
            <a:off x="314099" y="4317075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수의 순서대로 비교하여 크기를 비교할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621583" y="3565930"/>
            <a:ext cx="932674" cy="990586"/>
            <a:chOff x="6384084" y="1679148"/>
            <a:chExt cx="932674" cy="99058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43"/>
          <p:cNvSpPr txBox="1"/>
          <p:nvPr/>
        </p:nvSpPr>
        <p:spPr>
          <a:xfrm>
            <a:off x="1336835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1641472" y="3565930"/>
            <a:ext cx="932674" cy="990586"/>
            <a:chOff x="6384084" y="1679148"/>
            <a:chExt cx="932674" cy="9905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43"/>
          <p:cNvSpPr txBox="1"/>
          <p:nvPr/>
        </p:nvSpPr>
        <p:spPr>
          <a:xfrm>
            <a:off x="2356724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2661361" y="3565930"/>
            <a:ext cx="932674" cy="990586"/>
            <a:chOff x="6384084" y="1679148"/>
            <a:chExt cx="932674" cy="99058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있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87" name="TextBox 43"/>
          <p:cNvSpPr txBox="1"/>
          <p:nvPr/>
        </p:nvSpPr>
        <p:spPr>
          <a:xfrm>
            <a:off x="3376787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3681424" y="3565930"/>
            <a:ext cx="932674" cy="990586"/>
            <a:chOff x="6384084" y="1679148"/>
            <a:chExt cx="932674" cy="99058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1" name="TextBox 43"/>
          <p:cNvSpPr txBox="1"/>
          <p:nvPr/>
        </p:nvSpPr>
        <p:spPr>
          <a:xfrm>
            <a:off x="4403032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4707669" y="3565930"/>
            <a:ext cx="932674" cy="990586"/>
            <a:chOff x="6384084" y="1679148"/>
            <a:chExt cx="932674" cy="99058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0.02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43"/>
          <p:cNvSpPr txBox="1"/>
          <p:nvPr/>
        </p:nvSpPr>
        <p:spPr>
          <a:xfrm>
            <a:off x="5422921" y="3945929"/>
            <a:ext cx="3861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21D876FC-5602-DD46-2C83-06F523393114}"/>
              </a:ext>
            </a:extLst>
          </p:cNvPr>
          <p:cNvGrpSpPr/>
          <p:nvPr/>
        </p:nvGrpSpPr>
        <p:grpSpPr>
          <a:xfrm>
            <a:off x="5727558" y="3565930"/>
            <a:ext cx="932674" cy="990586"/>
            <a:chOff x="6384084" y="1679148"/>
            <a:chExt cx="932674" cy="990586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EF8A2C45-A731-9609-B70A-622354EF1477}"/>
                </a:ext>
              </a:extLst>
            </p:cNvPr>
            <p:cNvSpPr/>
            <p:nvPr/>
          </p:nvSpPr>
          <p:spPr bwMode="auto">
            <a:xfrm>
              <a:off x="6384084" y="1833283"/>
              <a:ext cx="715252" cy="8364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0.01</a:t>
              </a:r>
            </a:p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xmlns="" id="{398D7FE4-3B3F-2EFD-9A4E-8BCA90E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C19FA47A-C489-EF0A-8826-EBE4F62055F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수부터 순서대로 문장을 놓아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038725CA-FD61-3ABC-6D61-21B220C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DCFF723B-1B4E-71BF-F9B5-8B849C3FE2B6}"/>
              </a:ext>
            </a:extLst>
          </p:cNvPr>
          <p:cNvGraphicFramePr>
            <a:graphicFrameLocks noGrp="1"/>
          </p:cNvGraphicFramePr>
          <p:nvPr/>
        </p:nvGraphicFramePr>
        <p:xfrm>
          <a:off x="860456" y="2280944"/>
          <a:ext cx="5090136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48356">
                  <a:extLst>
                    <a:ext uri="{9D8B030D-6E8A-4147-A177-3AD203B41FA5}">
                      <a16:colId xmlns:a16="http://schemas.microsoft.com/office/drawing/2014/main" xmlns="" val="2368061590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387912862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486282710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198128923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2305865801"/>
                    </a:ext>
                  </a:extLst>
                </a:gridCol>
                <a:gridCol w="848356">
                  <a:extLst>
                    <a:ext uri="{9D8B030D-6E8A-4147-A177-3AD203B41FA5}">
                      <a16:colId xmlns:a16="http://schemas.microsoft.com/office/drawing/2014/main" xmlns="" val="413770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22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미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>
                          <a:solidFill>
                            <a:schemeClr val="tx1"/>
                          </a:solidFill>
                        </a:rPr>
                        <a:t>있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학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219785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E83A0454-C2B3-3E6C-19D5-1DDDFFE3320E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F71BDBF9-9878-827C-F0CD-BD678CC72B30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xmlns="" id="{AB94EF38-161A-75EF-4CF5-9768E635932C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40E1A1C0-C52C-C13E-690D-3A782D2CA7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DEA96AB-F08F-FDE5-CAF2-5C3CCBE61064}"/>
              </a:ext>
            </a:extLst>
          </p:cNvPr>
          <p:cNvSpPr txBox="1"/>
          <p:nvPr/>
        </p:nvSpPr>
        <p:spPr>
          <a:xfrm>
            <a:off x="314099" y="4317075"/>
            <a:ext cx="622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수의 순서대로 비교하여 크기를 비교할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작성해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369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SA42305.psd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1" y="696974"/>
            <a:ext cx="6870094" cy="510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7349" y="764704"/>
            <a:ext cx="366664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드디어 야영장 주차장에 도착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아빠와 나는 주섬주섬 짐을 꺼내기 시작했지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야영장까지 이 무거운 짐을 들고 가야 하는데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어디로 가야 가장 짧은 길로 갈 수 있을까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7458" y="3655771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㉮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9972" y="3651992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㉯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2100" y="3651992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79189" y="3397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지호는 어떤 길로 가려고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거리가 가장 짧은 길로 가려고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616687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74281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634CB2A-CA79-D7D0-A34F-3F241357EF31}"/>
              </a:ext>
            </a:extLst>
          </p:cNvPr>
          <p:cNvGrpSpPr/>
          <p:nvPr/>
        </p:nvGrpSpPr>
        <p:grpSpPr>
          <a:xfrm>
            <a:off x="5725803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2DC462C3-0C1B-678C-F2A9-F7282BC484C3}"/>
              </a:ext>
            </a:extLst>
          </p:cNvPr>
          <p:cNvGrpSpPr/>
          <p:nvPr/>
        </p:nvGrpSpPr>
        <p:grpSpPr>
          <a:xfrm>
            <a:off x="6304433" y="1296183"/>
            <a:ext cx="620721" cy="313547"/>
            <a:chOff x="2349675" y="4210757"/>
            <a:chExt cx="620721" cy="3135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6643ACFD-8CC6-BB0C-D85C-27F4181EA78E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0668533-ADEE-A876-A575-57D826888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08463"/>
            <a:ext cx="3691336" cy="398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897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㉮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9621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㉯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3465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각각의 길의 거리는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860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㉮ 길은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0.35 km,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㉯ 길은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0.29 km,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㉰ 길은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0.22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209130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25366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26229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634CB2A-CA79-D7D0-A34F-3F241357EF31}"/>
              </a:ext>
            </a:extLst>
          </p:cNvPr>
          <p:cNvGrpSpPr/>
          <p:nvPr/>
        </p:nvGrpSpPr>
        <p:grpSpPr>
          <a:xfrm>
            <a:off x="5272307" y="1289209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A670AD2-DB5D-9910-5C66-D4A5915CE9E1}"/>
              </a:ext>
            </a:extLst>
          </p:cNvPr>
          <p:cNvGrpSpPr/>
          <p:nvPr/>
        </p:nvGrpSpPr>
        <p:grpSpPr>
          <a:xfrm>
            <a:off x="6381869" y="1289209"/>
            <a:ext cx="620721" cy="313547"/>
            <a:chOff x="2349675" y="4210757"/>
            <a:chExt cx="620721" cy="3135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3D690F6-20F3-7243-2E4A-CEF5D5C2AE3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2E2C1EF-4A7A-1EE8-5CC5-FFC4FD3E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08463"/>
            <a:ext cx="3691336" cy="398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897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㉮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9621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㉯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3465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8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하면 가장 거리가 짧은 길을 고를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20114"/>
            <a:ext cx="2974460" cy="860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자연수 부분이 모두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이므로 소수 부분의 크기를 비교해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54" y="3103598"/>
            <a:ext cx="360000" cy="35500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25366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6560" y="127747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634CB2A-CA79-D7D0-A34F-3F241357EF31}"/>
              </a:ext>
            </a:extLst>
          </p:cNvPr>
          <p:cNvGrpSpPr/>
          <p:nvPr/>
        </p:nvGrpSpPr>
        <p:grpSpPr>
          <a:xfrm>
            <a:off x="5272307" y="1289209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A670AD2-DB5D-9910-5C66-D4A5915CE9E1}"/>
              </a:ext>
            </a:extLst>
          </p:cNvPr>
          <p:cNvGrpSpPr/>
          <p:nvPr/>
        </p:nvGrpSpPr>
        <p:grpSpPr>
          <a:xfrm>
            <a:off x="5844842" y="1289209"/>
            <a:ext cx="620721" cy="313547"/>
            <a:chOff x="2349675" y="4210757"/>
            <a:chExt cx="620721" cy="3135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3D690F6-20F3-7243-2E4A-CEF5D5C2AE35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2E2C1EF-4A7A-1EE8-5CC5-FFC4FD3E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" y="1608463"/>
            <a:ext cx="3709336" cy="398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897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㉮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9621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㉯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0.29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3465" y="3507976"/>
            <a:ext cx="106471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㉰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0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6515" y="2018895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이용하여 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1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C626E3-6CD0-0C3D-2285-E9C8A08CC43B}"/>
              </a:ext>
            </a:extLst>
          </p:cNvPr>
          <p:cNvSpPr txBox="1"/>
          <p:nvPr/>
        </p:nvSpPr>
        <p:spPr>
          <a:xfrm>
            <a:off x="616515" y="241560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각 자리 수를 보고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1" y="25742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43048</TotalTime>
  <Words>3491</Words>
  <Application>Microsoft Office PowerPoint</Application>
  <PresentationFormat>화면 슬라이드 쇼(4:3)</PresentationFormat>
  <Paragraphs>1191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7856</cp:revision>
  <cp:lastPrinted>2021-12-20T01:30:02Z</cp:lastPrinted>
  <dcterms:created xsi:type="dcterms:W3CDTF">2008-07-15T12:19:11Z</dcterms:created>
  <dcterms:modified xsi:type="dcterms:W3CDTF">2022-06-30T02:28:01Z</dcterms:modified>
</cp:coreProperties>
</file>