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24" r:id="rId9"/>
    <p:sldId id="1097" r:id="rId10"/>
    <p:sldId id="1289" r:id="rId11"/>
    <p:sldId id="1469" r:id="rId12"/>
    <p:sldId id="1470" r:id="rId13"/>
    <p:sldId id="1444" r:id="rId14"/>
    <p:sldId id="1447" r:id="rId15"/>
    <p:sldId id="1445" r:id="rId16"/>
    <p:sldId id="1382" r:id="rId17"/>
    <p:sldId id="1448" r:id="rId18"/>
    <p:sldId id="1449" r:id="rId19"/>
    <p:sldId id="1450" r:id="rId20"/>
    <p:sldId id="1464" r:id="rId21"/>
    <p:sldId id="1412" r:id="rId22"/>
    <p:sldId id="1465" r:id="rId23"/>
    <p:sldId id="1431" r:id="rId24"/>
    <p:sldId id="1297" r:id="rId25"/>
    <p:sldId id="1315" r:id="rId26"/>
    <p:sldId id="1316" r:id="rId27"/>
    <p:sldId id="1322" r:id="rId28"/>
    <p:sldId id="1454" r:id="rId29"/>
    <p:sldId id="1323" r:id="rId30"/>
    <p:sldId id="1455" r:id="rId31"/>
    <p:sldId id="1324" r:id="rId32"/>
    <p:sldId id="1456" r:id="rId33"/>
    <p:sldId id="1342" r:id="rId34"/>
    <p:sldId id="1457" r:id="rId35"/>
    <p:sldId id="1418" r:id="rId36"/>
    <p:sldId id="1458" r:id="rId37"/>
    <p:sldId id="1358" r:id="rId38"/>
    <p:sldId id="1366" r:id="rId39"/>
    <p:sldId id="1466" r:id="rId40"/>
    <p:sldId id="1320" r:id="rId41"/>
    <p:sldId id="1461" r:id="rId42"/>
    <p:sldId id="1321" r:id="rId43"/>
    <p:sldId id="1462" r:id="rId44"/>
    <p:sldId id="1343" r:id="rId45"/>
    <p:sldId id="1463" r:id="rId46"/>
    <p:sldId id="1468" r:id="rId4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BDFEB"/>
    <a:srgbClr val="33DFEB"/>
    <a:srgbClr val="ECE5FC"/>
    <a:srgbClr val="BADAC1"/>
    <a:srgbClr val="D53181"/>
    <a:srgbClr val="E8EDDB"/>
    <a:srgbClr val="FFFB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9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158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28.png"/><Relationship Id="rId10" Type="http://schemas.openxmlformats.org/officeDocument/2006/relationships/image" Target="../media/image51.jpeg"/><Relationship Id="rId4" Type="http://schemas.openxmlformats.org/officeDocument/2006/relationships/image" Target="../media/image7.png"/><Relationship Id="rId9" Type="http://schemas.openxmlformats.org/officeDocument/2006/relationships/image" Target="../media/image5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36.png"/><Relationship Id="rId5" Type="http://schemas.openxmlformats.org/officeDocument/2006/relationships/image" Target="../media/image50.jpe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11" Type="http://schemas.openxmlformats.org/officeDocument/2006/relationships/image" Target="../media/image36.png"/><Relationship Id="rId5" Type="http://schemas.openxmlformats.org/officeDocument/2006/relationships/image" Target="../media/image50.jpeg"/><Relationship Id="rId10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156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6835999" y="5271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17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5746521" y="861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68022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바꾸어 더합니다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236" y="4634573"/>
            <a:ext cx="360000" cy="355000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72895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2182642" y="5306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637812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40" y="4910297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6773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45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6835999" y="5271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고기의 전체 무게를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45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643353" y="471826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1" y="47669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213" y="4937729"/>
            <a:ext cx="360000" cy="35500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81" name="그룹 8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2" y="2718060"/>
            <a:ext cx="3929704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929615" y="2785339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982574" y="2833869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방법은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이등변 삼각형 72"/>
          <p:cNvSpPr/>
          <p:nvPr/>
        </p:nvSpPr>
        <p:spPr>
          <a:xfrm rot="5400000" flipH="1" flipV="1">
            <a:off x="4830139" y="306807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0888" y="2708860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7668" y="2757390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43314" y="29916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6830732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지호네 가족이 먹은 고기의 전체 무게를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214906" y="2528833"/>
            <a:ext cx="1191986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26" y="2348880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71" name="그룹 7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831880" y="2200301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덧셈처럼 세로 형식으로 적어서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763" y="2036948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8" y="22398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831880" y="2785828"/>
            <a:ext cx="5827693" cy="607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더하면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73" y="3121181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8" y="282539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2843808" y="2347054"/>
            <a:ext cx="1562638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446" y="2232282"/>
            <a:ext cx="360000" cy="355000"/>
          </a:xfrm>
          <a:prstGeom prst="rect">
            <a:avLst/>
          </a:prstGeom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3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함께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8705C-F699-A563-F77F-0EC82C759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16" y="2286494"/>
            <a:ext cx="5999680" cy="1859263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6E730529-9684-7235-A15E-653C7B1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4" y="419154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">
            <a:extLst>
              <a:ext uri="{FF2B5EF4-FFF2-40B4-BE49-F238E27FC236}">
                <a16:creationId xmlns:a16="http://schemas.microsoft.com/office/drawing/2014/main" id="{D326C934-CED4-F7A9-372A-D8BB54B2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59" y="426775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04A68-D82D-0D91-613D-C124167C1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728" y="4352174"/>
            <a:ext cx="3292996" cy="1021042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F609745-78FE-C01E-5123-1AA40ED0AD7D}"/>
              </a:ext>
            </a:extLst>
          </p:cNvPr>
          <p:cNvSpPr/>
          <p:nvPr/>
        </p:nvSpPr>
        <p:spPr>
          <a:xfrm>
            <a:off x="2365218" y="46497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414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1" y="23157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0239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3403230" y="287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03847" y="1211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6E730529-9684-7235-A15E-653C7B1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4" y="4191548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A6DF256-4CAF-6380-BCC7-CF9E9ECF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332459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어떻게 색칠했는지 친구와 비교해 봐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5379F05-5BEB-48A7-689A-0003A2587BED}"/>
              </a:ext>
            </a:extLst>
          </p:cNvPr>
          <p:cNvGrpSpPr/>
          <p:nvPr/>
        </p:nvGrpSpPr>
        <p:grpSpPr>
          <a:xfrm>
            <a:off x="2555406" y="4267759"/>
            <a:ext cx="3222070" cy="1050518"/>
            <a:chOff x="3376166" y="1170580"/>
            <a:chExt cx="3222070" cy="1050518"/>
          </a:xfrm>
        </p:grpSpPr>
        <p:sp>
          <p:nvSpPr>
            <p:cNvPr id="76" name="모서리가 둥근 직사각형 23">
              <a:extLst>
                <a:ext uri="{FF2B5EF4-FFF2-40B4-BE49-F238E27FC236}">
                  <a16:creationId xmlns:a16="http://schemas.microsoft.com/office/drawing/2014/main" id="{F885EDCC-A5F3-3384-4B94-5A35889ECBBC}"/>
                </a:ext>
              </a:extLst>
            </p:cNvPr>
            <p:cNvSpPr/>
            <p:nvPr/>
          </p:nvSpPr>
          <p:spPr>
            <a:xfrm>
              <a:off x="3693907" y="1170580"/>
              <a:ext cx="2904329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색칠했는지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친구와 비교해 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A44849CB-66AB-40BD-0A0D-13D40B0524BA}"/>
                </a:ext>
              </a:extLst>
            </p:cNvPr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24CBF170-2305-FAA2-8A7E-6BA6FE138A6A}"/>
              </a:ext>
            </a:extLst>
          </p:cNvPr>
          <p:cNvSpPr/>
          <p:nvPr/>
        </p:nvSpPr>
        <p:spPr>
          <a:xfrm>
            <a:off x="2315738" y="4481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7" name="그룹 46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378705C-F699-A563-F77F-0EC82C75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16" y="2286494"/>
            <a:ext cx="5999680" cy="185926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1" y="23157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0239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4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10407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77318"/>
              </p:ext>
            </p:extLst>
          </p:nvPr>
        </p:nvGraphicFramePr>
        <p:xfrm>
          <a:off x="1362120" y="3175486"/>
          <a:ext cx="4204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597721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직사각형 21">
            <a:extLst>
              <a:ext uri="{FF2B5EF4-FFF2-40B4-BE49-F238E27FC236}">
                <a16:creationId xmlns:a16="http://schemas.microsoft.com/office/drawing/2014/main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9">
            <a:extLst>
              <a:ext uri="{FF2B5EF4-FFF2-40B4-BE49-F238E27FC236}">
                <a16:creationId xmlns:a16="http://schemas.microsoft.com/office/drawing/2014/main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12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\app\resource\contents\lesson03\ops\lesson03\images\mm_42_3_05_04_03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19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68456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가족이 먹은 고기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altLang="ko-KR" sz="10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10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키우기 </a:t>
                      </a:r>
                      <a:r>
                        <a:rPr kumimoji="0" lang="en-US" altLang="ko-KR" sz="10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2] </a:t>
                      </a:r>
                      <a:r>
                        <a:rPr kumimoji="0" lang="ko-KR" altLang="en-US" sz="10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소수 한 자리 수의 덧셈을 활용하여 문제 해결하기</a:t>
                      </a:r>
                      <a:endParaRPr kumimoji="0" lang="ko-KR" altLang="en-US" sz="10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덧셈 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23">
            <a:extLst>
              <a:ext uri="{FF2B5EF4-FFF2-40B4-BE49-F238E27FC236}">
                <a16:creationId xmlns:a16="http://schemas.microsoft.com/office/drawing/2014/main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덧셈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계산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503888" y="3456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0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771523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1732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723851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1329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6.4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64" y="3068960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64" y="3068960"/>
            <a:ext cx="360000" cy="355000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31086" y="5320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771523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1732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723851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132992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6.4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73087" y="2889774"/>
            <a:ext cx="6667165" cy="2348226"/>
            <a:chOff x="97485" y="2889774"/>
            <a:chExt cx="6667165" cy="234822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:a16="http://schemas.microsoft.com/office/drawing/2014/main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62877"/>
              </p:ext>
            </p:extLst>
          </p:nvPr>
        </p:nvGraphicFramePr>
        <p:xfrm>
          <a:off x="2015086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14350"/>
              </p:ext>
            </p:extLst>
          </p:nvPr>
        </p:nvGraphicFramePr>
        <p:xfrm>
          <a:off x="3775370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9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옥수수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고구마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 옥수수와 고구마는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96" y="300038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50892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 bwMode="auto">
          <a:xfrm>
            <a:off x="2982780" y="2996952"/>
            <a:ext cx="21652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982780" y="3508921"/>
            <a:ext cx="8969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 kg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64" y="281945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222" y="333232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때는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한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34897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7" y="3111547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한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70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형</a:t>
                      </a:r>
                      <a:r>
                        <a:rPr lang="en-US" altLang="ko-KR" sz="1000" dirty="0" smtClean="0"/>
                        <a:t>CC42306.jpg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4-2-3(</a:t>
                      </a:r>
                      <a:r>
                        <a:rPr lang="ko-KR" altLang="en-US" sz="1000" dirty="0" smtClean="0"/>
                        <a:t>형성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412431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B5E1F3-E53F-414C-915E-BF7B19F2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298" y="2420888"/>
            <a:ext cx="3499282" cy="166127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281" y="4251729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85" y="4251729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412431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1B5E1F3-E53F-414C-915E-BF7B19F2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98" y="2420888"/>
            <a:ext cx="3499282" cy="166127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81" y="4251729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41243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85" y="4251729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90B485E-79BC-6CC9-784A-6B37D52D19B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1B8AF7-89A1-573F-AFD7-12D49914CAA2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F7CF1ACE-BFD9-920D-45F5-8ABFA1BF6D3A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D0171B6D-B78D-246E-5A5C-EC12AAF21B2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94C2A0-0F6D-7819-0E39-1E32C8DA892B}"/>
              </a:ext>
            </a:extLst>
          </p:cNvPr>
          <p:cNvSpPr txBox="1"/>
          <p:nvPr/>
        </p:nvSpPr>
        <p:spPr>
          <a:xfrm>
            <a:off x="467637" y="437548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색칠하고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이어서 더 색칠하면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2DC1EE-5BC8-5223-AE74-344F8E5FAB79}"/>
              </a:ext>
            </a:extLst>
          </p:cNvPr>
          <p:cNvSpPr txBox="1"/>
          <p:nvPr/>
        </p:nvSpPr>
        <p:spPr>
          <a:xfrm>
            <a:off x="287524" y="4656283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id="{1C30FB09-1F40-0532-9A15-C9887CC2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3" y="474550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8E3AD044-C40E-9BAA-8EFC-0581AF98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3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06817-54B8-E839-C071-35BF19E81505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60D9FC-A2AB-2D05-6EB4-BED8121848AD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DFA7D38-37C5-3527-79B6-E2263A1E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70F645B-F700-124B-F81C-1F7FF53012A6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5A7FACE-6096-C61B-6D32-5715930E849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E26995D-A94E-CD8A-2051-E5BDFEBD5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2456"/>
              </p:ext>
            </p:extLst>
          </p:nvPr>
        </p:nvGraphicFramePr>
        <p:xfrm>
          <a:off x="1533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2768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7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77257"/>
              </p:ext>
            </p:extLst>
          </p:nvPr>
        </p:nvGraphicFramePr>
        <p:xfrm>
          <a:off x="4395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0800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391980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7DCE84-9E7E-E45D-783F-32F812D57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35"/>
          <a:stretch/>
        </p:blipFill>
        <p:spPr>
          <a:xfrm>
            <a:off x="71599" y="893335"/>
            <a:ext cx="6912669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733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769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먹은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3206817-54B8-E839-C071-35BF19E81505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60D9FC-A2AB-2D05-6EB4-BED8121848AD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DFA7D38-37C5-3527-79B6-E2263A1E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70F645B-F700-124B-F81C-1F7FF53012A6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5A7FACE-6096-C61B-6D32-5715930E8493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6E26995D-A94E-CD8A-2051-E5BDFEBD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51158"/>
              </p:ext>
            </p:extLst>
          </p:nvPr>
        </p:nvGraphicFramePr>
        <p:xfrm>
          <a:off x="1533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2768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7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24444"/>
              </p:ext>
            </p:extLst>
          </p:nvPr>
        </p:nvGraphicFramePr>
        <p:xfrm>
          <a:off x="4395748" y="3032956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08004" y="421306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3" y="4247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391980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6431CC-5787-6B95-4AF2-C51E20ECB82F}"/>
              </a:ext>
            </a:extLst>
          </p:cNvPr>
          <p:cNvSpPr txBox="1"/>
          <p:nvPr/>
        </p:nvSpPr>
        <p:spPr>
          <a:xfrm>
            <a:off x="1544064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9DF98E5-B4E7-B1FE-595B-A2CD2CC133CC}"/>
              </a:ext>
            </a:extLst>
          </p:cNvPr>
          <p:cNvSpPr txBox="1"/>
          <p:nvPr/>
        </p:nvSpPr>
        <p:spPr>
          <a:xfrm>
            <a:off x="1669505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6   .   5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6184A-B2C6-5164-901D-A6C6A8DA37BF}"/>
              </a:ext>
            </a:extLst>
          </p:cNvPr>
          <p:cNvSpPr txBox="1"/>
          <p:nvPr/>
        </p:nvSpPr>
        <p:spPr>
          <a:xfrm>
            <a:off x="1295636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1   .   3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E4D33F-DBE3-9E8B-B492-5D74EAD35B63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085052-E19C-590F-1219-A4F6795173C4}"/>
              </a:ext>
            </a:extLst>
          </p:cNvPr>
          <p:cNvSpPr/>
          <p:nvPr/>
        </p:nvSpPr>
        <p:spPr bwMode="auto">
          <a:xfrm>
            <a:off x="1747888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9C8FFEF-55E2-1F98-9E43-A6CF15E4CEA7}"/>
              </a:ext>
            </a:extLst>
          </p:cNvPr>
          <p:cNvSpPr/>
          <p:nvPr/>
        </p:nvSpPr>
        <p:spPr bwMode="auto">
          <a:xfrm>
            <a:off x="2289371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43A099-AFF4-5821-3845-39BE4D7CC4FA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B670601-DE02-4BBA-2C55-90839D44ED37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279D60-1AFE-2F22-3DC1-55316279A039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3FC2EE-18FF-9132-57C6-0F5AE83F5C97}"/>
              </a:ext>
            </a:extLst>
          </p:cNvPr>
          <p:cNvSpPr/>
          <p:nvPr/>
        </p:nvSpPr>
        <p:spPr>
          <a:xfrm>
            <a:off x="97485" y="3077245"/>
            <a:ext cx="6667165" cy="1972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38">
            <a:extLst>
              <a:ext uri="{FF2B5EF4-FFF2-40B4-BE49-F238E27FC236}">
                <a16:creationId xmlns:a16="http://schemas.microsoft.com/office/drawing/2014/main" id="{F19E758A-D408-265C-6022-665B64B174DC}"/>
              </a:ext>
            </a:extLst>
          </p:cNvPr>
          <p:cNvSpPr/>
          <p:nvPr/>
        </p:nvSpPr>
        <p:spPr>
          <a:xfrm>
            <a:off x="275155" y="288977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9DF3D5-30E1-4522-B843-2B4DFCD8DAB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74683"/>
              </p:ext>
            </p:extLst>
          </p:nvPr>
        </p:nvGraphicFramePr>
        <p:xfrm>
          <a:off x="1655046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87858"/>
              </p:ext>
            </p:extLst>
          </p:nvPr>
        </p:nvGraphicFramePr>
        <p:xfrm>
          <a:off x="3948447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60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빈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사전을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사전을 넣은 책가방의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F2388C6-7154-4008-5401-353C07CCD928}"/>
              </a:ext>
            </a:extLst>
          </p:cNvPr>
          <p:cNvSpPr/>
          <p:nvPr/>
        </p:nvSpPr>
        <p:spPr bwMode="auto">
          <a:xfrm>
            <a:off x="2655825" y="3731396"/>
            <a:ext cx="26126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2655825" y="4231002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63918B-2456-C71E-E148-6A44F3F18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0" y="3570694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336483" y="4247800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kg</a:t>
            </a:r>
            <a:endParaRPr lang="ko-KR" altLang="en-US" sz="1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379" y="401873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4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직선 연결선 50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10377" y="2492896"/>
            <a:ext cx="534985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63040" y="2492896"/>
            <a:ext cx="4965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3040" y="2939244"/>
            <a:ext cx="150427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86" y="373482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54" y="42360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2388C6-7154-4008-5401-353C07CCD928}"/>
              </a:ext>
            </a:extLst>
          </p:cNvPr>
          <p:cNvSpPr/>
          <p:nvPr/>
        </p:nvSpPr>
        <p:spPr bwMode="auto">
          <a:xfrm>
            <a:off x="2655825" y="3731396"/>
            <a:ext cx="26126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2655825" y="4231002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4D63918B-2456-C71E-E148-6A44F3F1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100" y="3570694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336483" y="4247800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kg</a:t>
            </a:r>
            <a:endParaRPr lang="ko-KR" altLang="en-US" sz="18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79" y="4018737"/>
            <a:ext cx="360000" cy="355000"/>
          </a:xfrm>
          <a:prstGeom prst="rect">
            <a:avLst/>
          </a:prstGeom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86" y="373482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54" y="423604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DB9F33E-8DB4-FC5A-BE2D-1C351B15F02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A82A76E-D4B3-46D9-DB12-306EB6F1C8D8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id="{2475A116-6CF5-65B4-7F3A-D94461D2AE28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FAF30F73-021E-2C1C-7C57-D01E250CD6F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47F8A5-F68D-30BE-D643-B34E574DF1A8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사전을 넣은 책가방의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가방의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kg)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빈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사전을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사전을 넣은 책가방의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6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5" name="직선 연결선 64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1310377" y="2492896"/>
            <a:ext cx="534985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763040" y="2492896"/>
            <a:ext cx="4965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63040" y="2939244"/>
            <a:ext cx="150427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98087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208888" y="2931702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343107" y="378148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34" y="3617269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338010" y="2899285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709" y="2682738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208888" y="2931702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343107" y="378148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4" y="3617269"/>
            <a:ext cx="360738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338010" y="2899285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09" y="2682738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05E4BC-84CF-EDA7-DF7B-6955D693724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6C355A-6177-EF9E-9DD9-9F2C6B94D3FA}"/>
              </a:ext>
            </a:extLst>
          </p:cNvPr>
          <p:cNvSpPr/>
          <p:nvPr/>
        </p:nvSpPr>
        <p:spPr>
          <a:xfrm>
            <a:off x="97485" y="3194974"/>
            <a:ext cx="6667165" cy="1854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FC7C70DF-4FEE-74D5-7639-22F429989544}"/>
              </a:ext>
            </a:extLst>
          </p:cNvPr>
          <p:cNvSpPr/>
          <p:nvPr/>
        </p:nvSpPr>
        <p:spPr>
          <a:xfrm>
            <a:off x="243218" y="303295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585FBED4-1764-2F26-15C0-E9701FC5FAF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42"/>
              </p:ext>
            </p:extLst>
          </p:nvPr>
        </p:nvGraphicFramePr>
        <p:xfrm>
          <a:off x="1907074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9117"/>
              </p:ext>
            </p:extLst>
          </p:nvPr>
        </p:nvGraphicFramePr>
        <p:xfrm>
          <a:off x="3658443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037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61" y="2325314"/>
            <a:ext cx="4238634" cy="24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879812" y="491648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545" y="477073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6708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CC42311.jpg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4-2-3(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1562" y="2821493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2673" y="2924944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1820" y="4293096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5.8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7075" y="4952491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61" y="2325314"/>
            <a:ext cx="4238634" cy="24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879812" y="491648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45" y="4770733"/>
            <a:ext cx="360738" cy="355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821562" y="2821493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62673" y="2924944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1730" y="4293096"/>
            <a:ext cx="922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5.8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7075" y="4952491"/>
            <a:ext cx="5148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151746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변의 길이의 합은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E5D8DE4-CC5A-A3C6-322F-F276EBFAEAB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6C355A-6177-EF9E-9DD9-9F2C6B94D3FA}"/>
              </a:ext>
            </a:extLst>
          </p:cNvPr>
          <p:cNvSpPr/>
          <p:nvPr/>
        </p:nvSpPr>
        <p:spPr>
          <a:xfrm>
            <a:off x="97485" y="3194974"/>
            <a:ext cx="6667165" cy="1854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id="{FC7C70DF-4FEE-74D5-7639-22F429989544}"/>
              </a:ext>
            </a:extLst>
          </p:cNvPr>
          <p:cNvSpPr/>
          <p:nvPr/>
        </p:nvSpPr>
        <p:spPr>
          <a:xfrm>
            <a:off x="243218" y="303295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585FBED4-1764-2F26-15C0-E9701FC5FAF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1163"/>
              </p:ext>
            </p:extLst>
          </p:nvPr>
        </p:nvGraphicFramePr>
        <p:xfrm>
          <a:off x="179969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56" y="399516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046"/>
              </p:ext>
            </p:extLst>
          </p:nvPr>
        </p:nvGraphicFramePr>
        <p:xfrm>
          <a:off x="4131250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id="{8F24CE33-4F6E-7EBB-8F52-C233E71B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46882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8A36F-CFC7-AD87-8D92-CF27AADAF2F9}"/>
              </a:ext>
            </a:extLst>
          </p:cNvPr>
          <p:cNvSpPr txBox="1"/>
          <p:nvPr/>
        </p:nvSpPr>
        <p:spPr>
          <a:xfrm>
            <a:off x="2247558" y="4981972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A2799EE-6D4C-2FEB-D758-0A2C292412B2}"/>
              </a:ext>
            </a:extLst>
          </p:cNvPr>
          <p:cNvGrpSpPr/>
          <p:nvPr/>
        </p:nvGrpSpPr>
        <p:grpSpPr>
          <a:xfrm>
            <a:off x="4021278" y="4884181"/>
            <a:ext cx="759148" cy="482512"/>
            <a:chOff x="1772366" y="3623794"/>
            <a:chExt cx="759148" cy="482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96A38FE-C3CB-7440-6562-D92E2054F47C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F34470F8-4DAF-D1F2-824E-D39485FD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FAD6FD4-5C98-158F-562F-D9D944595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816" y="1910970"/>
            <a:ext cx="2956240" cy="2896818"/>
          </a:xfrm>
          <a:prstGeom prst="rect">
            <a:avLst/>
          </a:prstGeom>
        </p:spPr>
      </p:pic>
      <p:pic>
        <p:nvPicPr>
          <p:cNvPr id="50" name="Picture 31">
            <a:extLst>
              <a:ext uri="{FF2B5EF4-FFF2-40B4-BE49-F238E27FC236}">
                <a16:creationId xmlns:a16="http://schemas.microsoft.com/office/drawing/2014/main" id="{A7B3E25F-3341-1F99-3A3E-0A83B9A3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41" y="50708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52" y="33593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3287081" y="3367424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115786" y="2060848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12324" y="2060848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71983" y="3351457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069690" y="3065527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그림에 겹쳐지지 않게 우측으로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이미지도 동일하게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ABA057B-1493-A82D-3DF7-7C55958FE5D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18"/>
          <a:stretch/>
        </p:blipFill>
        <p:spPr>
          <a:xfrm>
            <a:off x="7107119" y="3525623"/>
            <a:ext cx="1914437" cy="177558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8447881" y="3441910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447881" y="4262466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34D25AC-8391-0096-41CA-1DBCE670D190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460532" y="3465004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796572" y="3328237"/>
            <a:ext cx="759148" cy="482512"/>
            <a:chOff x="1772366" y="3623794"/>
            <a:chExt cx="759148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9525"/>
              </p:ext>
            </p:extLst>
          </p:nvPr>
        </p:nvGraphicFramePr>
        <p:xfrm>
          <a:off x="4535996" y="2814051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75102" y="3994155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91" y="4028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18559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4695119" y="2685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86034A-18A4-C5BD-182F-95287A0DF27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460532" y="3465004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796572" y="3328237"/>
            <a:ext cx="759148" cy="482512"/>
            <a:chOff x="1772366" y="3623794"/>
            <a:chExt cx="759148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46086"/>
              </p:ext>
            </p:extLst>
          </p:nvPr>
        </p:nvGraphicFramePr>
        <p:xfrm>
          <a:off x="4535996" y="2814051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75102" y="3994155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91" y="4028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01A282-C90C-3238-7BE1-CFC46F26A9E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297F29-DFAF-809E-7F6A-802F018C8BB2}"/>
              </a:ext>
            </a:extLst>
          </p:cNvPr>
          <p:cNvGrpSpPr/>
          <p:nvPr/>
        </p:nvGrpSpPr>
        <p:grpSpPr>
          <a:xfrm>
            <a:off x="251521" y="3032956"/>
            <a:ext cx="6503860" cy="2204409"/>
            <a:chOff x="245704" y="3068881"/>
            <a:chExt cx="6503860" cy="220440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BBDA87-C0EE-702C-B382-0A1CC1B3BFD4}"/>
                </a:ext>
              </a:extLst>
            </p:cNvPr>
            <p:cNvSpPr/>
            <p:nvPr/>
          </p:nvSpPr>
          <p:spPr>
            <a:xfrm>
              <a:off x="245704" y="3230900"/>
              <a:ext cx="6503860" cy="18542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4F3AFCDE-3F9C-60AB-AECC-D55AE3312398}"/>
                </a:ext>
              </a:extLst>
            </p:cNvPr>
            <p:cNvSpPr/>
            <p:nvPr/>
          </p:nvSpPr>
          <p:spPr>
            <a:xfrm>
              <a:off x="338478" y="30688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1B4C0E71-81A5-5924-4EF3-770970D26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85030"/>
              </p:ext>
            </p:extLst>
          </p:nvPr>
        </p:nvGraphicFramePr>
        <p:xfrm>
          <a:off x="2915186" y="3429000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784763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소고기와 돼지고기는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657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291146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48835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소고기는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 kg,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돼지고기는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7737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688793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655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72D5E31-109A-7105-298B-82667C8DDB96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A8DBF5C-3DAB-A276-0948-DDAB20E27B4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90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763688" y="2592208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819353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4247964" y="2592208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4303629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763688" y="2592208"/>
            <a:ext cx="1080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819353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4247964" y="2592208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4303629" y="3821390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BA54CBE-8906-BB2D-1F6B-C38EB4EB820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4E96CD60-9CE7-F37A-AFD1-E792182958D3}"/>
              </a:ext>
            </a:extLst>
          </p:cNvPr>
          <p:cNvGrpSpPr/>
          <p:nvPr/>
        </p:nvGrpSpPr>
        <p:grpSpPr>
          <a:xfrm>
            <a:off x="251521" y="4056549"/>
            <a:ext cx="6503860" cy="1180816"/>
            <a:chOff x="245704" y="4092474"/>
            <a:chExt cx="6503860" cy="118081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FBAEAF1-9C01-24AC-E6FD-084B0879091D}"/>
                </a:ext>
              </a:extLst>
            </p:cNvPr>
            <p:cNvSpPr/>
            <p:nvPr/>
          </p:nvSpPr>
          <p:spPr>
            <a:xfrm>
              <a:off x="245704" y="4263222"/>
              <a:ext cx="6503860" cy="8219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id="{83B69C0D-CE18-670E-4184-CE1B9BBDEA8E}"/>
                </a:ext>
              </a:extLst>
            </p:cNvPr>
            <p:cNvSpPr/>
            <p:nvPr/>
          </p:nvSpPr>
          <p:spPr>
            <a:xfrm>
              <a:off x="338478" y="40924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46217ACE-3174-7C97-E7F6-A4578B716AC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73A7B76-73E1-A46C-02FB-3DD04AAA85C7}"/>
              </a:ext>
            </a:extLst>
          </p:cNvPr>
          <p:cNvSpPr txBox="1"/>
          <p:nvPr/>
        </p:nvSpPr>
        <p:spPr>
          <a:xfrm>
            <a:off x="431540" y="434109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1.2, 0.5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FB8A599C-822D-8FA8-E328-98978452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06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25DB297-4075-31DC-8E63-9BCB7DA19F5F}"/>
              </a:ext>
            </a:extLst>
          </p:cNvPr>
          <p:cNvSpPr txBox="1"/>
          <p:nvPr/>
        </p:nvSpPr>
        <p:spPr>
          <a:xfrm>
            <a:off x="431540" y="4676375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9094BC65-D8BD-008E-411D-B791DDB9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59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90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3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E9FEF2E4-600F-5763-EC0A-7E72D4B2D284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794041" cy="537565"/>
            <a:chOff x="5918873" y="1660849"/>
            <a:chExt cx="794041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427024" y="411071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8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1" name="직선 연결선 90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1D5651-98AC-6E24-7025-53A2B4404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1207343" cy="537565"/>
            <a:chOff x="5918873" y="1660849"/>
            <a:chExt cx="1207343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827425" y="410247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5EE79ACA-0C52-A741-D7D6-1864DE2E615E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365BA7-DBB0-44EC-9F23-7C3549D68F2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운동화가 담긴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모서리가 둥근 직사각형 38">
              <a:extLst>
                <a:ext uri="{FF2B5EF4-FFF2-40B4-BE49-F238E27FC236}">
                  <a16:creationId xmlns:a16="http://schemas.microsoft.com/office/drawing/2014/main" id="{9C57DD5A-F6D8-3303-E53B-13A3DD2B52E9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FF8B197F-6B3E-68A9-FC32-1226100B54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58514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53" y="258218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직선 연결선 100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3607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9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3C427C23-06C3-8446-05FF-8B4F2686967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3D953FA-D315-6696-DE80-AF383937925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84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88" name="모서리가 둥근 직사각형 87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id="{4AE345F8-4F0B-0C13-8BD2-B44AB9C8E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89230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4341A3BE-6FD3-9D85-22CD-777D67DCB63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69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9B3F6D1-7163-3A03-BA09-738ECB62275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모서리가 둥근 직사각형 120"/>
          <p:cNvSpPr/>
          <p:nvPr/>
        </p:nvSpPr>
        <p:spPr>
          <a:xfrm>
            <a:off x="5715973" y="44563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F6779CD-D8FD-DDF3-0422-0E0D53AF7DA8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107AC2-23A5-95D8-22EA-C1B717B0A55B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38">
              <a:extLst>
                <a:ext uri="{FF2B5EF4-FFF2-40B4-BE49-F238E27FC236}">
                  <a16:creationId xmlns:a16="http://schemas.microsoft.com/office/drawing/2014/main" id="{CCE84756-8FDC-3783-FEE9-DE0B843BE537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6DBF78F-9784-4E27-4EF5-0372BE6A90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5A6BD4D-CCC9-A23C-F75A-2D79B5CD23C4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C45B8-EECD-0B61-B6F9-5C65B407CC22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진기가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id="{C457DEE9-5DCE-1481-3831-AEAD0D6F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>
            <a:extLst>
              <a:ext uri="{FF2B5EF4-FFF2-40B4-BE49-F238E27FC236}">
                <a16:creationId xmlns:a16="http://schemas.microsoft.com/office/drawing/2014/main" id="{5E72A0C6-B981-08CC-0E8A-F6EFFF00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6ECEC7B-0184-D651-7A8F-FDDC54AF1F5A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은혜와 진기가 생각하는 소수의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5EA52A86-F85D-1912-9B89-B7826793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187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모서리가 둥근 직사각형 61">
            <a:extLst>
              <a:ext uri="{FF2B5EF4-FFF2-40B4-BE49-F238E27FC236}">
                <a16:creationId xmlns:a16="http://schemas.microsoft.com/office/drawing/2014/main" id="{F31B2A2F-F862-891A-DC03-263802EAB274}"/>
              </a:ext>
            </a:extLst>
          </p:cNvPr>
          <p:cNvSpPr/>
          <p:nvPr/>
        </p:nvSpPr>
        <p:spPr>
          <a:xfrm>
            <a:off x="1676869" y="2431537"/>
            <a:ext cx="4803343" cy="68589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CDB7BEC-95F2-BAB5-309F-0ECC297F3EF7}"/>
              </a:ext>
            </a:extLst>
          </p:cNvPr>
          <p:cNvSpPr/>
          <p:nvPr/>
        </p:nvSpPr>
        <p:spPr>
          <a:xfrm rot="5400000" flipV="1">
            <a:off x="1568114" y="2608094"/>
            <a:ext cx="80732" cy="13677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AF7D5B-99DE-A7FA-69C5-C1C162A0978D}"/>
              </a:ext>
            </a:extLst>
          </p:cNvPr>
          <p:cNvSpPr/>
          <p:nvPr/>
        </p:nvSpPr>
        <p:spPr>
          <a:xfrm>
            <a:off x="1701472" y="2530062"/>
            <a:ext cx="4720462" cy="4941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생각하는 소수는 일의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수야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69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49" y="3620422"/>
            <a:ext cx="893601" cy="8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2" y="2312876"/>
            <a:ext cx="975834" cy="9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모서리가 둥근 직사각형 120"/>
          <p:cNvSpPr/>
          <p:nvPr/>
        </p:nvSpPr>
        <p:spPr>
          <a:xfrm>
            <a:off x="5715973" y="44563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F6779CD-D8FD-DDF3-0422-0E0D53AF7DA8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107AC2-23A5-95D8-22EA-C1B717B0A55B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38">
              <a:extLst>
                <a:ext uri="{FF2B5EF4-FFF2-40B4-BE49-F238E27FC236}">
                  <a16:creationId xmlns:a16="http://schemas.microsoft.com/office/drawing/2014/main" id="{CCE84756-8FDC-3783-FEE9-DE0B843BE537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6DBF78F-9784-4E27-4EF5-0372BE6A90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5A6BD4D-CCC9-A23C-F75A-2D79B5CD23C4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C45B8-EECD-0B61-B6F9-5C65B407CC22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진기가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id="{C457DEE9-5DCE-1481-3831-AEAD0D6F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>
            <a:extLst>
              <a:ext uri="{FF2B5EF4-FFF2-40B4-BE49-F238E27FC236}">
                <a16:creationId xmlns:a16="http://schemas.microsoft.com/office/drawing/2014/main" id="{5E72A0C6-B981-08CC-0E8A-F6EFFF00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6ECEC7B-0184-D651-7A8F-FDDC54AF1F5A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은혜와 진기가 생각하는 소수의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5EA52A86-F85D-1912-9B89-B7826793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7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045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5"/>
            <a:ext cx="691226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3528" y="1106891"/>
            <a:ext cx="3420380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점심은 아빠가 요리사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아빠께서 고기를 굽는 동안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나는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깨끗하게 씻은 채소를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구웠어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좋아하는 소고기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kg,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맛있게 냠냠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가족이 먹은 고기가 얼마나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81143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지호네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먹은 소고기와 돼지고기는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730455"/>
            <a:ext cx="2974460" cy="928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고기를 모두 저울 위에 올려놓아 무게를 재면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519472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6D828F-4595-B050-DDDF-DFF8D961DD68}"/>
              </a:ext>
            </a:extLst>
          </p:cNvPr>
          <p:cNvSpPr/>
          <p:nvPr/>
        </p:nvSpPr>
        <p:spPr bwMode="auto">
          <a:xfrm>
            <a:off x="3916115" y="3703435"/>
            <a:ext cx="2974460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고기의 무게를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CF1C57D5-C26D-3EA8-64C3-E5F13456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72" y="3481464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81578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소고기와 돼지고기의 전체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넘을까요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80171"/>
            <a:ext cx="2974460" cy="588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kg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을 넘지 않을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269188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4344E048-127C-C5B9-A09C-49F069F3F8C5}"/>
              </a:ext>
            </a:extLst>
          </p:cNvPr>
          <p:cNvSpPr txBox="1"/>
          <p:nvPr/>
        </p:nvSpPr>
        <p:spPr>
          <a:xfrm>
            <a:off x="3852000" y="182014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왜 그렇게 생각했나요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A48CBF-A339-98CA-6087-1BA6E968755F}"/>
              </a:ext>
            </a:extLst>
          </p:cNvPr>
          <p:cNvSpPr/>
          <p:nvPr/>
        </p:nvSpPr>
        <p:spPr bwMode="auto">
          <a:xfrm>
            <a:off x="3916115" y="2199343"/>
            <a:ext cx="2974460" cy="1516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소고기와 돼지고기를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나타내면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500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300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500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300 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더하면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1000 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작기 때문입니다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817E89B-283E-76D8-A4A4-9A8FABCC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988360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" y="1609730"/>
            <a:ext cx="3628248" cy="397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2905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-508" y="2463860"/>
            <a:ext cx="19170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돼지고기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 kg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4018" y="1630801"/>
            <a:ext cx="2810156" cy="8253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뜨거우니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조심해야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2375756" y="2482578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701507" y="1302430"/>
            <a:ext cx="2277494" cy="313547"/>
            <a:chOff x="623133" y="5445224"/>
            <a:chExt cx="2277494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4788BC9A-81F9-A325-CE52-924F5967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431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3825044"/>
            <a:ext cx="2974460" cy="1294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절반으로 두 번 더하면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되는데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작은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을 더하면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작기 때문입니다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5" y="49102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43297</TotalTime>
  <Words>3715</Words>
  <Application>Microsoft Office PowerPoint</Application>
  <PresentationFormat>화면 슬라이드 쇼(4:3)</PresentationFormat>
  <Paragraphs>1266</Paragraphs>
  <Slides>46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8058</cp:revision>
  <cp:lastPrinted>2021-12-20T01:30:02Z</cp:lastPrinted>
  <dcterms:created xsi:type="dcterms:W3CDTF">2008-07-15T12:19:11Z</dcterms:created>
  <dcterms:modified xsi:type="dcterms:W3CDTF">2022-06-30T06:25:18Z</dcterms:modified>
</cp:coreProperties>
</file>