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74" r:id="rId9"/>
    <p:sldId id="1097" r:id="rId10"/>
    <p:sldId id="1289" r:id="rId11"/>
    <p:sldId id="1444" r:id="rId12"/>
    <p:sldId id="1447" r:id="rId13"/>
    <p:sldId id="1445" r:id="rId14"/>
    <p:sldId id="1382" r:id="rId15"/>
    <p:sldId id="1485" r:id="rId16"/>
    <p:sldId id="1449" r:id="rId17"/>
    <p:sldId id="1450" r:id="rId18"/>
    <p:sldId id="1412" r:id="rId19"/>
    <p:sldId id="1486" r:id="rId20"/>
    <p:sldId id="1431" r:id="rId21"/>
    <p:sldId id="1489" r:id="rId22"/>
    <p:sldId id="1297" r:id="rId23"/>
    <p:sldId id="1315" r:id="rId24"/>
    <p:sldId id="1316" r:id="rId25"/>
    <p:sldId id="1322" r:id="rId26"/>
    <p:sldId id="1475" r:id="rId27"/>
    <p:sldId id="1323" r:id="rId28"/>
    <p:sldId id="1476" r:id="rId29"/>
    <p:sldId id="1324" r:id="rId30"/>
    <p:sldId id="1477" r:id="rId31"/>
    <p:sldId id="1342" r:id="rId32"/>
    <p:sldId id="1478" r:id="rId33"/>
    <p:sldId id="1418" r:id="rId34"/>
    <p:sldId id="1479" r:id="rId35"/>
    <p:sldId id="1358" r:id="rId36"/>
    <p:sldId id="1480" r:id="rId37"/>
    <p:sldId id="1366" r:id="rId38"/>
    <p:sldId id="1481" r:id="rId39"/>
    <p:sldId id="1320" r:id="rId40"/>
    <p:sldId id="1482" r:id="rId41"/>
    <p:sldId id="1321" r:id="rId42"/>
    <p:sldId id="1487" r:id="rId43"/>
    <p:sldId id="1343" r:id="rId44"/>
    <p:sldId id="1484" r:id="rId45"/>
    <p:sldId id="1488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771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301_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11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520345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35699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5599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036120" y="103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25751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단위로 바꾸어 뺍니다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094161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2970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764012"/>
            <a:ext cx="5827693" cy="6649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0.91(91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0.43(43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      표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600660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8035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0499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572454"/>
            <a:ext cx="1311185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12" y="2387892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3F5BC-226C-79F6-2CAC-83C1B255E5E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7EB96-D481-2F46-D5AA-329619BB837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app\resource\contents\lesson03\ops\lesson03\mm_42_3_08_03_02.html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84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받아내림수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답 칸 크기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25px, bold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B27187-8958-43B7-AAD0-676247BF4AE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6" name="그룹 6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9326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717109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4333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67186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9" name="그림 19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463" y="2860926"/>
            <a:ext cx="360000" cy="355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958" y="2860926"/>
            <a:ext cx="360000" cy="3550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graphicFrame>
        <p:nvGraphicFramePr>
          <p:cNvPr id="20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1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1043608" y="287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63" y="3807252"/>
            <a:ext cx="3291111" cy="8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50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74" y="2879405"/>
            <a:ext cx="2400188" cy="102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78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40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E324A8-9CC5-285B-2470-593588F7B10B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DA7D2669-5F61-9902-A809-869935BAB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081340-C475-2C3E-B3B4-0F6635B265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8D390B72-02DE-7E31-755A-FEA30E43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>
            <a:extLst>
              <a:ext uri="{FF2B5EF4-FFF2-40B4-BE49-F238E27FC236}">
                <a16:creationId xmlns:a16="http://schemas.microsoft.com/office/drawing/2014/main" id="{43C4C988-9041-BF38-9748-3EBE7215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459825E3-E916-547D-968E-78F60286D2C5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368B6C17-A6D1-CF32-12FE-A40996E1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114" name="직선 연결선 11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그림 14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69570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326" y="2860926"/>
            <a:ext cx="360000" cy="355000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4696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550" y="2860926"/>
            <a:ext cx="360000" cy="355000"/>
          </a:xfrm>
          <a:prstGeom prst="rect">
            <a:avLst/>
          </a:prstGeom>
        </p:spPr>
      </p:pic>
      <p:cxnSp>
        <p:nvCxnSpPr>
          <p:cNvPr id="171" name="직선 연결선 170"/>
          <p:cNvCxnSpPr/>
          <p:nvPr/>
        </p:nvCxnSpPr>
        <p:spPr bwMode="auto">
          <a:xfrm flipH="1">
            <a:off x="319609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/>
          <p:cNvCxnSpPr/>
          <p:nvPr/>
        </p:nvCxnSpPr>
        <p:spPr bwMode="auto">
          <a:xfrm flipH="1">
            <a:off x="5346167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31270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86" y="2860926"/>
            <a:ext cx="360000" cy="35500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8113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869" y="2860926"/>
            <a:ext cx="360000" cy="355000"/>
          </a:xfrm>
          <a:prstGeom prst="rect">
            <a:avLst/>
          </a:prstGeom>
        </p:spPr>
      </p:pic>
      <p:graphicFrame>
        <p:nvGraphicFramePr>
          <p:cNvPr id="1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00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뺐습니다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4128F-4B3B-D501-615C-6B53FAAEB2B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50739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609"/>
              </p:ext>
            </p:extLst>
          </p:nvPr>
        </p:nvGraphicFramePr>
        <p:xfrm>
          <a:off x="3874084" y="3546172"/>
          <a:ext cx="1250306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3773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호수까지 남은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46014" y="5272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4081"/>
              </p:ext>
            </p:extLst>
          </p:nvPr>
        </p:nvGraphicFramePr>
        <p:xfrm>
          <a:off x="264174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2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뺄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셈 알아보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46208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03295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76" y="2999472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8846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13251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95" y="299947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16" y="2963694"/>
            <a:ext cx="360000" cy="355000"/>
          </a:xfrm>
          <a:prstGeom prst="rect">
            <a:avLst/>
          </a:prstGeom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그대로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cdata2.tsherpa.co.kr/tsherpa/MultiMedia/Flash/2020/curri/index.html?flashxmlnum=ost1208&amp;classa=A8-C1-42-MM-MM-04-04-09-0-0-0-0&amp;classno=MM_42_04/suh_0402_03_0009/suh_0402_03_0009_301_1.html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83768" y="3026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05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4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20313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80690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3_001_2015</a:t>
                      </a:r>
                      <a:r>
                        <a:rPr lang="ko-KR" altLang="en-US" sz="1000" dirty="0" smtClean="0"/>
                        <a:t>개정</a:t>
                      </a:r>
                      <a:r>
                        <a:rPr lang="en-US" altLang="ko-KR" sz="1000" dirty="0" smtClean="0"/>
                        <a:t>\</a:t>
                      </a: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\app\resource\contents\lesson03\ops\lesson03\images\mm_42_3_08_07_02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66AC4D-363C-FE0C-EFC6-4ACA6C20CAC0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1CA759-8FD7-FC86-6B1D-0B2B22F7AF6E}"/>
              </a:ext>
            </a:extLst>
          </p:cNvPr>
          <p:cNvSpPr/>
          <p:nvPr/>
        </p:nvSpPr>
        <p:spPr>
          <a:xfrm>
            <a:off x="97485" y="3676144"/>
            <a:ext cx="6667165" cy="132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BF8919F4-3A0E-54AC-4CDF-1DAD64067A65}"/>
              </a:ext>
            </a:extLst>
          </p:cNvPr>
          <p:cNvSpPr/>
          <p:nvPr/>
        </p:nvSpPr>
        <p:spPr>
          <a:xfrm>
            <a:off x="243218" y="355117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A6237E26-5518-EDD7-C0B2-B94B770D5EF1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20D42-FE7E-7A72-8B5C-36B8F3956725}"/>
              </a:ext>
            </a:extLst>
          </p:cNvPr>
          <p:cNvSpPr txBox="1"/>
          <p:nvPr/>
        </p:nvSpPr>
        <p:spPr>
          <a:xfrm>
            <a:off x="385520" y="3973527"/>
            <a:ext cx="631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4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85F131-6745-E37B-CA89-A24394ACBE06}"/>
              </a:ext>
            </a:extLst>
          </p:cNvPr>
          <p:cNvSpPr/>
          <p:nvPr/>
        </p:nvSpPr>
        <p:spPr bwMode="auto">
          <a:xfrm>
            <a:off x="3179810" y="3290356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C643C89-6C34-8BE3-D724-A3DC0FF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37" y="3129654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0C85229-FC1F-2BBC-D083-7AB27E31D296}"/>
              </a:ext>
            </a:extLst>
          </p:cNvPr>
          <p:cNvSpPr/>
          <p:nvPr/>
        </p:nvSpPr>
        <p:spPr>
          <a:xfrm>
            <a:off x="4943663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54" y="33067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4EFC5-9B37-B0FA-E744-9253FEBC7928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27F25-3D3A-44BC-315D-7FAB936C2F5F}"/>
              </a:ext>
            </a:extLst>
          </p:cNvPr>
          <p:cNvSpPr/>
          <p:nvPr/>
        </p:nvSpPr>
        <p:spPr>
          <a:xfrm>
            <a:off x="97485" y="2816932"/>
            <a:ext cx="6667165" cy="2184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69AE6DC2-2EA2-B98E-6C0B-3E7D3735D1B8}"/>
              </a:ext>
            </a:extLst>
          </p:cNvPr>
          <p:cNvSpPr/>
          <p:nvPr/>
        </p:nvSpPr>
        <p:spPr>
          <a:xfrm>
            <a:off x="243218" y="26858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072190A6-2470-2526-A2C8-D6CF176828DB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E3294-816C-D763-DC2B-F166B5D37E47}"/>
              </a:ext>
            </a:extLst>
          </p:cNvPr>
          <p:cNvSpPr txBox="1"/>
          <p:nvPr/>
        </p:nvSpPr>
        <p:spPr>
          <a:xfrm>
            <a:off x="385520" y="456884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계산 결과가 가장 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것은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5" y="456884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64011"/>
              </p:ext>
            </p:extLst>
          </p:nvPr>
        </p:nvGraphicFramePr>
        <p:xfrm>
          <a:off x="50697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03296"/>
              </p:ext>
            </p:extLst>
          </p:nvPr>
        </p:nvGraphicFramePr>
        <p:xfrm>
          <a:off x="277163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7033"/>
              </p:ext>
            </p:extLst>
          </p:nvPr>
        </p:nvGraphicFramePr>
        <p:xfrm>
          <a:off x="4726022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1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1405994" y="3800363"/>
            <a:ext cx="62263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집에서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3074255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082" y="3624372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4498909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36" y="3624372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9" y="379263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0DF357-CB7E-44EF-7CF5-265F145B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" y="917764"/>
            <a:ext cx="6883337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081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mm_42_3_08_02_01_ani.mp4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4" y="890490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호수까지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506977" y="3800363"/>
            <a:ext cx="62263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집에서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2175238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5" y="3624372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3599892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19" y="3624372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F297B1-F1CF-C451-7016-9A3DB2A4925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71ED0A-1695-8885-C9D5-1D8B72294D29}"/>
              </a:ext>
            </a:extLst>
          </p:cNvPr>
          <p:cNvSpPr/>
          <p:nvPr/>
        </p:nvSpPr>
        <p:spPr>
          <a:xfrm>
            <a:off x="97485" y="3912397"/>
            <a:ext cx="6667165" cy="1137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A874FCB5-3346-A510-9FF6-E4427B13138A}"/>
              </a:ext>
            </a:extLst>
          </p:cNvPr>
          <p:cNvSpPr/>
          <p:nvPr/>
        </p:nvSpPr>
        <p:spPr>
          <a:xfrm>
            <a:off x="243218" y="376245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3DED85DC-8145-8CA4-CD00-7F858D6631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16AC05-02F0-E605-E9DB-159A8999591F}"/>
              </a:ext>
            </a:extLst>
          </p:cNvPr>
          <p:cNvSpPr txBox="1"/>
          <p:nvPr/>
        </p:nvSpPr>
        <p:spPr>
          <a:xfrm>
            <a:off x="378167" y="426269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학교가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현기네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집에서 학교가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1.07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6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6B831-9364-3EAB-521D-FE0AB2C3526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48700"/>
              </p:ext>
            </p:extLst>
          </p:nvPr>
        </p:nvGraphicFramePr>
        <p:xfrm>
          <a:off x="293132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5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직선 연결선 67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71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4" name="직선 연결선 8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82A3CC-483C-3EC7-9F52-38E7CD8898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50B292-76E8-88A6-4062-CCCF992F250B}"/>
              </a:ext>
            </a:extLst>
          </p:cNvPr>
          <p:cNvSpPr/>
          <p:nvPr/>
        </p:nvSpPr>
        <p:spPr>
          <a:xfrm>
            <a:off x="131472" y="3751928"/>
            <a:ext cx="6667165" cy="1297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:a16="http://schemas.microsoft.com/office/drawing/2014/main" id="{B682848C-0014-D860-893D-B99B4E25B244}"/>
              </a:ext>
            </a:extLst>
          </p:cNvPr>
          <p:cNvSpPr/>
          <p:nvPr/>
        </p:nvSpPr>
        <p:spPr>
          <a:xfrm>
            <a:off x="277205" y="360902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B2F9BE9-12F3-AAC3-E8D2-3DF5B8A29D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07E30-8C10-C268-DFE1-150D85D1E47C}"/>
              </a:ext>
            </a:extLst>
          </p:cNvPr>
          <p:cNvSpPr txBox="1"/>
          <p:nvPr/>
        </p:nvSpPr>
        <p:spPr>
          <a:xfrm>
            <a:off x="344219" y="4074167"/>
            <a:ext cx="618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도영이의 몸무게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수일이의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44.2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42.65 (kg)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3192995" y="261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26186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Group 1072">
            <a:extLst>
              <a:ext uri="{FF2B5EF4-FFF2-40B4-BE49-F238E27FC236}">
                <a16:creationId xmlns:a16="http://schemas.microsoft.com/office/drawing/2014/main" id="{D304C582-B5A3-DDBF-23CA-63A9C5A9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8877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https://cdata2.tsherpa.co.kr/tsherpa/MultiMedia/Flash/2020/curri/index.html?flashxmlnum=ost1208&amp;classa=A8-C1-42-MM-MM-04-04-09-0-0-0-0&amp;classno=MM_42_04/suh_0402_03_0009/suh_0402_03_0009_401_1.html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7FF4E249-322E-FEA0-E081-E72724D1D1B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0F9ACB9E-E7DF-32D0-EB5C-F533198A3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8371" y="2816932"/>
            <a:ext cx="2054030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689809-CA42-BB44-68B0-5E8CB70AE01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8155"/>
              </p:ext>
            </p:extLst>
          </p:nvPr>
        </p:nvGraphicFramePr>
        <p:xfrm>
          <a:off x="2663788" y="3457808"/>
          <a:ext cx="157252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3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1115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5141603" y="2506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38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004CF1-E0CC-6245-06B4-178BFEF036B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6513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5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19807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3731" y="530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29594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563843" y="2389660"/>
            <a:ext cx="1679005" cy="358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86" y="2240868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5698059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1E1053-8DA0-2220-91E3-F86383C9BD9C}"/>
              </a:ext>
            </a:extLst>
          </p:cNvPr>
          <p:cNvGrpSpPr/>
          <p:nvPr/>
        </p:nvGrpSpPr>
        <p:grpSpPr>
          <a:xfrm>
            <a:off x="6286586" y="1296183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0697F8-E267-5F63-7204-80AF126EC25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6F6D91-BC21-9C2C-F4DB-033D50CE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41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DF849-E1C2-ECBF-9390-2B5141909CA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1068"/>
              </p:ext>
            </p:extLst>
          </p:nvPr>
        </p:nvGraphicFramePr>
        <p:xfrm>
          <a:off x="2715400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B3F30DE-4C61-B567-2A0B-7F9E06FE587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9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CD143F-32C3-DD54-DA42-D3461340D315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FDB16EF5-4BDA-87F3-780D-F1AC9283B37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4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7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1" name="직선 연결선 8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CA6FC-D1BB-9772-DE13-60BBE9CD60A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마시고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103F18F-ED0E-0419-071D-F1D2359B3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78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마시고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1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4273" y="70328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0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" y="703280"/>
            <a:ext cx="687949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7544" y="1160748"/>
            <a:ext cx="2745444" cy="26282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출발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도란도란 가족들과 이야기를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나누다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보니 입구에서부터 벌써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걸었어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전체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가야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호수에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6994" y="2076945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693687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51281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802803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 입구에서부터 지금까지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걸었나요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4174229" y="2416169"/>
            <a:ext cx="2458232" cy="451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걸었습니다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52" y="2273661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89E0A-E310-2B8E-9ACD-2D9614B62348}"/>
              </a:ext>
            </a:extLst>
          </p:cNvPr>
          <p:cNvGrpSpPr/>
          <p:nvPr/>
        </p:nvGrpSpPr>
        <p:grpSpPr>
          <a:xfrm>
            <a:off x="6376087" y="1296183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348E52D-66AA-3CD9-2639-DB29B8CD030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384B7F-C72D-1963-F01F-ADDD95F9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12974" y="1289597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90376"/>
            <a:ext cx="2974460" cy="654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절반 정도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31287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55262" y="1297048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어림했나요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123323"/>
            <a:ext cx="2974460" cy="14479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 생각하고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지도에서 절반 정도 걸었으니 남은 거리는 나머지 절반인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라고 어림했습니다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82195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576772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9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43291</TotalTime>
  <Words>3481</Words>
  <Application>Microsoft Office PowerPoint</Application>
  <PresentationFormat>화면 슬라이드 쇼(4:3)</PresentationFormat>
  <Paragraphs>1246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8174</cp:revision>
  <cp:lastPrinted>2021-12-20T01:30:02Z</cp:lastPrinted>
  <dcterms:created xsi:type="dcterms:W3CDTF">2008-07-15T12:19:11Z</dcterms:created>
  <dcterms:modified xsi:type="dcterms:W3CDTF">2022-06-30T22:49:02Z</dcterms:modified>
</cp:coreProperties>
</file>