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83" r:id="rId5"/>
    <p:sldId id="1372" r:id="rId6"/>
    <p:sldId id="1387" r:id="rId7"/>
    <p:sldId id="1345" r:id="rId8"/>
    <p:sldId id="1385" r:id="rId9"/>
    <p:sldId id="1348" r:id="rId10"/>
    <p:sldId id="1386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BDECB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3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201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6161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891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655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4E855016-A2A4-6EAC-3C79-BD68EE47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02" y="2114244"/>
            <a:ext cx="3514394" cy="2286903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392613" y="3897052"/>
            <a:ext cx="393027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745670" y="3897052"/>
            <a:ext cx="108012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779912" y="2636912"/>
            <a:ext cx="32403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93554" y="3861048"/>
            <a:ext cx="32403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542632" y="3936770"/>
            <a:ext cx="73782" cy="2247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/>
          <p:cNvSpPr txBox="1"/>
          <p:nvPr/>
        </p:nvSpPr>
        <p:spPr>
          <a:xfrm>
            <a:off x="2440026" y="3861048"/>
            <a:ext cx="430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703882" y="2572707"/>
            <a:ext cx="430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362470" y="380904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832140" y="1159634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096362" y="1159634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60350" y="1159634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626609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D35A58-6F83-72C4-2B88-89B16F88CC83}"/>
              </a:ext>
            </a:extLst>
          </p:cNvPr>
          <p:cNvSpPr/>
          <p:nvPr/>
        </p:nvSpPr>
        <p:spPr bwMode="auto">
          <a:xfrm>
            <a:off x="3356070" y="4579930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EF8FA4F-2F2F-DD66-90B1-6FF31EBAA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180" y="4349640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176100" y="4529347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D9590E-D7A2-3922-6C33-FE5130B3349B}"/>
              </a:ext>
            </a:extLst>
          </p:cNvPr>
          <p:cNvSpPr/>
          <p:nvPr/>
        </p:nvSpPr>
        <p:spPr bwMode="auto">
          <a:xfrm>
            <a:off x="1295400" y="4068587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F1D793F-2EE9-F3B4-54C6-B2B85606B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510" y="3838297"/>
            <a:ext cx="360000" cy="355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3C4F91-E074-E514-6FB5-E0617470F944}"/>
              </a:ext>
            </a:extLst>
          </p:cNvPr>
          <p:cNvSpPr txBox="1"/>
          <p:nvPr/>
        </p:nvSpPr>
        <p:spPr>
          <a:xfrm>
            <a:off x="2115430" y="401800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2BD52-42FC-2572-57FF-84A1F6DF69A2}"/>
              </a:ext>
            </a:extLst>
          </p:cNvPr>
          <p:cNvSpPr/>
          <p:nvPr/>
        </p:nvSpPr>
        <p:spPr bwMode="auto">
          <a:xfrm>
            <a:off x="4787949" y="4068587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D373346-3D14-772D-0E25-A9B50C9A0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059" y="3838297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E2B74E-F81D-5A83-513B-D9AB71C0DACD}"/>
              </a:ext>
            </a:extLst>
          </p:cNvPr>
          <p:cNvSpPr txBox="1"/>
          <p:nvPr/>
        </p:nvSpPr>
        <p:spPr>
          <a:xfrm>
            <a:off x="5607979" y="401800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19FC85D-08BE-E56B-97D4-3AEE0040F548}"/>
              </a:ext>
            </a:extLst>
          </p:cNvPr>
          <p:cNvGrpSpPr/>
          <p:nvPr/>
        </p:nvGrpSpPr>
        <p:grpSpPr>
          <a:xfrm>
            <a:off x="215516" y="3645024"/>
            <a:ext cx="6667165" cy="1592341"/>
            <a:chOff x="192745" y="4004985"/>
            <a:chExt cx="6667165" cy="12683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0FB8D3A-F22A-D67A-C55C-D4DEAC533C64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6ADC11D4-29F0-E97E-4CF6-FF8F2A328115}"/>
                </a:ext>
              </a:extLst>
            </p:cNvPr>
            <p:cNvSpPr/>
            <p:nvPr/>
          </p:nvSpPr>
          <p:spPr>
            <a:xfrm>
              <a:off x="338478" y="4004985"/>
              <a:ext cx="738688" cy="30643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D7F352FF-C351-60EE-55DF-EF53B5849A3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DE2F023-4342-1BC5-EB87-B1BD6E424892}"/>
              </a:ext>
            </a:extLst>
          </p:cNvPr>
          <p:cNvSpPr txBox="1"/>
          <p:nvPr/>
        </p:nvSpPr>
        <p:spPr>
          <a:xfrm>
            <a:off x="328682" y="4054401"/>
            <a:ext cx="64950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+mn-ea"/>
                <a:ea typeface="+mn-ea"/>
              </a:rPr>
              <a:t>삼각형의 세 각의 크기의 합은 </a:t>
            </a:r>
            <a:r>
              <a:rPr lang="en-US" altLang="ko-KR" sz="1600" dirty="0">
                <a:latin typeface="+mn-ea"/>
                <a:ea typeface="+mn-ea"/>
              </a:rPr>
              <a:t>180°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㉠</a:t>
            </a:r>
            <a:r>
              <a:rPr lang="ko-KR" altLang="en-US" sz="1800" dirty="0" smtClean="0">
                <a:latin typeface="+mn-ea"/>
                <a:ea typeface="+mn-ea"/>
              </a:rPr>
              <a:t>＋</a:t>
            </a:r>
            <a:r>
              <a:rPr lang="ko-KR" altLang="en-US" sz="1800" dirty="0" smtClean="0">
                <a:latin typeface="+mn-ea"/>
                <a:ea typeface="+mn-ea"/>
              </a:rPr>
              <a:t>㉡</a:t>
            </a:r>
            <a:r>
              <a:rPr lang="ko-KR" altLang="en-US" sz="1800" dirty="0" smtClean="0">
                <a:latin typeface="+mn-ea"/>
                <a:ea typeface="+mn-ea"/>
              </a:rPr>
              <a:t>＋</a:t>
            </a:r>
            <a:r>
              <a:rPr lang="en-US" altLang="ko-KR" sz="1800" dirty="0" smtClean="0">
                <a:latin typeface="+mn-ea"/>
                <a:ea typeface="+mn-ea"/>
              </a:rPr>
              <a:t>60°</a:t>
            </a:r>
            <a:r>
              <a:rPr lang="ko-KR" altLang="en-US" sz="1800" dirty="0" smtClean="0">
                <a:latin typeface="+mn-ea"/>
                <a:ea typeface="+mn-ea"/>
              </a:rPr>
              <a:t>＝</a:t>
            </a:r>
            <a:r>
              <a:rPr lang="en-US" altLang="ko-KR" sz="1800" dirty="0" smtClean="0">
                <a:latin typeface="+mn-ea"/>
                <a:ea typeface="+mn-ea"/>
              </a:rPr>
              <a:t>180</a:t>
            </a:r>
            <a:r>
              <a:rPr lang="en-US" altLang="ko-KR" sz="1800" dirty="0">
                <a:latin typeface="+mn-ea"/>
                <a:ea typeface="+mn-ea"/>
              </a:rPr>
              <a:t>°</a:t>
            </a:r>
          </a:p>
          <a:p>
            <a:pPr algn="just"/>
            <a:r>
              <a:rPr lang="ko-KR" altLang="en-US" sz="1800" dirty="0">
                <a:latin typeface="+mn-ea"/>
                <a:ea typeface="+mn-ea"/>
              </a:rPr>
              <a:t>    </a:t>
            </a:r>
            <a:r>
              <a:rPr lang="ko-KR" altLang="en-US" sz="1800" dirty="0" smtClean="0">
                <a:latin typeface="+mn-ea"/>
                <a:ea typeface="+mn-ea"/>
              </a:rPr>
              <a:t>㉠</a:t>
            </a:r>
            <a:r>
              <a:rPr lang="ko-KR" altLang="en-US" sz="1800" dirty="0" smtClean="0">
                <a:latin typeface="+mn-ea"/>
                <a:ea typeface="+mn-ea"/>
              </a:rPr>
              <a:t>＋</a:t>
            </a:r>
            <a:r>
              <a:rPr lang="ko-KR" altLang="en-US" sz="1800" dirty="0" smtClean="0">
                <a:latin typeface="+mn-ea"/>
                <a:ea typeface="+mn-ea"/>
              </a:rPr>
              <a:t>㉡＝</a:t>
            </a:r>
            <a:r>
              <a:rPr lang="en-US" altLang="ko-KR" sz="1800" dirty="0" smtClean="0">
                <a:latin typeface="+mn-ea"/>
                <a:ea typeface="+mn-ea"/>
              </a:rPr>
              <a:t>180°</a:t>
            </a:r>
            <a:r>
              <a:rPr lang="ko-KR" altLang="en-US" sz="1800" dirty="0" smtClean="0">
                <a:latin typeface="+mn-ea"/>
                <a:ea typeface="+mn-ea"/>
              </a:rPr>
              <a:t>－</a:t>
            </a:r>
            <a:r>
              <a:rPr lang="en-US" altLang="ko-KR" sz="1800" dirty="0" smtClean="0">
                <a:latin typeface="+mn-ea"/>
                <a:ea typeface="+mn-ea"/>
              </a:rPr>
              <a:t>60°</a:t>
            </a:r>
            <a:r>
              <a:rPr lang="ko-KR" altLang="en-US" sz="1800" dirty="0" smtClean="0">
                <a:latin typeface="+mn-ea"/>
                <a:ea typeface="+mn-ea"/>
              </a:rPr>
              <a:t>＝</a:t>
            </a:r>
            <a:r>
              <a:rPr lang="en-US" altLang="ko-KR" sz="1800" dirty="0" smtClean="0">
                <a:latin typeface="+mn-ea"/>
                <a:ea typeface="+mn-ea"/>
              </a:rPr>
              <a:t>120</a:t>
            </a:r>
            <a:r>
              <a:rPr lang="en-US" altLang="ko-KR" sz="1800" dirty="0">
                <a:latin typeface="+mn-ea"/>
                <a:ea typeface="+mn-ea"/>
              </a:rPr>
              <a:t>°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CCBE87-4E46-2BB3-385B-2B21EC3BCEA0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A3529CD5-BB25-22CB-ED79-CB87CAC6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1" y="463758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6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5922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삼각형을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\lesson02\ops\ms_lesson02\ms_42_2_00_01_01.html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832709" y="1159634"/>
            <a:ext cx="285082" cy="313547"/>
            <a:chOff x="5054247" y="3761559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96931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60919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1FD55A-4638-66F7-1089-8E518F1E3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72" y="2632166"/>
            <a:ext cx="6382013" cy="1997424"/>
          </a:xfrm>
          <a:prstGeom prst="rect">
            <a:avLst/>
          </a:prstGeom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406F332D-310A-9DF9-0F53-5200E701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67" y="2009018"/>
            <a:ext cx="1467754" cy="62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6659268" y="19407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11976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변경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\lesson02\ops\ms_lesson02\images\ms_42_2_00_01_01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5005777" y="1649548"/>
            <a:ext cx="956208" cy="313457"/>
            <a:chOff x="3952363" y="1253627"/>
            <a:chExt cx="956208" cy="313457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삼각형을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832709" y="1159634"/>
            <a:ext cx="285082" cy="313547"/>
            <a:chOff x="5054247" y="3761559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96931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60919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1FD55A-4638-66F7-1089-8E518F1E3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72" y="2632166"/>
            <a:ext cx="6382013" cy="199742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0C4C8C-D203-B926-1C24-CDC9A71E79BD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C159D3F-D00A-3E93-5896-C79E4AFF9792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:a16="http://schemas.microsoft.com/office/drawing/2014/main" id="{2DC2A893-DA8E-9EAC-B122-46639CE0DC62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19D7F5A1-CD72-AA18-2DD3-8DD44B9DD4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35D67EC-7ED0-D1A4-1CF6-046468B5C8E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8020A2-74F3-65EB-150D-FB0C9FBAD005}"/>
              </a:ext>
            </a:extLst>
          </p:cNvPr>
          <p:cNvSpPr txBox="1"/>
          <p:nvPr/>
        </p:nvSpPr>
        <p:spPr>
          <a:xfrm>
            <a:off x="429547" y="44262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두 변의 양 끝점을 잇습니다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406F332D-310A-9DF9-0F53-5200E701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67" y="2009018"/>
            <a:ext cx="1467754" cy="62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5005777" y="1649548"/>
            <a:ext cx="956208" cy="313457"/>
            <a:chOff x="3952363" y="1253627"/>
            <a:chExt cx="956208" cy="313457"/>
          </a:xfrm>
        </p:grpSpPr>
        <p:pic>
          <p:nvPicPr>
            <p:cNvPr id="42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57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직각삼각형을 모두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찾아     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88"/>
              </p:ext>
            </p:extLst>
          </p:nvPr>
        </p:nvGraphicFramePr>
        <p:xfrm>
          <a:off x="398612" y="6129300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\lesson02\ops\ms_lesson02\images\ms_42_2_00_02_01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827016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91238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355226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21485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>
            <a:extLst>
              <a:ext uri="{FF2B5EF4-FFF2-40B4-BE49-F238E27FC236}">
                <a16:creationId xmlns:a16="http://schemas.microsoft.com/office/drawing/2014/main" id="{41D59793-71DD-5953-C069-2206D9CF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76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E475CE-9727-7DDC-08EE-6F7DE478C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02" y="2347608"/>
            <a:ext cx="6611538" cy="1669541"/>
          </a:xfrm>
          <a:prstGeom prst="rect">
            <a:avLst/>
          </a:prstGeom>
        </p:spPr>
      </p:pic>
      <p:pic>
        <p:nvPicPr>
          <p:cNvPr id="33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89" y="281223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57" y="2854470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219" y="281223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37" y="2854470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6376841" y="354616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27016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91238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355226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21485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E475CE-9727-7DDC-08EE-6F7DE478C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02" y="2347608"/>
            <a:ext cx="6611538" cy="1669541"/>
          </a:xfrm>
          <a:prstGeom prst="rect">
            <a:avLst/>
          </a:prstGeom>
        </p:spPr>
      </p:pic>
      <p:pic>
        <p:nvPicPr>
          <p:cNvPr id="33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89" y="281223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57" y="2854470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219" y="281223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37" y="2854470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6376841" y="354616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664D410-F0EF-0344-7B8F-ED43F224D60A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18E0050-1E10-D4BF-1582-01832007182C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16FDC4AB-3D7A-DAF7-A20F-D3F07ACCD497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293DC8A9-B821-8EF1-370F-75B2ECE4A2A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519E02-75A6-FBCE-ED28-F51A469983FA}"/>
              </a:ext>
            </a:extLst>
          </p:cNvPr>
          <p:cNvSpPr txBox="1"/>
          <p:nvPr/>
        </p:nvSpPr>
        <p:spPr>
          <a:xfrm>
            <a:off x="361249" y="4438667"/>
            <a:ext cx="652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삼각형을 모두 찾아      표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id="{35484180-37AA-7DE3-DBE6-C12D5F4E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23" y="4428877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25C958-45AC-F7D1-13DC-BD1D37C3DFA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직각삼각형을 모두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찾아     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5">
            <a:extLst>
              <a:ext uri="{FF2B5EF4-FFF2-40B4-BE49-F238E27FC236}">
                <a16:creationId xmlns:a16="http://schemas.microsoft.com/office/drawing/2014/main" id="{41D59793-71DD-5953-C069-2206D9CF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76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4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5711F7-926A-5E89-2546-C2935B3B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0" y="2253368"/>
            <a:ext cx="6136650" cy="158492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939409" y="2073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각도기를 이용하여 몇 도인지 재어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68713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132935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96923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63182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8B99BCF-DE89-0D3B-3BB3-94F50C267D04}"/>
              </a:ext>
            </a:extLst>
          </p:cNvPr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\lesson02\ops\ms_lesson02\ms_42_2_00_03_01.html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C37E29B3-F418-BD9A-B526-5A0A9D12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02" y="2008800"/>
            <a:ext cx="1467754" cy="62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1295400" y="4068587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3510" y="3838297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83E8796-2508-1C84-738F-9B984B35F78A}"/>
              </a:ext>
            </a:extLst>
          </p:cNvPr>
          <p:cNvSpPr txBox="1"/>
          <p:nvPr/>
        </p:nvSpPr>
        <p:spPr>
          <a:xfrm>
            <a:off x="1979712" y="401800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08A0B2-138A-31A2-6BFA-A1F0D4D1FA72}"/>
              </a:ext>
            </a:extLst>
          </p:cNvPr>
          <p:cNvSpPr/>
          <p:nvPr/>
        </p:nvSpPr>
        <p:spPr bwMode="auto">
          <a:xfrm>
            <a:off x="4787949" y="4068587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4F10859E-4A42-16BE-CF53-207BE4FBC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059" y="3838297"/>
            <a:ext cx="360000" cy="355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F881E04-EA53-9057-D784-5D75581A9FD7}"/>
              </a:ext>
            </a:extLst>
          </p:cNvPr>
          <p:cNvSpPr txBox="1"/>
          <p:nvPr/>
        </p:nvSpPr>
        <p:spPr>
          <a:xfrm>
            <a:off x="5472100" y="401800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82847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335612" y="1655154"/>
            <a:ext cx="956208" cy="313457"/>
            <a:chOff x="3952363" y="1253627"/>
            <a:chExt cx="956208" cy="313457"/>
          </a:xfrm>
        </p:grpSpPr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23088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\lesson02\ops\ms_lesson02\images\ms_42_2_00_03_01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5711F7-926A-5E89-2546-C2935B3B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0" y="2253368"/>
            <a:ext cx="6136650" cy="158492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각도기를 이용하여 몇 도인지 재어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796705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60927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24915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91174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C37E29B3-F418-BD9A-B526-5A0A9D12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02" y="2008800"/>
            <a:ext cx="1467754" cy="62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1295400" y="4068587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3510" y="3838297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83E8796-2508-1C84-738F-9B984B35F78A}"/>
              </a:ext>
            </a:extLst>
          </p:cNvPr>
          <p:cNvSpPr txBox="1"/>
          <p:nvPr/>
        </p:nvSpPr>
        <p:spPr>
          <a:xfrm>
            <a:off x="2115430" y="401800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08A0B2-138A-31A2-6BFA-A1F0D4D1FA72}"/>
              </a:ext>
            </a:extLst>
          </p:cNvPr>
          <p:cNvSpPr/>
          <p:nvPr/>
        </p:nvSpPr>
        <p:spPr bwMode="auto">
          <a:xfrm>
            <a:off x="4787949" y="4068587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4F10859E-4A42-16BE-CF53-207BE4FBC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059" y="3838297"/>
            <a:ext cx="360000" cy="355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F881E04-EA53-9057-D784-5D75581A9FD7}"/>
              </a:ext>
            </a:extLst>
          </p:cNvPr>
          <p:cNvSpPr txBox="1"/>
          <p:nvPr/>
        </p:nvSpPr>
        <p:spPr>
          <a:xfrm>
            <a:off x="5607979" y="401800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94A52C9-2E86-7578-A080-80D774BC457C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22FA6F4-18AD-9669-53C5-502671B29A24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1DB295C7-D1CA-5115-6891-220F7E5D4742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210F2EE8-4A43-46B2-E4C5-D148CD962D8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2A93250-0678-54CD-1405-2C396A1CD0C6}"/>
              </a:ext>
            </a:extLst>
          </p:cNvPr>
          <p:cNvSpPr txBox="1"/>
          <p:nvPr/>
        </p:nvSpPr>
        <p:spPr>
          <a:xfrm>
            <a:off x="299617" y="4293096"/>
            <a:ext cx="6495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중심을 각의 꼭짓점에 맞추고 각도기의 밑금을 각의 한 변에 맞춘 후 나머지 변이 만나는 눈금을 읽습니다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9E222A-C9F5-C353-E176-0A2B0E8233A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335612" y="1655154"/>
            <a:ext cx="956208" cy="313457"/>
            <a:chOff x="3952363" y="1253627"/>
            <a:chExt cx="956208" cy="313457"/>
          </a:xfrm>
        </p:grpSpPr>
        <p:pic>
          <p:nvPicPr>
            <p:cNvPr id="40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3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832140" y="1159634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096362" y="1159634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60350" y="1159634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626609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855016-A2A4-6EAC-3C79-BD68EE47D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602" y="2114244"/>
            <a:ext cx="3514394" cy="2286903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D35A58-6F83-72C4-2B88-89B16F88CC83}"/>
              </a:ext>
            </a:extLst>
          </p:cNvPr>
          <p:cNvSpPr/>
          <p:nvPr/>
        </p:nvSpPr>
        <p:spPr bwMode="auto">
          <a:xfrm>
            <a:off x="3356070" y="4579930"/>
            <a:ext cx="68935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EF8FA4F-2F2F-DD66-90B1-6FF31EBAA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180" y="4349640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031980" y="4556447"/>
            <a:ext cx="36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92613" y="3897052"/>
            <a:ext cx="393027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45670" y="3897052"/>
            <a:ext cx="108012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9912" y="2636912"/>
            <a:ext cx="32403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93554" y="3861048"/>
            <a:ext cx="32403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42632" y="3936770"/>
            <a:ext cx="73782" cy="2247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3"/>
          <p:cNvSpPr txBox="1"/>
          <p:nvPr/>
        </p:nvSpPr>
        <p:spPr>
          <a:xfrm>
            <a:off x="2440026" y="3861048"/>
            <a:ext cx="430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3703882" y="2572707"/>
            <a:ext cx="430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362470" y="380904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02156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\lesson02\ops\ms_lesson02\images\ms_42_2_00_04_01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41513</TotalTime>
  <Words>707</Words>
  <Application>Microsoft Office PowerPoint</Application>
  <PresentationFormat>화면 슬라이드 쇼(4:3)</PresentationFormat>
  <Paragraphs>233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7222</cp:revision>
  <dcterms:created xsi:type="dcterms:W3CDTF">2008-07-15T12:19:11Z</dcterms:created>
  <dcterms:modified xsi:type="dcterms:W3CDTF">2022-05-25T02:15:55Z</dcterms:modified>
</cp:coreProperties>
</file>