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87" r:id="rId4"/>
    <p:sldId id="1338" r:id="rId5"/>
    <p:sldId id="1390" r:id="rId6"/>
    <p:sldId id="1413" r:id="rId7"/>
    <p:sldId id="1372" r:id="rId8"/>
    <p:sldId id="1391" r:id="rId9"/>
    <p:sldId id="1409" r:id="rId10"/>
    <p:sldId id="1345" r:id="rId11"/>
    <p:sldId id="1394" r:id="rId12"/>
    <p:sldId id="1414" r:id="rId13"/>
    <p:sldId id="1348" r:id="rId14"/>
    <p:sldId id="1396" r:id="rId15"/>
    <p:sldId id="1415" r:id="rId16"/>
    <p:sldId id="1397" r:id="rId17"/>
    <p:sldId id="1398" r:id="rId18"/>
    <p:sldId id="1412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3D69B"/>
    <a:srgbClr val="00A0FF"/>
    <a:srgbClr val="BBDECB"/>
    <a:srgbClr val="A4732C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201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2865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445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29D692-24D7-84B1-F8C9-9AC5E188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7" y="2189667"/>
            <a:ext cx="6478853" cy="240009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11054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775276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39264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05523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797956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970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591174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id="{84F7E3D3-E4EC-5E38-4D2D-0E38F498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24" y="1642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23728" y="3092567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105041" y="2331673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813716" y="3159844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03044" y="3884758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03335" y="4112099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5200" y="3134474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551047" y="3058671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1194496" y="4080169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203558" y="3847495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411760" y="3104964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502103" y="2340093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142202" y="3159058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5788414" y="3159058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765" y="2956974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4145486" y="2372647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9837" y="2170563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2061956" y="3115562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6307" y="2913478"/>
            <a:ext cx="360000" cy="355000"/>
          </a:xfrm>
          <a:prstGeom prst="rect">
            <a:avLst/>
          </a:prstGeom>
        </p:spPr>
      </p:pic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02977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\lesson02\ops\ms_lesson02\images\ms_42_2_03_04_01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8219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84BA402D-CABB-947D-AC20-CA1F6BA8734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9A6A6E37-75A8-5CBB-E11A-811B16F3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24" y="1642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09995C-1868-1FA3-24C8-93551630D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312" y="2262404"/>
            <a:ext cx="6028824" cy="23839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599025" y="5158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5252" y="2983632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903738" y="2982846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549950" y="2982846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301" y="2780762"/>
            <a:ext cx="360000" cy="3550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211960" y="2627969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535996" y="2688233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4182208" y="2688233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6559" y="2486149"/>
            <a:ext cx="360000" cy="35500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195885" y="3893206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519921" y="3953470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4166133" y="3953470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484" y="3751386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727200" y="4278831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1718361" y="4246901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85152" y="3033623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676313" y="3001693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95780" y="3359280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5786941" y="3327350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44978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\lesson02\ops\ms_lesson02\images\ms_42_2_03_04_01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29D692-24D7-84B1-F8C9-9AC5E188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7" y="2189667"/>
            <a:ext cx="6478853" cy="240009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11054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775276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39264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05523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797956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970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591174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도형은 정삼각형입니다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id="{84F7E3D3-E4EC-5E38-4D2D-0E38F498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24" y="1642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23728" y="3092567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105041" y="2331673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813716" y="3159844"/>
            <a:ext cx="936104" cy="4597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103044" y="3884758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03335" y="4112099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5200" y="3134474"/>
            <a:ext cx="773640" cy="3454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551047" y="3058671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1194496" y="4080169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203558" y="3847495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411760" y="3104964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502103" y="2340093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142202" y="3159058"/>
            <a:ext cx="6819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5788414" y="3159058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765" y="2956974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4145486" y="2372647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9837" y="2170563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2061956" y="3115562"/>
            <a:ext cx="48172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BE70383-FD54-6B9C-BFB4-9BC76A439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6307" y="2913478"/>
            <a:ext cx="360000" cy="355000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3B784278-FA33-3720-52E4-55CA6AAEBFB8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3F90EA2-CEBA-9A35-3128-AC455F4D3E55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B79BD5CE-71B2-A5FD-4655-821CC53563CB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7E38E076-49EB-88F1-204D-0C5131C60F8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8C9806A-4F14-90F4-32C8-930B9B9C516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0DAFD1-37F3-016D-6326-EDBCE14304BD}"/>
              </a:ext>
            </a:extLst>
          </p:cNvPr>
          <p:cNvSpPr txBox="1"/>
          <p:nvPr/>
        </p:nvSpPr>
        <p:spPr>
          <a:xfrm>
            <a:off x="429547" y="4422594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15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정삼각형을 모두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58306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4728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1127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77531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83396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97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버튼으로 색칠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\lesson02\ops\ms_lesson02\ms_42_2_03_05_01.html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82302-A7C2-804E-143C-12E3F0677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98" y="2413729"/>
            <a:ext cx="5441178" cy="2533708"/>
          </a:xfrm>
          <a:prstGeom prst="rect">
            <a:avLst/>
          </a:prstGeom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DD9CA01D-D672-0073-BD1A-D711377C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36" y="1700808"/>
            <a:ext cx="1326837" cy="103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E873A1EF-EF2C-064A-A7EC-962533159E64}"/>
              </a:ext>
            </a:extLst>
          </p:cNvPr>
          <p:cNvSpPr/>
          <p:nvPr/>
        </p:nvSpPr>
        <p:spPr>
          <a:xfrm>
            <a:off x="5071480" y="1968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0C62C7-7225-76CD-D050-E2FEF2DC0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890" y="4524232"/>
            <a:ext cx="3791913" cy="1750114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71372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bg.png  /  bg_answer01.png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\lesson02\ops\ms_lesson02\images\ms_42_2_03_05_01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33521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8219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버튼으로 색연필 활용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\lesson02\ops\ms_lesson02\ms_42_2_03_05_01.html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67D367CA-C64B-B596-FBE7-72C8168300C4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정삼각형을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찾아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41AC7AD7-988C-C757-4867-CFC2B889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CC8AF227-1832-412C-05FD-5E99EF9A1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86" y="1819565"/>
            <a:ext cx="1206215" cy="94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7612F55D-3E80-8D0A-2C03-0ECE704B6F28}"/>
              </a:ext>
            </a:extLst>
          </p:cNvPr>
          <p:cNvSpPr/>
          <p:nvPr/>
        </p:nvSpPr>
        <p:spPr>
          <a:xfrm>
            <a:off x="5071480" y="1968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C9D0D-B6B3-0846-885C-013E69BE2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8503" y="2273001"/>
            <a:ext cx="3002977" cy="2905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ECFFC2-9279-7167-952C-4C2AA9977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1569" y="4900448"/>
            <a:ext cx="1879232" cy="180963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92156" y="5061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47599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 / path_01.svg~path_07.svg / path_08_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+mn-ea"/>
                        </a:rPr>
                        <a:t>오답영역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+mn-ea"/>
                        </a:rPr>
                        <a:t>svg</a:t>
                      </a:r>
                      <a:endParaRPr lang="en-US" altLang="ko-KR" sz="9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\lesson02\ops\ms_lesson02\images\ms_42_2_03_05_01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정삼각형을 모두 찾아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58306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4728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11127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77531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83396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97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682302-A7C2-804E-143C-12E3F0677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98" y="2413729"/>
            <a:ext cx="5441178" cy="2533708"/>
          </a:xfrm>
          <a:prstGeom prst="rect">
            <a:avLst/>
          </a:prstGeom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DD9CA01D-D672-0073-BD1A-D711377C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36" y="1700808"/>
            <a:ext cx="1326837" cy="103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FDC6ACC-FCE8-2322-329E-86ED6CE3FD7C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D1F9423-9099-0F63-9EF3-D8F80E9AB4E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F6DB7631-D6E5-4E5E-5E76-8A3188F5E095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287261D0-E780-576D-8D0B-04D300AD773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3DB4EBC-52D1-D838-1CCD-2980A6FF609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41520D-5AE8-EF52-A15B-54F0A9769383}"/>
              </a:ext>
            </a:extLst>
          </p:cNvPr>
          <p:cNvSpPr txBox="1"/>
          <p:nvPr/>
        </p:nvSpPr>
        <p:spPr>
          <a:xfrm>
            <a:off x="429547" y="4430912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같은 삼각형을 찾아 색칠합니다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33521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친구들은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끈을 가지고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만들 수 있는 가장 큰 정삼각형의 한 변의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52150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8572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4971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77240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41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8117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627178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16F052-A23F-68CF-B1D6-912560FDF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05" y="2451305"/>
            <a:ext cx="5502299" cy="1888651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6675833" y="517825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F2103E-8BAE-DB4D-8FD8-F9C28460D2B1}"/>
              </a:ext>
            </a:extLst>
          </p:cNvPr>
          <p:cNvSpPr/>
          <p:nvPr/>
        </p:nvSpPr>
        <p:spPr bwMode="auto">
          <a:xfrm>
            <a:off x="3250691" y="4577756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E6D5AF9-1BB9-07AE-B929-DD14A6355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4388011"/>
            <a:ext cx="360000" cy="355000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8F352638-185C-4918-F4F2-AC02FAF1F446}"/>
              </a:ext>
            </a:extLst>
          </p:cNvPr>
          <p:cNvSpPr txBox="1"/>
          <p:nvPr/>
        </p:nvSpPr>
        <p:spPr>
          <a:xfrm>
            <a:off x="3786509" y="4577567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01280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bg.png  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33521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8219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끈을 가지고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만들 수 있는 가장 큰 정삼각형의 한 변의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C0C905-215E-D4AA-3F2E-D8664F7E5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46" y="2393173"/>
            <a:ext cx="6325209" cy="223103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0333AA-0080-EBD0-D491-03440B80DC77}"/>
              </a:ext>
            </a:extLst>
          </p:cNvPr>
          <p:cNvSpPr/>
          <p:nvPr/>
        </p:nvSpPr>
        <p:spPr bwMode="auto">
          <a:xfrm>
            <a:off x="3250691" y="4772660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FCF97FB-2BFE-D23C-5EAF-C835AFEEA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880" y="4582915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5958D1E6-343E-84FD-8DCD-C4386B008BF7}"/>
              </a:ext>
            </a:extLst>
          </p:cNvPr>
          <p:cNvSpPr txBox="1"/>
          <p:nvPr/>
        </p:nvSpPr>
        <p:spPr>
          <a:xfrm>
            <a:off x="3786509" y="4772471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599025" y="5158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35422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bg_popup_more02.png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095836" y="2467734"/>
            <a:ext cx="752484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주영</a:t>
            </a:r>
            <a:endParaRPr lang="ko-KR" altLang="en-US" sz="1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087724" y="3652870"/>
            <a:ext cx="752484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진우</a:t>
            </a:r>
            <a:endParaRPr lang="ko-KR" altLang="en-US" sz="1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5259676" y="3633422"/>
            <a:ext cx="752484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보나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친구들은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끈을 가지고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만들 수 있는 가장 큰 정삼각형의 한 변의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485500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49722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013710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73639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41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02113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591174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16F052-A23F-68CF-B1D6-912560FDF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05" y="2451305"/>
            <a:ext cx="5502299" cy="1888651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8F352638-185C-4918-F4F2-AC02FAF1F446}"/>
              </a:ext>
            </a:extLst>
          </p:cNvPr>
          <p:cNvSpPr txBox="1"/>
          <p:nvPr/>
        </p:nvSpPr>
        <p:spPr>
          <a:xfrm>
            <a:off x="3786509" y="4577567"/>
            <a:ext cx="4552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2A2BB3-FCA1-F648-1BB8-E046677E18AE}"/>
              </a:ext>
            </a:extLst>
          </p:cNvPr>
          <p:cNvSpPr/>
          <p:nvPr/>
        </p:nvSpPr>
        <p:spPr bwMode="auto">
          <a:xfrm>
            <a:off x="3250691" y="4577756"/>
            <a:ext cx="45527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BCAF937-71FE-E2B0-77A8-4B168C335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4388011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AC601CD-3225-5066-942F-0128D329384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B14B2F-134B-4331-5712-74A5FA8931E8}"/>
              </a:ext>
            </a:extLst>
          </p:cNvPr>
          <p:cNvSpPr/>
          <p:nvPr/>
        </p:nvSpPr>
        <p:spPr>
          <a:xfrm>
            <a:off x="215516" y="2894269"/>
            <a:ext cx="6667165" cy="21549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33DA3E9C-FE5F-A5AE-AFBD-29B3CBBB0964}"/>
              </a:ext>
            </a:extLst>
          </p:cNvPr>
          <p:cNvSpPr/>
          <p:nvPr/>
        </p:nvSpPr>
        <p:spPr>
          <a:xfrm>
            <a:off x="361249" y="276968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id="{4A888721-481F-139D-7715-54CFAAD16225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67477F-D497-1335-A9D8-E18972B405E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B97CC9-9432-F0B1-3F6E-7F73C7E1FA75}"/>
              </a:ext>
            </a:extLst>
          </p:cNvPr>
          <p:cNvSpPr txBox="1"/>
          <p:nvPr/>
        </p:nvSpPr>
        <p:spPr>
          <a:xfrm>
            <a:off x="429547" y="3280279"/>
            <a:ext cx="630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모두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길이를  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 하면      ＋     ＋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=15(m)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×3=15,      =5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친구들이 만들 수 있는 가장 큰 정삼각형의 한 변의 길이는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969324A1-D4B4-287A-13BC-63C82417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3537012"/>
            <a:ext cx="303367" cy="3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>
            <a:extLst>
              <a:ext uri="{FF2B5EF4-FFF2-40B4-BE49-F238E27FC236}">
                <a16:creationId xmlns:a16="http://schemas.microsoft.com/office/drawing/2014/main" id="{C60135DC-EFF0-06A0-00E4-FCF7E8AC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54" y="3537012"/>
            <a:ext cx="303367" cy="3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id="{FABC5AA5-B39D-10DF-283C-44016CD6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414" y="3537012"/>
            <a:ext cx="303367" cy="3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C5EFB121-0774-5B2D-6356-45EE0C1E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15" y="3537012"/>
            <a:ext cx="303367" cy="3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id="{329FFAC8-9969-0ABF-9743-6E7745241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3" y="3768121"/>
            <a:ext cx="303367" cy="3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1C93D1B7-5972-B0D4-C64E-8992BB36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98" y="3776158"/>
            <a:ext cx="303367" cy="30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33521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2152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5964DC-056B-7587-0FBC-03A6E46B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9" y="2004567"/>
            <a:ext cx="6552504" cy="261558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50563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76594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2993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29619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73155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7D65A-A242-C00C-A5AB-AC428D245CA6}"/>
              </a:ext>
            </a:extLst>
          </p:cNvPr>
          <p:cNvSpPr txBox="1"/>
          <p:nvPr/>
        </p:nvSpPr>
        <p:spPr>
          <a:xfrm>
            <a:off x="2483713" y="2678272"/>
            <a:ext cx="2088287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56261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200166" y="3176972"/>
            <a:ext cx="627704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6FF1C-2524-4B9E-C6D5-151FA246163F}"/>
              </a:ext>
            </a:extLst>
          </p:cNvPr>
          <p:cNvSpPr txBox="1"/>
          <p:nvPr/>
        </p:nvSpPr>
        <p:spPr>
          <a:xfrm>
            <a:off x="5004048" y="3255948"/>
            <a:ext cx="9805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92379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589066" y="1665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EFDA3D-5C30-5A9B-9F6D-00F6447C25FA}"/>
              </a:ext>
            </a:extLst>
          </p:cNvPr>
          <p:cNvSpPr/>
          <p:nvPr/>
        </p:nvSpPr>
        <p:spPr>
          <a:xfrm>
            <a:off x="755453" y="3891107"/>
            <a:ext cx="5605053" cy="113402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3FF589-6290-4EB6-E27A-082E0DB9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56" y="2039684"/>
            <a:ext cx="4514393" cy="164459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560932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4978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810099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74087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340346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818696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710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1285-D152-EF5E-9436-CB66F53689E1}"/>
              </a:ext>
            </a:extLst>
          </p:cNvPr>
          <p:cNvSpPr txBox="1"/>
          <p:nvPr/>
        </p:nvSpPr>
        <p:spPr>
          <a:xfrm>
            <a:off x="1163028" y="4104404"/>
            <a:ext cx="51122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다와 같이 세 변의 길이가 같은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       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20653B04-2BA6-65CB-092C-30EE86B3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3" y="16407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61191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E2D80-EC69-0FAC-549C-41AAA8C620CC}"/>
              </a:ext>
            </a:extLst>
          </p:cNvPr>
          <p:cNvSpPr/>
          <p:nvPr/>
        </p:nvSpPr>
        <p:spPr bwMode="auto">
          <a:xfrm>
            <a:off x="2375756" y="4437112"/>
            <a:ext cx="1408239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정삼각형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A8D7BEEA-2290-C6B9-6559-3FE0AC3D8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536" y="4620694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18783" y="2835785"/>
            <a:ext cx="198022" cy="2376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11253" y="2482095"/>
            <a:ext cx="217824" cy="2376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74166" y="2861982"/>
            <a:ext cx="217824" cy="2376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499586" y="2763437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3400504" y="2450844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472956" y="2803806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60244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8336B650-FB83-09B5-F8A4-E5236C36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같은 삼각형을 무엇이라고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2299CF-72C1-825A-5E4C-9E4EAD8ABFE0}"/>
              </a:ext>
            </a:extLst>
          </p:cNvPr>
          <p:cNvSpPr/>
          <p:nvPr/>
        </p:nvSpPr>
        <p:spPr bwMode="auto">
          <a:xfrm>
            <a:off x="2807037" y="4267376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정삼각형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20A4FC1-1141-3E3B-0BAE-E35EB68A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399" y="4142290"/>
            <a:ext cx="360000" cy="355000"/>
          </a:xfrm>
          <a:prstGeom prst="rect">
            <a:avLst/>
          </a:prstGeom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8B9A23-6C27-F9D7-E6A8-7A5F50E26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28" y="2093909"/>
            <a:ext cx="5157162" cy="2004132"/>
          </a:xfrm>
          <a:prstGeom prst="rect">
            <a:avLst/>
          </a:prstGeom>
        </p:spPr>
      </p:pic>
      <p:graphicFrame>
        <p:nvGraphicFramePr>
          <p:cNvPr id="1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13561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8219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599025" y="5158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28235" y="2992369"/>
            <a:ext cx="239606" cy="261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86060" y="2781432"/>
            <a:ext cx="263567" cy="2875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23671" y="3061485"/>
            <a:ext cx="263567" cy="261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366843" y="2954216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3422876" y="2740690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671866" y="3014681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EFDA3D-5C30-5A9B-9F6D-00F6447C25FA}"/>
              </a:ext>
            </a:extLst>
          </p:cNvPr>
          <p:cNvSpPr/>
          <p:nvPr/>
        </p:nvSpPr>
        <p:spPr>
          <a:xfrm>
            <a:off x="755453" y="3891107"/>
            <a:ext cx="5605053" cy="1134021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3FF589-6290-4EB6-E27A-082E0DB9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56" y="2039684"/>
            <a:ext cx="4514393" cy="164459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560932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54978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810099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74087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340346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818696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710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1285-D152-EF5E-9436-CB66F53689E1}"/>
              </a:ext>
            </a:extLst>
          </p:cNvPr>
          <p:cNvSpPr txBox="1"/>
          <p:nvPr/>
        </p:nvSpPr>
        <p:spPr>
          <a:xfrm>
            <a:off x="1163028" y="4104404"/>
            <a:ext cx="51122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 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다와 같이 세 변의 길이가 같은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       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20653B04-2BA6-65CB-092C-30EE86B3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3" y="16407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61191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E2D80-EC69-0FAC-549C-41AAA8C620CC}"/>
              </a:ext>
            </a:extLst>
          </p:cNvPr>
          <p:cNvSpPr/>
          <p:nvPr/>
        </p:nvSpPr>
        <p:spPr bwMode="auto">
          <a:xfrm>
            <a:off x="2375756" y="4437112"/>
            <a:ext cx="1408239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정삼각형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A8D7BEEA-2290-C6B9-6559-3FE0AC3D8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536" y="4620694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18783" y="2835785"/>
            <a:ext cx="198022" cy="2376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11253" y="2482095"/>
            <a:ext cx="217824" cy="2376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74166" y="2861982"/>
            <a:ext cx="217824" cy="2376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499586" y="2763437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3400504" y="2450844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472956" y="2803806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77670" y="3825044"/>
            <a:ext cx="6667165" cy="1385759"/>
            <a:chOff x="207825" y="3848099"/>
            <a:chExt cx="6667165" cy="138575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975703"/>
              <a:ext cx="6667165" cy="10701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4809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6383" y="4388159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세 변의 길이가 같은 삼각형을 정삼각형이라고 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8C9806A-4F14-90F4-32C8-930B9B9C516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355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534742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98964" y="1158321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062952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29211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785640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654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578858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이용하여 정삼각형을 모두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8B6E80-EA8A-1645-D40D-F705C3B7D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43" y="2236883"/>
            <a:ext cx="6506443" cy="159937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6B3F71-3964-60D0-4A27-5B2992EB9FBA}"/>
              </a:ext>
            </a:extLst>
          </p:cNvPr>
          <p:cNvSpPr/>
          <p:nvPr/>
        </p:nvSpPr>
        <p:spPr bwMode="auto">
          <a:xfrm>
            <a:off x="1799692" y="4036080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E95B2D4-013E-DAC6-6635-531A1F67E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054" y="3910994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DBA1C0-6C38-F6B0-8246-88F706617D65}"/>
              </a:ext>
            </a:extLst>
          </p:cNvPr>
          <p:cNvSpPr/>
          <p:nvPr/>
        </p:nvSpPr>
        <p:spPr bwMode="auto">
          <a:xfrm>
            <a:off x="1799692" y="4532575"/>
            <a:ext cx="3420380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 변의 길이가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4FBD068-6AD3-6913-4BD6-DE35A95DF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072" y="4407986"/>
            <a:ext cx="360000" cy="355000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D4095E8-EFDA-1EBB-B481-57724EA6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62" y="4550436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1475656" y="1932244"/>
            <a:ext cx="956208" cy="313457"/>
            <a:chOff x="3952363" y="1253627"/>
            <a:chExt cx="956208" cy="313457"/>
          </a:xfrm>
        </p:grpSpPr>
        <p:pic>
          <p:nvPicPr>
            <p:cNvPr id="72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40047" y="2992681"/>
            <a:ext cx="243621" cy="2336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759619" y="3050663"/>
            <a:ext cx="267983" cy="2570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134484" y="3113509"/>
            <a:ext cx="267983" cy="2570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618503" y="2844658"/>
            <a:ext cx="267983" cy="2570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1187855" y="2942020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673513" y="3027760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088464" y="3038400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5541305" y="2798395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27" y="403608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그룹 86"/>
          <p:cNvGrpSpPr/>
          <p:nvPr/>
        </p:nvGrpSpPr>
        <p:grpSpPr>
          <a:xfrm>
            <a:off x="1162608" y="4522833"/>
            <a:ext cx="540735" cy="371475"/>
            <a:chOff x="1693894" y="2881313"/>
            <a:chExt cx="540735" cy="371475"/>
          </a:xfrm>
        </p:grpSpPr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9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22631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82195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같은 삼각형을 모두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55125E-6344-4BB2-A7A5-1C5729A1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338965-1519-A710-2029-86956742C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358" y="2240868"/>
            <a:ext cx="6601894" cy="163157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265BCF-4747-2CCB-E8F2-A5F53461BD26}"/>
              </a:ext>
            </a:extLst>
          </p:cNvPr>
          <p:cNvSpPr/>
          <p:nvPr/>
        </p:nvSpPr>
        <p:spPr bwMode="auto">
          <a:xfrm>
            <a:off x="3034352" y="4303609"/>
            <a:ext cx="116383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2FF901E-9D8D-8B19-D6C1-1A6F5ECEAB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188" y="4160384"/>
            <a:ext cx="360000" cy="355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599025" y="5158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25739" y="2893598"/>
            <a:ext cx="243621" cy="2336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54644" y="3229703"/>
            <a:ext cx="267983" cy="2570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93137" y="3240672"/>
            <a:ext cx="267983" cy="2570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58845" y="3060702"/>
            <a:ext cx="267983" cy="2570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973547" y="2842937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268538" y="3206800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047117" y="3165563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5581647" y="3014439"/>
            <a:ext cx="4401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99402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534742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98964" y="1158321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062952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29211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785640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654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578858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이용하여 정삼각형을 모두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8B6E80-EA8A-1645-D40D-F705C3B7D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43" y="2236883"/>
            <a:ext cx="6506443" cy="159937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CF15FE-C2F4-A30D-B067-EE9AAE2D136B}"/>
              </a:ext>
            </a:extLst>
          </p:cNvPr>
          <p:cNvSpPr/>
          <p:nvPr/>
        </p:nvSpPr>
        <p:spPr bwMode="auto">
          <a:xfrm>
            <a:off x="954583" y="4031064"/>
            <a:ext cx="770928" cy="34952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kumimoji="1" lang="ko-KR" altLang="en-US" sz="1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889595-982F-1075-0855-8478D1698E2D}"/>
              </a:ext>
            </a:extLst>
          </p:cNvPr>
          <p:cNvSpPr/>
          <p:nvPr/>
        </p:nvSpPr>
        <p:spPr bwMode="auto">
          <a:xfrm>
            <a:off x="954929" y="4527437"/>
            <a:ext cx="770928" cy="34952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kumimoji="1" lang="ko-KR" altLang="en-US" sz="1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6B3F71-3964-60D0-4A27-5B2992EB9FBA}"/>
              </a:ext>
            </a:extLst>
          </p:cNvPr>
          <p:cNvSpPr/>
          <p:nvPr/>
        </p:nvSpPr>
        <p:spPr bwMode="auto">
          <a:xfrm>
            <a:off x="1799692" y="4036080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E95B2D4-013E-DAC6-6635-531A1F67E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054" y="3910994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DBA1C0-6C38-F6B0-8246-88F706617D65}"/>
              </a:ext>
            </a:extLst>
          </p:cNvPr>
          <p:cNvSpPr/>
          <p:nvPr/>
        </p:nvSpPr>
        <p:spPr bwMode="auto">
          <a:xfrm>
            <a:off x="1799692" y="4532575"/>
            <a:ext cx="398271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 변의 길이가 같습니다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4FBD068-6AD3-6913-4BD6-DE35A95DF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541" y="4407489"/>
            <a:ext cx="360000" cy="355000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D4095E8-EFDA-1EBB-B481-57724EA6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62" y="4550436"/>
            <a:ext cx="392653" cy="31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DF2E11-CE65-8E0F-2132-BEA54D5F352A}"/>
              </a:ext>
            </a:extLst>
          </p:cNvPr>
          <p:cNvSpPr/>
          <p:nvPr/>
        </p:nvSpPr>
        <p:spPr>
          <a:xfrm>
            <a:off x="215516" y="3239719"/>
            <a:ext cx="6667165" cy="18095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C566434A-4AAE-C028-B3BB-186AEE3F2BE6}"/>
              </a:ext>
            </a:extLst>
          </p:cNvPr>
          <p:cNvSpPr/>
          <p:nvPr/>
        </p:nvSpPr>
        <p:spPr>
          <a:xfrm>
            <a:off x="361249" y="303656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5" name="직각 삼각형 74">
            <a:extLst>
              <a:ext uri="{FF2B5EF4-FFF2-40B4-BE49-F238E27FC236}">
                <a16:creationId xmlns:a16="http://schemas.microsoft.com/office/drawing/2014/main" id="{213AB2E9-1E99-7F23-9BD3-079B64665CA4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7A3C4D-AFC6-A661-36C8-0B05C7E1611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9991C5-0F8F-446D-5354-39E4F1CAF12A}"/>
              </a:ext>
            </a:extLst>
          </p:cNvPr>
          <p:cNvSpPr txBox="1"/>
          <p:nvPr/>
        </p:nvSpPr>
        <p:spPr>
          <a:xfrm>
            <a:off x="429547" y="3470394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같은 삼각형을 찾습니다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F95B9-07BA-326D-970B-98262895E0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8240" y="3753036"/>
            <a:ext cx="3689383" cy="1246641"/>
          </a:xfrm>
          <a:prstGeom prst="rect">
            <a:avLst/>
          </a:prstGeom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7268"/>
              </p:ext>
            </p:extLst>
          </p:nvPr>
        </p:nvGraphicFramePr>
        <p:xfrm>
          <a:off x="218974" y="6201308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+mn-ea"/>
                        </a:rPr>
                        <a:t>bg_ex.svg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\lesson02\ops\ms_lesson02\images\ms_42_2_03_03_01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2627734" y="4207620"/>
            <a:ext cx="243621" cy="2336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475542" y="4156959"/>
            <a:ext cx="4401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92613" y="4265994"/>
            <a:ext cx="233788" cy="2295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311826" y="4196142"/>
            <a:ext cx="4401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43708" y="4088494"/>
            <a:ext cx="468052" cy="177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989862" y="4080927"/>
            <a:ext cx="468052" cy="177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475542" y="4745358"/>
            <a:ext cx="468052" cy="177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823487" y="3903155"/>
            <a:ext cx="666890" cy="177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608019" y="4534696"/>
            <a:ext cx="666890" cy="177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757659" y="4384483"/>
            <a:ext cx="666890" cy="1775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1948462" y="3988105"/>
            <a:ext cx="5856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 cm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416723" y="4652188"/>
            <a:ext cx="5856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 cm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2920678" y="3996306"/>
            <a:ext cx="5856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 cm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3873827" y="3827029"/>
            <a:ext cx="7513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2.5 cm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4697639" y="4284892"/>
            <a:ext cx="7513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2.5 cm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3713329" y="4432396"/>
            <a:ext cx="7513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2.5 cm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49163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41675</TotalTime>
  <Words>1447</Words>
  <Application>Microsoft Office PowerPoint</Application>
  <PresentationFormat>화면 슬라이드 쇼(4:3)</PresentationFormat>
  <Paragraphs>472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7362</cp:revision>
  <dcterms:created xsi:type="dcterms:W3CDTF">2008-07-15T12:19:11Z</dcterms:created>
  <dcterms:modified xsi:type="dcterms:W3CDTF">2022-06-30T05:23:35Z</dcterms:modified>
</cp:coreProperties>
</file>