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87" r:id="rId4"/>
    <p:sldId id="1338" r:id="rId5"/>
    <p:sldId id="1413" r:id="rId6"/>
    <p:sldId id="1412" r:id="rId7"/>
    <p:sldId id="1390" r:id="rId8"/>
    <p:sldId id="1414" r:id="rId9"/>
    <p:sldId id="1415" r:id="rId10"/>
    <p:sldId id="1372" r:id="rId11"/>
    <p:sldId id="1391" r:id="rId12"/>
    <p:sldId id="1402" r:id="rId13"/>
    <p:sldId id="1345" r:id="rId14"/>
    <p:sldId id="1394" r:id="rId15"/>
    <p:sldId id="1403" r:id="rId16"/>
    <p:sldId id="1348" r:id="rId17"/>
    <p:sldId id="1396" r:id="rId18"/>
    <p:sldId id="1404" r:id="rId19"/>
    <p:sldId id="1397" r:id="rId20"/>
    <p:sldId id="1398" r:id="rId21"/>
    <p:sldId id="1416" r:id="rId22"/>
    <p:sldId id="1406" r:id="rId23"/>
    <p:sldId id="1407" r:id="rId24"/>
    <p:sldId id="1410" r:id="rId25"/>
    <p:sldId id="1417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3AB44A"/>
    <a:srgbClr val="336600"/>
    <a:srgbClr val="C3D69B"/>
    <a:srgbClr val="BBDECB"/>
    <a:srgbClr val="A4732C"/>
    <a:srgbClr val="339933"/>
    <a:srgbClr val="FFFFCC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92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016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jpe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11" Type="http://schemas.openxmlformats.org/officeDocument/2006/relationships/image" Target="../media/image38.png"/><Relationship Id="rId5" Type="http://schemas.openxmlformats.org/officeDocument/2006/relationships/image" Target="../media/image18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5.png"/><Relationship Id="rId7" Type="http://schemas.openxmlformats.org/officeDocument/2006/relationships/image" Target="../media/image4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9.png"/><Relationship Id="rId5" Type="http://schemas.openxmlformats.org/officeDocument/2006/relationships/image" Target="../media/image32.jpe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eg"/><Relationship Id="rId11" Type="http://schemas.openxmlformats.org/officeDocument/2006/relationships/image" Target="../media/image46.png"/><Relationship Id="rId5" Type="http://schemas.openxmlformats.org/officeDocument/2006/relationships/image" Target="../media/image9.png"/><Relationship Id="rId10" Type="http://schemas.openxmlformats.org/officeDocument/2006/relationships/image" Target="../media/image45.png"/><Relationship Id="rId4" Type="http://schemas.openxmlformats.org/officeDocument/2006/relationships/image" Target="../media/image15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e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15.png"/><Relationship Id="rId12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43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45.png"/><Relationship Id="rId9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44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68E5CA-D385-0577-FE6A-145C5A5E64B7}"/>
              </a:ext>
            </a:extLst>
          </p:cNvPr>
          <p:cNvSpPr/>
          <p:nvPr/>
        </p:nvSpPr>
        <p:spPr bwMode="auto">
          <a:xfrm>
            <a:off x="3855930" y="2521772"/>
            <a:ext cx="1456705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영 점 영육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176" y="2312005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E7F68F-BF15-B2E2-7ADD-C54FFA83F3B5}"/>
              </a:ext>
            </a:extLst>
          </p:cNvPr>
          <p:cNvSpPr/>
          <p:nvPr/>
        </p:nvSpPr>
        <p:spPr bwMode="auto">
          <a:xfrm>
            <a:off x="3855930" y="3602489"/>
            <a:ext cx="1456705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점 오구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176" y="3555712"/>
            <a:ext cx="360000" cy="3550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990237" y="2460501"/>
            <a:ext cx="1008112" cy="5284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90237" y="3534533"/>
            <a:ext cx="1008112" cy="5284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738424" y="2312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58" y="2483621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58" y="3555712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3074871" y="23144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92696"/>
            <a:ext cx="6946871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C588D6-17D7-9BBF-A7D9-38B50ABFF641}"/>
              </a:ext>
            </a:extLst>
          </p:cNvPr>
          <p:cNvSpPr/>
          <p:nvPr/>
        </p:nvSpPr>
        <p:spPr bwMode="auto">
          <a:xfrm>
            <a:off x="3855930" y="2521772"/>
            <a:ext cx="1456705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영 점 영사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30A01EA-5929-480C-D84A-DA35F6D06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176" y="2312005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2481BE-8880-8C84-993C-18C29D7C2CC8}"/>
              </a:ext>
            </a:extLst>
          </p:cNvPr>
          <p:cNvSpPr/>
          <p:nvPr/>
        </p:nvSpPr>
        <p:spPr bwMode="auto">
          <a:xfrm>
            <a:off x="3855930" y="3602489"/>
            <a:ext cx="1456705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 점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41FCEB-CEFA-FED7-74E8-3F2F4A3D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176" y="3555712"/>
            <a:ext cx="360000" cy="355000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F02A4A04-F397-E4CB-2385-5F55F58D9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3EA2EE8D-A0BF-6155-8CB2-A5CCD675F413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90237" y="2460501"/>
            <a:ext cx="1008112" cy="5284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90237" y="3534533"/>
            <a:ext cx="1008112" cy="5284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167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50082" y="54315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58" y="2483621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58" y="3555712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968E5CA-D385-0577-FE6A-145C5A5E64B7}"/>
              </a:ext>
            </a:extLst>
          </p:cNvPr>
          <p:cNvSpPr/>
          <p:nvPr/>
        </p:nvSpPr>
        <p:spPr bwMode="auto">
          <a:xfrm>
            <a:off x="3855930" y="2521772"/>
            <a:ext cx="1456705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영 점 영육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76" y="2312005"/>
            <a:ext cx="360000" cy="3550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0E7F68F-BF15-B2E2-7ADD-C54FFA83F3B5}"/>
              </a:ext>
            </a:extLst>
          </p:cNvPr>
          <p:cNvSpPr/>
          <p:nvPr/>
        </p:nvSpPr>
        <p:spPr bwMode="auto">
          <a:xfrm>
            <a:off x="3855930" y="3602489"/>
            <a:ext cx="1456705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점 오구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76" y="3555712"/>
            <a:ext cx="360000" cy="355000"/>
          </a:xfrm>
          <a:prstGeom prst="rect">
            <a:avLst/>
          </a:prstGeom>
        </p:spPr>
      </p:pic>
      <p:sp>
        <p:nvSpPr>
          <p:cNvPr id="104" name="모서리가 둥근 직사각형 103"/>
          <p:cNvSpPr/>
          <p:nvPr/>
        </p:nvSpPr>
        <p:spPr>
          <a:xfrm>
            <a:off x="1990237" y="2460501"/>
            <a:ext cx="1008112" cy="5284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90237" y="3534533"/>
            <a:ext cx="1008112" cy="5284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58" y="2483621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58" y="3555712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CFBA6B-B42B-5105-A7D6-853B2B9B12C2}"/>
              </a:ext>
            </a:extLst>
          </p:cNvPr>
          <p:cNvSpPr/>
          <p:nvPr/>
        </p:nvSpPr>
        <p:spPr>
          <a:xfrm>
            <a:off x="215516" y="4059070"/>
            <a:ext cx="6667165" cy="9901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46305F1F-6D0B-CA97-E641-5BDD84786722}"/>
              </a:ext>
            </a:extLst>
          </p:cNvPr>
          <p:cNvSpPr/>
          <p:nvPr/>
        </p:nvSpPr>
        <p:spPr>
          <a:xfrm>
            <a:off x="361249" y="389705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F0325C6C-CFF2-0475-FD34-77347470E41A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80C24C-BA55-B2C9-C901-06DC3C115E6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FE3FA49D-4C4C-3BD0-54F1-CC13A131C06E}"/>
              </a:ext>
            </a:extLst>
          </p:cNvPr>
          <p:cNvSpPr txBox="1"/>
          <p:nvPr/>
        </p:nvSpPr>
        <p:spPr>
          <a:xfrm>
            <a:off x="904095" y="4275484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1000" dirty="0" smtClean="0">
                <a:latin typeface="맑은 고딕" pitchFamily="50" charset="-127"/>
                <a:ea typeface="맑은 고딕" pitchFamily="50" charset="-127"/>
              </a:rPr>
              <a:t>0.06</a:t>
            </a:r>
            <a:endParaRPr lang="en-US" altLang="ko-KR" sz="1600" spc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0007C15-D325-700E-4128-99FF619CB233}"/>
              </a:ext>
            </a:extLst>
          </p:cNvPr>
          <p:cNvCxnSpPr>
            <a:cxnSpLocks/>
          </p:cNvCxnSpPr>
          <p:nvPr/>
        </p:nvCxnSpPr>
        <p:spPr bwMode="auto">
          <a:xfrm>
            <a:off x="976091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40200A3-E489-F17E-33B4-B0691C43EEA8}"/>
              </a:ext>
            </a:extLst>
          </p:cNvPr>
          <p:cNvCxnSpPr>
            <a:cxnSpLocks/>
          </p:cNvCxnSpPr>
          <p:nvPr/>
        </p:nvCxnSpPr>
        <p:spPr bwMode="auto">
          <a:xfrm>
            <a:off x="1188646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A042902-875E-9805-AD33-03A8A5EC0A89}"/>
              </a:ext>
            </a:extLst>
          </p:cNvPr>
          <p:cNvCxnSpPr>
            <a:cxnSpLocks/>
          </p:cNvCxnSpPr>
          <p:nvPr/>
        </p:nvCxnSpPr>
        <p:spPr bwMode="auto">
          <a:xfrm>
            <a:off x="1404670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3D61E72-5511-FC1F-FAA3-6DF979FDC4CC}"/>
              </a:ext>
            </a:extLst>
          </p:cNvPr>
          <p:cNvCxnSpPr>
            <a:cxnSpLocks/>
          </p:cNvCxnSpPr>
          <p:nvPr/>
        </p:nvCxnSpPr>
        <p:spPr bwMode="auto">
          <a:xfrm>
            <a:off x="1656698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43">
            <a:extLst>
              <a:ext uri="{FF2B5EF4-FFF2-40B4-BE49-F238E27FC236}">
                <a16:creationId xmlns:a16="http://schemas.microsoft.com/office/drawing/2014/main" id="{404D00EF-90C2-5D60-75B6-E1FCE3FF518C}"/>
              </a:ext>
            </a:extLst>
          </p:cNvPr>
          <p:cNvSpPr txBox="1"/>
          <p:nvPr/>
        </p:nvSpPr>
        <p:spPr>
          <a:xfrm>
            <a:off x="868091" y="4675594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영 점 영 육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11DDD159-CF20-9B1D-500C-008F39148008}"/>
              </a:ext>
            </a:extLst>
          </p:cNvPr>
          <p:cNvSpPr txBox="1"/>
          <p:nvPr/>
        </p:nvSpPr>
        <p:spPr>
          <a:xfrm>
            <a:off x="3666156" y="4275484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1000" dirty="0" smtClean="0">
                <a:latin typeface="맑은 고딕" pitchFamily="50" charset="-127"/>
                <a:ea typeface="맑은 고딕" pitchFamily="50" charset="-127"/>
              </a:rPr>
              <a:t>2.59</a:t>
            </a:r>
            <a:endParaRPr lang="en-US" altLang="ko-KR" sz="1600" spc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46A2882-B321-0B2C-0825-72909D95244B}"/>
              </a:ext>
            </a:extLst>
          </p:cNvPr>
          <p:cNvCxnSpPr>
            <a:cxnSpLocks/>
          </p:cNvCxnSpPr>
          <p:nvPr/>
        </p:nvCxnSpPr>
        <p:spPr bwMode="auto">
          <a:xfrm>
            <a:off x="3738152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5F6D2D0-C029-1473-800E-73E87DCACDCA}"/>
              </a:ext>
            </a:extLst>
          </p:cNvPr>
          <p:cNvCxnSpPr>
            <a:cxnSpLocks/>
          </p:cNvCxnSpPr>
          <p:nvPr/>
        </p:nvCxnSpPr>
        <p:spPr bwMode="auto">
          <a:xfrm>
            <a:off x="3963642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560C81A-1A65-073B-3190-D979EC630D7D}"/>
              </a:ext>
            </a:extLst>
          </p:cNvPr>
          <p:cNvCxnSpPr>
            <a:cxnSpLocks/>
          </p:cNvCxnSpPr>
          <p:nvPr/>
        </p:nvCxnSpPr>
        <p:spPr bwMode="auto">
          <a:xfrm>
            <a:off x="4176978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2776232-0A3B-4831-8843-C9E7430434F8}"/>
              </a:ext>
            </a:extLst>
          </p:cNvPr>
          <p:cNvCxnSpPr>
            <a:cxnSpLocks/>
          </p:cNvCxnSpPr>
          <p:nvPr/>
        </p:nvCxnSpPr>
        <p:spPr bwMode="auto">
          <a:xfrm>
            <a:off x="4429006" y="4623244"/>
            <a:ext cx="153482" cy="0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43">
            <a:extLst>
              <a:ext uri="{FF2B5EF4-FFF2-40B4-BE49-F238E27FC236}">
                <a16:creationId xmlns:a16="http://schemas.microsoft.com/office/drawing/2014/main" id="{C71F9217-C620-019C-6835-4C38A6606885}"/>
              </a:ext>
            </a:extLst>
          </p:cNvPr>
          <p:cNvSpPr txBox="1"/>
          <p:nvPr/>
        </p:nvSpPr>
        <p:spPr>
          <a:xfrm>
            <a:off x="3600914" y="4675594"/>
            <a:ext cx="1436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점 오 구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6" y="442278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64" y="442278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55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2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AAB0D73-AE35-C92D-9817-ADDC9182A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73" y="2026172"/>
            <a:ext cx="6301069" cy="2452854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034FDC8A-C401-E6AA-A150-67446052D500}"/>
              </a:ext>
            </a:extLst>
          </p:cNvPr>
          <p:cNvSpPr txBox="1"/>
          <p:nvPr/>
        </p:nvSpPr>
        <p:spPr>
          <a:xfrm>
            <a:off x="269152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4D517669-C431-7657-3E38-E13D677F683F}"/>
              </a:ext>
            </a:extLst>
          </p:cNvPr>
          <p:cNvSpPr txBox="1"/>
          <p:nvPr/>
        </p:nvSpPr>
        <p:spPr>
          <a:xfrm>
            <a:off x="2759087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00AD8EDC-8B67-91ED-5566-9440D4D52670}"/>
              </a:ext>
            </a:extLst>
          </p:cNvPr>
          <p:cNvSpPr txBox="1"/>
          <p:nvPr/>
        </p:nvSpPr>
        <p:spPr>
          <a:xfrm>
            <a:off x="5190399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0.2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8E1DED75-51DC-A228-DE2C-8EA69AE80A64}"/>
              </a:ext>
            </a:extLst>
          </p:cNvPr>
          <p:cNvSpPr txBox="1"/>
          <p:nvPr/>
        </p:nvSpPr>
        <p:spPr>
          <a:xfrm>
            <a:off x="503548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3.2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4F45F144-C970-5241-366F-55B8E43F489C}"/>
              </a:ext>
            </a:extLst>
          </p:cNvPr>
          <p:cNvSpPr txBox="1"/>
          <p:nvPr/>
        </p:nvSpPr>
        <p:spPr>
          <a:xfrm>
            <a:off x="2972304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3.3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37B84F72-C3A4-8B3E-5D45-9498ABB65A88}"/>
              </a:ext>
            </a:extLst>
          </p:cNvPr>
          <p:cNvSpPr txBox="1"/>
          <p:nvPr/>
        </p:nvSpPr>
        <p:spPr>
          <a:xfrm>
            <a:off x="5513196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1868593" y="2630919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EC224D-E1C2-14E3-8F55-82123BE9FC00}"/>
              </a:ext>
            </a:extLst>
          </p:cNvPr>
          <p:cNvSpPr/>
          <p:nvPr/>
        </p:nvSpPr>
        <p:spPr bwMode="auto">
          <a:xfrm>
            <a:off x="3676178" y="2630919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0129" y="2491608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7399CAB-2009-04E7-8BA0-2F591598D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5637" y="2491608"/>
            <a:ext cx="360000" cy="3550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1E69C7-EADD-224B-8EBE-6BB5B643E2A6}"/>
              </a:ext>
            </a:extLst>
          </p:cNvPr>
          <p:cNvSpPr/>
          <p:nvPr/>
        </p:nvSpPr>
        <p:spPr bwMode="auto">
          <a:xfrm>
            <a:off x="1150639" y="4035831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412ED2C2-EB06-8B20-40AA-C503D9FE0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175" y="3896520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621202-8A41-1623-E6ED-2DBB73132194}"/>
              </a:ext>
            </a:extLst>
          </p:cNvPr>
          <p:cNvSpPr/>
          <p:nvPr/>
        </p:nvSpPr>
        <p:spPr bwMode="auto">
          <a:xfrm>
            <a:off x="5070292" y="4035831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3.39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B8EA82AC-0E0F-4591-6D82-E3FCF2B38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941" y="4218417"/>
            <a:ext cx="360000" cy="355000"/>
          </a:xfrm>
          <a:prstGeom prst="rect">
            <a:avLst/>
          </a:prstGeom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43012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\lesson03\ops\ms_lesson03\images\ms_42_3_01_04_01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92696"/>
            <a:ext cx="6946871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153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80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90B31CB-B3FF-A5BB-4D47-7771420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>
            <a:extLst>
              <a:ext uri="{FF2B5EF4-FFF2-40B4-BE49-F238E27FC236}">
                <a16:creationId xmlns:a16="http://schemas.microsoft.com/office/drawing/2014/main" id="{4EDCEFAC-8224-3719-DCF9-1AC8244A0F82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863D9822-01BB-CD74-A56E-347FEA07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12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D3024D-3AC0-5B02-C1B6-F2D3249E1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82" y="2096852"/>
            <a:ext cx="6480212" cy="2424446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id="{743C391B-5BCB-AEF0-EFD8-0B8B53CEAE6A}"/>
              </a:ext>
            </a:extLst>
          </p:cNvPr>
          <p:cNvSpPr txBox="1"/>
          <p:nvPr/>
        </p:nvSpPr>
        <p:spPr>
          <a:xfrm>
            <a:off x="269152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4AF74918-E5E5-206F-12FC-11229EBE3057}"/>
              </a:ext>
            </a:extLst>
          </p:cNvPr>
          <p:cNvSpPr txBox="1"/>
          <p:nvPr/>
        </p:nvSpPr>
        <p:spPr>
          <a:xfrm>
            <a:off x="2759087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5991187B-3C7F-8D11-A79C-49DB934A7C6B}"/>
              </a:ext>
            </a:extLst>
          </p:cNvPr>
          <p:cNvSpPr txBox="1"/>
          <p:nvPr/>
        </p:nvSpPr>
        <p:spPr>
          <a:xfrm>
            <a:off x="5190399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0.2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0DB71901-1C0F-DCC2-A8B5-50BFDC87DF8D}"/>
              </a:ext>
            </a:extLst>
          </p:cNvPr>
          <p:cNvSpPr txBox="1"/>
          <p:nvPr/>
        </p:nvSpPr>
        <p:spPr>
          <a:xfrm>
            <a:off x="503548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5.3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F485A631-5CF4-50C1-70E1-C33AD2FA95DE}"/>
              </a:ext>
            </a:extLst>
          </p:cNvPr>
          <p:cNvSpPr txBox="1"/>
          <p:nvPr/>
        </p:nvSpPr>
        <p:spPr>
          <a:xfrm>
            <a:off x="2972304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5.4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D0FA11C7-3408-D86A-5FDD-0126EC962452}"/>
              </a:ext>
            </a:extLst>
          </p:cNvPr>
          <p:cNvSpPr txBox="1"/>
          <p:nvPr/>
        </p:nvSpPr>
        <p:spPr>
          <a:xfrm>
            <a:off x="5513196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5.5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7E57E4-A983-433B-DC4C-F7F350750732}"/>
              </a:ext>
            </a:extLst>
          </p:cNvPr>
          <p:cNvSpPr/>
          <p:nvPr/>
        </p:nvSpPr>
        <p:spPr bwMode="auto">
          <a:xfrm>
            <a:off x="610637" y="2673221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D82ACB1-67B8-8DCC-B456-917553C4A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2173" y="2533910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AFD240-4EE0-38A3-CF01-23540B6AF9D5}"/>
              </a:ext>
            </a:extLst>
          </p:cNvPr>
          <p:cNvSpPr/>
          <p:nvPr/>
        </p:nvSpPr>
        <p:spPr bwMode="auto">
          <a:xfrm>
            <a:off x="4122265" y="2673221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D39596E-059E-B5F3-1218-668B9E9343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3801" y="2533910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1D9618-F7EB-664C-DAC0-733D463CD097}"/>
              </a:ext>
            </a:extLst>
          </p:cNvPr>
          <p:cNvSpPr/>
          <p:nvPr/>
        </p:nvSpPr>
        <p:spPr bwMode="auto">
          <a:xfrm>
            <a:off x="4101737" y="4117786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5.45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7C80745-C76A-7A5C-A9CD-14089D964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273" y="3978475"/>
            <a:ext cx="360000" cy="355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34136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\lesson03\ops\ms_lesson03\images\ms_42_3_01_04_01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00366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09E65540-A1CF-9553-CEC0-FF2B0D5F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2" y="16632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AAB0D73-AE35-C92D-9817-ADDC9182A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73" y="2026172"/>
            <a:ext cx="6301069" cy="2452854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034FDC8A-C401-E6AA-A150-67446052D500}"/>
              </a:ext>
            </a:extLst>
          </p:cNvPr>
          <p:cNvSpPr txBox="1"/>
          <p:nvPr/>
        </p:nvSpPr>
        <p:spPr>
          <a:xfrm>
            <a:off x="269152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4D517669-C431-7657-3E38-E13D677F683F}"/>
              </a:ext>
            </a:extLst>
          </p:cNvPr>
          <p:cNvSpPr txBox="1"/>
          <p:nvPr/>
        </p:nvSpPr>
        <p:spPr>
          <a:xfrm>
            <a:off x="2759087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00AD8EDC-8B67-91ED-5566-9440D4D52670}"/>
              </a:ext>
            </a:extLst>
          </p:cNvPr>
          <p:cNvSpPr txBox="1"/>
          <p:nvPr/>
        </p:nvSpPr>
        <p:spPr>
          <a:xfrm>
            <a:off x="5190399" y="2318896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0.2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8E1DED75-51DC-A228-DE2C-8EA69AE80A64}"/>
              </a:ext>
            </a:extLst>
          </p:cNvPr>
          <p:cNvSpPr txBox="1"/>
          <p:nvPr/>
        </p:nvSpPr>
        <p:spPr>
          <a:xfrm>
            <a:off x="503548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3.2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4F45F144-C970-5241-366F-55B8E43F489C}"/>
              </a:ext>
            </a:extLst>
          </p:cNvPr>
          <p:cNvSpPr txBox="1"/>
          <p:nvPr/>
        </p:nvSpPr>
        <p:spPr>
          <a:xfrm>
            <a:off x="2972304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3.3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37B84F72-C3A4-8B3E-5D45-9498ABB65A88}"/>
              </a:ext>
            </a:extLst>
          </p:cNvPr>
          <p:cNvSpPr txBox="1"/>
          <p:nvPr/>
        </p:nvSpPr>
        <p:spPr>
          <a:xfrm>
            <a:off x="5513196" y="3746369"/>
            <a:ext cx="47859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3.4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2A091-C31D-47BC-E5C4-951EAD9AB137}"/>
              </a:ext>
            </a:extLst>
          </p:cNvPr>
          <p:cNvSpPr/>
          <p:nvPr/>
        </p:nvSpPr>
        <p:spPr bwMode="auto">
          <a:xfrm>
            <a:off x="1868593" y="2630919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EC224D-E1C2-14E3-8F55-82123BE9FC00}"/>
              </a:ext>
            </a:extLst>
          </p:cNvPr>
          <p:cNvSpPr/>
          <p:nvPr/>
        </p:nvSpPr>
        <p:spPr bwMode="auto">
          <a:xfrm>
            <a:off x="3676178" y="2630919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6F2D7F0-549C-82A6-213F-AE8922CE8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0129" y="2491608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7399CAB-2009-04E7-8BA0-2F591598D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5637" y="2491608"/>
            <a:ext cx="360000" cy="3550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1E69C7-EADD-224B-8EBE-6BB5B643E2A6}"/>
              </a:ext>
            </a:extLst>
          </p:cNvPr>
          <p:cNvSpPr/>
          <p:nvPr/>
        </p:nvSpPr>
        <p:spPr bwMode="auto">
          <a:xfrm>
            <a:off x="1150639" y="4035831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412ED2C2-EB06-8B20-40AA-C503D9FE0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175" y="3896520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621202-8A41-1623-E6ED-2DBB73132194}"/>
              </a:ext>
            </a:extLst>
          </p:cNvPr>
          <p:cNvSpPr/>
          <p:nvPr/>
        </p:nvSpPr>
        <p:spPr bwMode="auto">
          <a:xfrm>
            <a:off x="5070292" y="4035831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3.39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B8EA82AC-0E0F-4591-6D82-E3FCF2B38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1828" y="3896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C0DF70-83BB-2D35-C668-1A54B944E385}"/>
              </a:ext>
            </a:extLst>
          </p:cNvPr>
          <p:cNvSpPr/>
          <p:nvPr/>
        </p:nvSpPr>
        <p:spPr>
          <a:xfrm>
            <a:off x="215516" y="4023066"/>
            <a:ext cx="6667165" cy="1026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id="{B9236F67-8102-06EF-553B-17973C39AD3F}"/>
              </a:ext>
            </a:extLst>
          </p:cNvPr>
          <p:cNvSpPr/>
          <p:nvPr/>
        </p:nvSpPr>
        <p:spPr>
          <a:xfrm>
            <a:off x="361249" y="3861048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id="{1AA71A14-EF2F-7E0F-0428-FF652B3886D7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9D2C35-B261-70AD-14CB-1BAEF828FFB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B0121B-7D6B-39B6-0C89-AD8F7629601B}"/>
              </a:ext>
            </a:extLst>
          </p:cNvPr>
          <p:cNvSpPr txBox="1"/>
          <p:nvPr/>
        </p:nvSpPr>
        <p:spPr>
          <a:xfrm>
            <a:off x="431540" y="4182179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눈금 한 칸의 크기는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더 간 곳은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0.07, 0.1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더 간 곳은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0.14, 3.2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더 간 곳은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3.23, 3.3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 더 간 곳은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3.39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25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둘째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수를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8777FA-8BE6-DBEB-0C49-4D05D206E29B}"/>
              </a:ext>
            </a:extLst>
          </p:cNvPr>
          <p:cNvSpPr/>
          <p:nvPr/>
        </p:nvSpPr>
        <p:spPr bwMode="auto">
          <a:xfrm>
            <a:off x="3239852" y="3992676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6.73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388" y="3853365"/>
            <a:ext cx="360000" cy="3550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15616" y="2492896"/>
            <a:ext cx="5114448" cy="108012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32.45	    13.98          6.73   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0.39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92696"/>
            <a:ext cx="6946871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14F98488-6623-DFF2-E96C-0B9DBC1D6499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둘째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수를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3903753A-1E46-3208-8DFD-86EB507D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4BA09A-68F7-1A44-B67C-A3DE3FA453FA}"/>
              </a:ext>
            </a:extLst>
          </p:cNvPr>
          <p:cNvSpPr/>
          <p:nvPr/>
        </p:nvSpPr>
        <p:spPr bwMode="auto">
          <a:xfrm>
            <a:off x="3239852" y="3992676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8BBFD07-20CD-10FA-05F5-D88B40317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388" y="3853365"/>
            <a:ext cx="360000" cy="355000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1115616" y="2492896"/>
            <a:ext cx="5114448" cy="108012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19.27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40.91          0.59         9.38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1531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00366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둘째 자리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수를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00D6AC-1E5F-31DA-871C-4305D7F8BFDC}"/>
              </a:ext>
            </a:extLst>
          </p:cNvPr>
          <p:cNvSpPr/>
          <p:nvPr/>
        </p:nvSpPr>
        <p:spPr bwMode="auto">
          <a:xfrm>
            <a:off x="419874" y="2272220"/>
            <a:ext cx="6372708" cy="14346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32.45	    13.98          6.73         0.39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8777FA-8BE6-DBEB-0C49-4D05D206E29B}"/>
              </a:ext>
            </a:extLst>
          </p:cNvPr>
          <p:cNvSpPr/>
          <p:nvPr/>
        </p:nvSpPr>
        <p:spPr bwMode="auto">
          <a:xfrm>
            <a:off x="3239852" y="3992676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6.73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388" y="3853365"/>
            <a:ext cx="360000" cy="35500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2695A136-5E37-EF85-461F-5DD606E0238A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70BEDEB-1A81-C6E1-B824-0832194FD80C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24588DE5-B9AD-4C0A-91E7-353A38A6A314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3A315475-07B5-CFB9-340D-CCE49E2BFF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A6F3DF2-D7F2-4881-88C4-45EAE80922A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8C1B8C-AE7F-DF8C-8BB2-BC2CAB0133EC}"/>
              </a:ext>
            </a:extLst>
          </p:cNvPr>
          <p:cNvSpPr txBox="1"/>
          <p:nvPr/>
        </p:nvSpPr>
        <p:spPr>
          <a:xfrm>
            <a:off x="625813" y="4378416"/>
            <a:ext cx="18624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32.45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05321BD-AD29-EA0F-4E38-A7B8BEF8304A}"/>
              </a:ext>
            </a:extLst>
          </p:cNvPr>
          <p:cNvCxnSpPr>
            <a:cxnSpLocks/>
          </p:cNvCxnSpPr>
          <p:nvPr/>
        </p:nvCxnSpPr>
        <p:spPr bwMode="auto">
          <a:xfrm>
            <a:off x="1007604" y="4689139"/>
            <a:ext cx="149485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Picture 31">
            <a:extLst>
              <a:ext uri="{FF2B5EF4-FFF2-40B4-BE49-F238E27FC236}">
                <a16:creationId xmlns:a16="http://schemas.microsoft.com/office/drawing/2014/main" id="{F0C70D48-97C4-40DC-58F9-D7ECAB0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52" y="4420798"/>
            <a:ext cx="276007" cy="29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580F5AE-75B4-F1B0-6BD9-3695DFCF46AC}"/>
              </a:ext>
            </a:extLst>
          </p:cNvPr>
          <p:cNvSpPr txBox="1"/>
          <p:nvPr/>
        </p:nvSpPr>
        <p:spPr>
          <a:xfrm>
            <a:off x="1503659" y="4378416"/>
            <a:ext cx="444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11E586-40A6-70C6-038D-3CCB6DE14E15}"/>
              </a:ext>
            </a:extLst>
          </p:cNvPr>
          <p:cNvSpPr txBox="1"/>
          <p:nvPr/>
        </p:nvSpPr>
        <p:spPr>
          <a:xfrm>
            <a:off x="2231211" y="4387192"/>
            <a:ext cx="18624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13.98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B11974-A6AB-C4E6-3BBF-3481421D1537}"/>
              </a:ext>
            </a:extLst>
          </p:cNvPr>
          <p:cNvSpPr txBox="1"/>
          <p:nvPr/>
        </p:nvSpPr>
        <p:spPr>
          <a:xfrm>
            <a:off x="3109057" y="4387192"/>
            <a:ext cx="444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2E837B-4345-9B9E-EEB8-3DF809D4B5AF}"/>
              </a:ext>
            </a:extLst>
          </p:cNvPr>
          <p:cNvSpPr txBox="1"/>
          <p:nvPr/>
        </p:nvSpPr>
        <p:spPr>
          <a:xfrm>
            <a:off x="3938306" y="4387192"/>
            <a:ext cx="7058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6.73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C54DD-B87E-155E-1914-EF0FD8596558}"/>
              </a:ext>
            </a:extLst>
          </p:cNvPr>
          <p:cNvSpPr txBox="1"/>
          <p:nvPr/>
        </p:nvSpPr>
        <p:spPr>
          <a:xfrm>
            <a:off x="4720586" y="4387192"/>
            <a:ext cx="444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8FAF5-07F9-D261-DDCE-BEEC6B8A0735}"/>
              </a:ext>
            </a:extLst>
          </p:cNvPr>
          <p:cNvSpPr txBox="1"/>
          <p:nvPr/>
        </p:nvSpPr>
        <p:spPr>
          <a:xfrm>
            <a:off x="5554105" y="4387192"/>
            <a:ext cx="7058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0.39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D49354-6159-6E4C-655B-3080C9919A06}"/>
              </a:ext>
            </a:extLst>
          </p:cNvPr>
          <p:cNvSpPr txBox="1"/>
          <p:nvPr/>
        </p:nvSpPr>
        <p:spPr>
          <a:xfrm>
            <a:off x="6336385" y="4387192"/>
            <a:ext cx="444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05321BD-AD29-EA0F-4E38-A7B8BEF8304A}"/>
              </a:ext>
            </a:extLst>
          </p:cNvPr>
          <p:cNvCxnSpPr>
            <a:cxnSpLocks/>
          </p:cNvCxnSpPr>
          <p:nvPr/>
        </p:nvCxnSpPr>
        <p:spPr bwMode="auto">
          <a:xfrm>
            <a:off x="2620739" y="4689139"/>
            <a:ext cx="149485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2" name="Picture 31">
            <a:extLst>
              <a:ext uri="{FF2B5EF4-FFF2-40B4-BE49-F238E27FC236}">
                <a16:creationId xmlns:a16="http://schemas.microsoft.com/office/drawing/2014/main" id="{F0C70D48-97C4-40DC-58F9-D7ECAB0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787" y="4420798"/>
            <a:ext cx="276007" cy="29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5321BD-AD29-EA0F-4E38-A7B8BEF8304A}"/>
              </a:ext>
            </a:extLst>
          </p:cNvPr>
          <p:cNvCxnSpPr>
            <a:cxnSpLocks/>
          </p:cNvCxnSpPr>
          <p:nvPr/>
        </p:nvCxnSpPr>
        <p:spPr bwMode="auto">
          <a:xfrm>
            <a:off x="4216508" y="4689139"/>
            <a:ext cx="149485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31">
            <a:extLst>
              <a:ext uri="{FF2B5EF4-FFF2-40B4-BE49-F238E27FC236}">
                <a16:creationId xmlns:a16="http://schemas.microsoft.com/office/drawing/2014/main" id="{F0C70D48-97C4-40DC-58F9-D7ECAB0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56" y="4420798"/>
            <a:ext cx="276007" cy="29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05321BD-AD29-EA0F-4E38-A7B8BEF8304A}"/>
              </a:ext>
            </a:extLst>
          </p:cNvPr>
          <p:cNvCxnSpPr>
            <a:cxnSpLocks/>
          </p:cNvCxnSpPr>
          <p:nvPr/>
        </p:nvCxnSpPr>
        <p:spPr bwMode="auto">
          <a:xfrm>
            <a:off x="5858268" y="4689139"/>
            <a:ext cx="149485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7" name="Picture 31">
            <a:extLst>
              <a:ext uri="{FF2B5EF4-FFF2-40B4-BE49-F238E27FC236}">
                <a16:creationId xmlns:a16="http://schemas.microsoft.com/office/drawing/2014/main" id="{F0C70D48-97C4-40DC-58F9-D7ECAB0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16" y="4420798"/>
            <a:ext cx="276007" cy="29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31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미술 시간에 지혜는 철사를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민주는 철사를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89 cm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지혜와 민주가 사용한 철사의 길이를 각각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그림에      로 표시하고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소수로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수직선 위의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98637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base_01.png / base_01.svg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9" y="202753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1691680" y="2276872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모서리가 둥근 직사각형 113"/>
          <p:cNvSpPr/>
          <p:nvPr/>
        </p:nvSpPr>
        <p:spPr>
          <a:xfrm>
            <a:off x="624264" y="3383241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24264" y="4663877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62" y="2943920"/>
            <a:ext cx="5262482" cy="30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03" y="37115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44BA09A-68F7-1A44-B67C-A3DE3FA453FA}"/>
              </a:ext>
            </a:extLst>
          </p:cNvPr>
          <p:cNvSpPr/>
          <p:nvPr/>
        </p:nvSpPr>
        <p:spPr bwMode="auto">
          <a:xfrm>
            <a:off x="1894420" y="3640319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F8BBFD07-20CD-10FA-05F5-D88B40317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956" y="3501008"/>
            <a:ext cx="360000" cy="35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7490" y="3640319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7891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6368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64930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68986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09046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3102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1715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2402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25270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68144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08204" y="3224299"/>
            <a:ext cx="6190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994908" y="248294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화살표 연결선 129"/>
          <p:cNvCxnSpPr/>
          <p:nvPr/>
        </p:nvCxnSpPr>
        <p:spPr bwMode="auto">
          <a:xfrm>
            <a:off x="5385803" y="2771148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62" y="4183387"/>
            <a:ext cx="5262482" cy="30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03" y="495105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44BA09A-68F7-1A44-B67C-A3DE3FA453FA}"/>
              </a:ext>
            </a:extLst>
          </p:cNvPr>
          <p:cNvSpPr/>
          <p:nvPr/>
        </p:nvSpPr>
        <p:spPr bwMode="auto">
          <a:xfrm>
            <a:off x="1894420" y="4879786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F8BBFD07-20CD-10FA-05F5-D88B40317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956" y="4740475"/>
            <a:ext cx="360000" cy="3550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707490" y="4879786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27891" y="446376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76368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64930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68986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09046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13102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1715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82402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25270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8144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8204" y="4463766"/>
            <a:ext cx="6190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57269" y="372241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9" name="직선 화살표 연결선 148"/>
          <p:cNvCxnSpPr/>
          <p:nvPr/>
        </p:nvCxnSpPr>
        <p:spPr bwMode="auto">
          <a:xfrm>
            <a:off x="6048164" y="4010615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3787277" y="2733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20883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342737" y="3423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491723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6743103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60" y="297621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60" y="41956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1" y="2564092"/>
            <a:ext cx="642937" cy="81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8" y="3838796"/>
            <a:ext cx="632005" cy="81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6013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92696"/>
            <a:ext cx="6946871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8">
            <a:extLst>
              <a:ext uri="{FF2B5EF4-FFF2-40B4-BE49-F238E27FC236}">
                <a16:creationId xmlns:a16="http://schemas.microsoft.com/office/drawing/2014/main" id="{4CD8582C-D766-91CF-C090-C53F33A7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98095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602963" y="5279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:a16="http://schemas.microsoft.com/office/drawing/2014/main" id="{958C1DE3-219D-C0C2-5333-C0092F045407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상자를 포장하기 위해 경아는 리본을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수민이는 리본을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83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경아와 수민이가 사용한 리본의 길이를 각각 그림에      로 표시하고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cxnSp>
        <p:nvCxnSpPr>
          <p:cNvPr id="80" name="직선 화살표 연결선 79"/>
          <p:cNvCxnSpPr/>
          <p:nvPr/>
        </p:nvCxnSpPr>
        <p:spPr bwMode="auto">
          <a:xfrm>
            <a:off x="1979712" y="2276872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모서리가 둥근 직사각형 83"/>
          <p:cNvSpPr/>
          <p:nvPr/>
        </p:nvSpPr>
        <p:spPr>
          <a:xfrm>
            <a:off x="624264" y="3383241"/>
            <a:ext cx="780652" cy="37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24264" y="4663877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62" y="2943920"/>
            <a:ext cx="5262482" cy="30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03" y="37115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4BA09A-68F7-1A44-B67C-A3DE3FA453FA}"/>
              </a:ext>
            </a:extLst>
          </p:cNvPr>
          <p:cNvSpPr/>
          <p:nvPr/>
        </p:nvSpPr>
        <p:spPr bwMode="auto">
          <a:xfrm>
            <a:off x="1894420" y="3640319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F8BBFD07-20CD-10FA-05F5-D88B40317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956" y="3501008"/>
            <a:ext cx="360000" cy="355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2707490" y="3640319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27891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6368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64930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68986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09046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13102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1715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2402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25270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68144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08204" y="3224299"/>
            <a:ext cx="6190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67466" y="248294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6158361" y="2771148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62" y="4183387"/>
            <a:ext cx="5262482" cy="30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03" y="495105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44BA09A-68F7-1A44-B67C-A3DE3FA453FA}"/>
              </a:ext>
            </a:extLst>
          </p:cNvPr>
          <p:cNvSpPr/>
          <p:nvPr/>
        </p:nvSpPr>
        <p:spPr bwMode="auto">
          <a:xfrm>
            <a:off x="1894420" y="4879786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F8BBFD07-20CD-10FA-05F5-D88B40317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5956" y="4740475"/>
            <a:ext cx="360000" cy="35500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707490" y="4879786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27891" y="446376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6368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64930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68986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09046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813102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1715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2402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25270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144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08204" y="4463766"/>
            <a:ext cx="6190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54470" y="372241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0.83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 bwMode="auto">
          <a:xfrm>
            <a:off x="5745365" y="4010615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24830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pop_01_base_01.png / pop_01_base_01.svg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\lesson03\ops\ms_lesson03\images\ms_42_3_01_06_01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타원 5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7236" y="55123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60" y="297621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60" y="41956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2575733"/>
            <a:ext cx="8572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3" y="3859926"/>
            <a:ext cx="8620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미술 시간에 지혜는 철사를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민주는 철사를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89 cm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지혜와 민주가 사용한 철사의 길이를 각각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그림에      로 표시하고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소수로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92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9" y="202753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1691680" y="2276872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3" name="Picture 5" descr="D:\[초등] 교과학습\2021년 1학기\수학 SB캡쳐\신규-도영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9" y="2730778"/>
            <a:ext cx="66516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D:\[초등] 교과학습\2021년 1학기\수학 SB캡쳐\신규-준기(12),슬기(34)_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25" y="4005064"/>
            <a:ext cx="673100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모서리가 둥근 직사각형 113"/>
          <p:cNvSpPr/>
          <p:nvPr/>
        </p:nvSpPr>
        <p:spPr>
          <a:xfrm>
            <a:off x="624264" y="3383241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24264" y="4663877"/>
            <a:ext cx="780652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62" y="2943920"/>
            <a:ext cx="5262482" cy="30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03" y="371158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44BA09A-68F7-1A44-B67C-A3DE3FA453FA}"/>
              </a:ext>
            </a:extLst>
          </p:cNvPr>
          <p:cNvSpPr/>
          <p:nvPr/>
        </p:nvSpPr>
        <p:spPr bwMode="auto">
          <a:xfrm>
            <a:off x="1894420" y="3640319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7490" y="3640319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7891" y="32242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6368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64930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68986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09046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3102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1715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824028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25270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68144" y="3224299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08204" y="3224299"/>
            <a:ext cx="6190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994908" y="248294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0" name="직선 화살표 연결선 129"/>
          <p:cNvCxnSpPr/>
          <p:nvPr/>
        </p:nvCxnSpPr>
        <p:spPr bwMode="auto">
          <a:xfrm>
            <a:off x="5385803" y="2771148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62" y="4183387"/>
            <a:ext cx="5262482" cy="30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03" y="495105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44BA09A-68F7-1A44-B67C-A3DE3FA453FA}"/>
              </a:ext>
            </a:extLst>
          </p:cNvPr>
          <p:cNvSpPr/>
          <p:nvPr/>
        </p:nvSpPr>
        <p:spPr bwMode="auto">
          <a:xfrm>
            <a:off x="1894420" y="4879786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F8BBFD07-20CD-10FA-05F5-D88B403178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5956" y="4740475"/>
            <a:ext cx="360000" cy="35500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707490" y="4879786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27891" y="446376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76368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64930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68986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309046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13102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1715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824028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25270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8144" y="4463766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8204" y="4463766"/>
            <a:ext cx="6190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57269" y="3722412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9" name="직선 화살표 연결선 148"/>
          <p:cNvCxnSpPr/>
          <p:nvPr/>
        </p:nvCxnSpPr>
        <p:spPr bwMode="auto">
          <a:xfrm>
            <a:off x="6048164" y="4010615"/>
            <a:ext cx="0" cy="21602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A3F98D-D5F7-3A2E-FAE6-BE3FFDC6E07B}"/>
              </a:ext>
            </a:extLst>
          </p:cNvPr>
          <p:cNvGrpSpPr/>
          <p:nvPr/>
        </p:nvGrpSpPr>
        <p:grpSpPr>
          <a:xfrm>
            <a:off x="215516" y="4329100"/>
            <a:ext cx="6667165" cy="908265"/>
            <a:chOff x="192745" y="4365025"/>
            <a:chExt cx="6667165" cy="9082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F3F15E6-6F46-6E48-FF69-FB651A99DAA6}"/>
                </a:ext>
              </a:extLst>
            </p:cNvPr>
            <p:cNvSpPr/>
            <p:nvPr/>
          </p:nvSpPr>
          <p:spPr>
            <a:xfrm>
              <a:off x="192745" y="4499691"/>
              <a:ext cx="6667165" cy="5854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id="{36508856-A4D3-8A77-8DDF-B2E925DB52F7}"/>
                </a:ext>
              </a:extLst>
            </p:cNvPr>
            <p:cNvSpPr/>
            <p:nvPr/>
          </p:nvSpPr>
          <p:spPr>
            <a:xfrm>
              <a:off x="338478" y="436502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6C41FAAE-68F5-9DD8-E180-895DAE70DE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86F8F01-64E3-ABFD-48FC-268786B89502}"/>
              </a:ext>
            </a:extLst>
          </p:cNvPr>
          <p:cNvSpPr txBox="1"/>
          <p:nvPr/>
        </p:nvSpPr>
        <p:spPr>
          <a:xfrm>
            <a:off x="322726" y="4663877"/>
            <a:ext cx="59774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0.01 m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76 cm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0.76 m, 89 cm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0.89 m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6F3DF2-D7F2-4881-88C4-45EAE80922A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16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두 친구와 다른 수를 설명한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번 더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3216305" y="4808070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서윤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64" y="4791989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0AA8855A-E975-1166-C44C-3AB42EACBD44}"/>
              </a:ext>
            </a:extLst>
          </p:cNvPr>
          <p:cNvSpPr/>
          <p:nvPr/>
        </p:nvSpPr>
        <p:spPr>
          <a:xfrm>
            <a:off x="2919578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9" y="202753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683568" y="2090284"/>
            <a:ext cx="2242388" cy="10984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flipV="1">
            <a:off x="1804762" y="3188769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277" y="2132072"/>
            <a:ext cx="2685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16445"/>
              </p:ext>
            </p:extLst>
          </p:nvPr>
        </p:nvGraphicFramePr>
        <p:xfrm>
          <a:off x="1826679" y="20930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59075"/>
              </p:ext>
            </p:extLst>
          </p:nvPr>
        </p:nvGraphicFramePr>
        <p:xfrm>
          <a:off x="794148" y="2500579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2990094" y="2090284"/>
            <a:ext cx="2049958" cy="10984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이등변 삼각형 79"/>
          <p:cNvSpPr/>
          <p:nvPr/>
        </p:nvSpPr>
        <p:spPr>
          <a:xfrm flipV="1">
            <a:off x="4111288" y="318876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15816" y="2199170"/>
            <a:ext cx="22191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114331" y="2090284"/>
            <a:ext cx="1653914" cy="10984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5364088" y="3188769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860032" y="2199170"/>
            <a:ext cx="221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62103" y="435746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33892" y="4357464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413194" y="4357464"/>
            <a:ext cx="780652" cy="37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서윤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98382" y="2301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420750" y="29572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576029" y="4375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98382" y="4961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AA8855A-E975-1166-C44C-3AB42EACBD44}"/>
              </a:ext>
            </a:extLst>
          </p:cNvPr>
          <p:cNvSpPr/>
          <p:nvPr/>
        </p:nvSpPr>
        <p:spPr>
          <a:xfrm>
            <a:off x="4489102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AA8855A-E975-1166-C44C-3AB42EACBD44}"/>
              </a:ext>
            </a:extLst>
          </p:cNvPr>
          <p:cNvSpPr/>
          <p:nvPr/>
        </p:nvSpPr>
        <p:spPr>
          <a:xfrm>
            <a:off x="6768244" y="5258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8" y="3217151"/>
            <a:ext cx="1030982" cy="111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31" y="3249367"/>
            <a:ext cx="967747" cy="10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52" y="3249367"/>
            <a:ext cx="1069299" cy="110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1449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\lesson03\ops\ms_lesson03\images\ms_42_3_01_07_01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3" y="3217151"/>
            <a:ext cx="1030982" cy="111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46" y="3249367"/>
            <a:ext cx="967747" cy="10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2553" y="5425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56A2172-D3C0-1A24-A36C-F95F9AE139BC}"/>
              </a:ext>
            </a:extLst>
          </p:cNvPr>
          <p:cNvSpPr/>
          <p:nvPr/>
        </p:nvSpPr>
        <p:spPr bwMode="auto">
          <a:xfrm>
            <a:off x="3218376" y="4525278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연주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953E29B-C0EB-CC73-844A-551FB141C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4385967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01146F8-FC5B-EDD9-0D98-AC15E096941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두 친구와 다른 수를 설명한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62E1E415-4BB0-6DAA-EAF2-4378E71F7E44}"/>
              </a:ext>
            </a:extLst>
          </p:cNvPr>
          <p:cNvSpPr txBox="1"/>
          <p:nvPr/>
        </p:nvSpPr>
        <p:spPr>
          <a:xfrm>
            <a:off x="1983165" y="2653718"/>
            <a:ext cx="47850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CAE22CA6-EDDF-64B3-C987-0E28630FB50C}"/>
              </a:ext>
            </a:extLst>
          </p:cNvPr>
          <p:cNvSpPr txBox="1"/>
          <p:nvPr/>
        </p:nvSpPr>
        <p:spPr>
          <a:xfrm>
            <a:off x="1983165" y="3171995"/>
            <a:ext cx="47850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9C1B2327-EDC8-2F4A-415D-9D11CF30A5DA}"/>
              </a:ext>
            </a:extLst>
          </p:cNvPr>
          <p:cNvSpPr txBox="1"/>
          <p:nvPr/>
        </p:nvSpPr>
        <p:spPr>
          <a:xfrm>
            <a:off x="1983165" y="3648304"/>
            <a:ext cx="47850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12051282-AD79-72B8-FF75-55A25D09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16457"/>
              </p:ext>
            </p:extLst>
          </p:nvPr>
        </p:nvGraphicFramePr>
        <p:xfrm>
          <a:off x="3087638" y="2523995"/>
          <a:ext cx="26147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6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7ECBF7C-1DE5-9F04-6417-94055AA92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68145"/>
              </p:ext>
            </p:extLst>
          </p:nvPr>
        </p:nvGraphicFramePr>
        <p:xfrm>
          <a:off x="4264891" y="2532721"/>
          <a:ext cx="34311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4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" name="그림 89">
            <a:extLst>
              <a:ext uri="{FF2B5EF4-FFF2-40B4-BE49-F238E27FC236}">
                <a16:creationId xmlns:a16="http://schemas.microsoft.com/office/drawing/2014/main" id="{728E33B7-0AEA-05BE-00BD-72966D7F6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09427" y="2673417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98037" y="3206285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2513" y="3659603"/>
            <a:ext cx="780652" cy="37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2492896"/>
            <a:ext cx="5396922" cy="172819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44570" y="5427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44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56A2172-D3C0-1A24-A36C-F95F9AE139BC}"/>
              </a:ext>
            </a:extLst>
          </p:cNvPr>
          <p:cNvSpPr/>
          <p:nvPr/>
        </p:nvSpPr>
        <p:spPr bwMode="auto">
          <a:xfrm>
            <a:off x="3005846" y="2498339"/>
            <a:ext cx="36000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953E29B-C0EB-CC73-844A-551FB141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320839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01146F8-FC5B-EDD9-0D98-AC15E096941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62E1E415-4BB0-6DAA-EAF2-4378E71F7E44}"/>
              </a:ext>
            </a:extLst>
          </p:cNvPr>
          <p:cNvSpPr txBox="1"/>
          <p:nvPr/>
        </p:nvSpPr>
        <p:spPr>
          <a:xfrm>
            <a:off x="428351" y="2498858"/>
            <a:ext cx="70173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개인 수와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0F560B-021F-20A5-0959-543453507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C695D8CA-4FA0-4B5A-EFE9-BFF57BB3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3" y="16857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ADBD9D-7FE5-113E-5C4C-479F6A198719}"/>
              </a:ext>
            </a:extLst>
          </p:cNvPr>
          <p:cNvSpPr/>
          <p:nvPr/>
        </p:nvSpPr>
        <p:spPr bwMode="auto">
          <a:xfrm>
            <a:off x="4517103" y="2498339"/>
            <a:ext cx="36000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70A525-16F1-736A-E98C-75DE3C55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05" y="2320839"/>
            <a:ext cx="360000" cy="355000"/>
          </a:xfrm>
          <a:prstGeom prst="rect">
            <a:avLst/>
          </a:prstGeom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9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52" y="3249367"/>
            <a:ext cx="1069299" cy="110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3" y="3217151"/>
            <a:ext cx="1030982" cy="111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46" y="3249367"/>
            <a:ext cx="967747" cy="10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 두 친구와 다른 수를 설명한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3216305" y="4808070"/>
            <a:ext cx="741536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서윤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7964" y="4791989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59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9" y="202753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683568" y="2090284"/>
            <a:ext cx="2242388" cy="10984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/>
          <p:cNvSpPr/>
          <p:nvPr/>
        </p:nvSpPr>
        <p:spPr>
          <a:xfrm flipV="1">
            <a:off x="1804762" y="3188769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277" y="2132072"/>
            <a:ext cx="2685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62911"/>
              </p:ext>
            </p:extLst>
          </p:nvPr>
        </p:nvGraphicFramePr>
        <p:xfrm>
          <a:off x="1826679" y="20930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13661"/>
              </p:ext>
            </p:extLst>
          </p:nvPr>
        </p:nvGraphicFramePr>
        <p:xfrm>
          <a:off x="794148" y="2500579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>
          <a:xfrm>
            <a:off x="2990094" y="2090284"/>
            <a:ext cx="2049958" cy="10984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이등변 삼각형 79"/>
          <p:cNvSpPr/>
          <p:nvPr/>
        </p:nvSpPr>
        <p:spPr>
          <a:xfrm flipV="1">
            <a:off x="4111288" y="3188769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15816" y="2199170"/>
            <a:ext cx="22191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114331" y="2090284"/>
            <a:ext cx="1653914" cy="10984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60032" y="2199170"/>
            <a:ext cx="221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62103" y="435746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33892" y="4357464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413194" y="4357464"/>
            <a:ext cx="780652" cy="37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서윤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576029" y="4375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1530EE3-500A-3080-3D11-E6D6B3182091}"/>
              </a:ext>
            </a:extLst>
          </p:cNvPr>
          <p:cNvSpPr/>
          <p:nvPr/>
        </p:nvSpPr>
        <p:spPr>
          <a:xfrm>
            <a:off x="215516" y="3554461"/>
            <a:ext cx="6667165" cy="14947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38">
            <a:extLst>
              <a:ext uri="{FF2B5EF4-FFF2-40B4-BE49-F238E27FC236}">
                <a16:creationId xmlns:a16="http://schemas.microsoft.com/office/drawing/2014/main" id="{B6668A56-5F8D-9F66-EE5C-AF437E191C75}"/>
              </a:ext>
            </a:extLst>
          </p:cNvPr>
          <p:cNvSpPr/>
          <p:nvPr/>
        </p:nvSpPr>
        <p:spPr>
          <a:xfrm>
            <a:off x="361249" y="337658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3" name="직각 삼각형 82">
            <a:extLst>
              <a:ext uri="{FF2B5EF4-FFF2-40B4-BE49-F238E27FC236}">
                <a16:creationId xmlns:a16="http://schemas.microsoft.com/office/drawing/2014/main" id="{36A2FC60-CDAC-FA87-47AE-37A7BC1F7CE9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349ED16-3DCE-BB63-7BEA-CFBD8632B6D5}"/>
              </a:ext>
            </a:extLst>
          </p:cNvPr>
          <p:cNvSpPr txBox="1"/>
          <p:nvPr/>
        </p:nvSpPr>
        <p:spPr>
          <a:xfrm>
            <a:off x="735348" y="3825203"/>
            <a:ext cx="597746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연수와 미정이가 설명한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4.49</a:t>
            </a:r>
          </a:p>
          <a:p>
            <a:pPr algn="just"/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서윤이가 설명한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8.9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다른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수를 설명한 친구는 서윤이입니다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39B1C97D-8FDA-8038-3052-B6F2BABE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5" y="389705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9D9A5E37-6105-074C-B1EC-CEC50B39B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3" y="438053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이등변 삼각형 97"/>
          <p:cNvSpPr/>
          <p:nvPr/>
        </p:nvSpPr>
        <p:spPr>
          <a:xfrm flipV="1">
            <a:off x="5364088" y="3188769"/>
            <a:ext cx="90011" cy="20422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3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48" y="2672916"/>
            <a:ext cx="4762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9892" y="3964595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3228" y="3964595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89727" y="3964595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72706" y="3964595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3AB4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51433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AF8B32-46BC-767B-BCBC-CF5752E37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086" y="2384884"/>
            <a:ext cx="2178580" cy="21937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E5603C5-41D1-7DC3-06D3-9378DF5ADF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" y="2246183"/>
            <a:ext cx="134112" cy="15849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B019ACD5-C805-1329-BDCD-14820810793C}"/>
              </a:ext>
            </a:extLst>
          </p:cNvPr>
          <p:cNvSpPr txBox="1"/>
          <p:nvPr/>
        </p:nvSpPr>
        <p:spPr>
          <a:xfrm>
            <a:off x="769495" y="2132856"/>
            <a:ext cx="6173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 한 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분수와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44DDB804-DF65-378F-09D0-02CD052A7F5D}"/>
              </a:ext>
            </a:extLst>
          </p:cNvPr>
          <p:cNvSpPr txBox="1"/>
          <p:nvPr/>
        </p:nvSpPr>
        <p:spPr>
          <a:xfrm>
            <a:off x="3203848" y="4941168"/>
            <a:ext cx="3323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B755FD-A976-D26E-AFAF-30F6A791722F}"/>
              </a:ext>
            </a:extLst>
          </p:cNvPr>
          <p:cNvSpPr/>
          <p:nvPr/>
        </p:nvSpPr>
        <p:spPr bwMode="auto">
          <a:xfrm>
            <a:off x="3536178" y="4825694"/>
            <a:ext cx="701197" cy="307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666" y="4614898"/>
            <a:ext cx="360000" cy="35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24B518-6CF4-3273-DB90-F309DF82F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4058" y="2181444"/>
            <a:ext cx="262604" cy="336133"/>
          </a:xfrm>
          <a:prstGeom prst="rect">
            <a:avLst/>
          </a:prstGeom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34985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img_01.svg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2786771" y="46356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74404"/>
              </p:ext>
            </p:extLst>
          </p:nvPr>
        </p:nvGraphicFramePr>
        <p:xfrm>
          <a:off x="2821601" y="4684698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21" y="4578628"/>
            <a:ext cx="360000" cy="355000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10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/>
          <p:cNvSpPr/>
          <p:nvPr/>
        </p:nvSpPr>
        <p:spPr>
          <a:xfrm>
            <a:off x="2409694" y="5279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AF8B32-46BC-767B-BCBC-CF5752E37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086" y="2384884"/>
            <a:ext cx="2178580" cy="21937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E5603C5-41D1-7DC3-06D3-9378DF5ADF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" y="2246183"/>
            <a:ext cx="134112" cy="15849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B019ACD5-C805-1329-BDCD-14820810793C}"/>
              </a:ext>
            </a:extLst>
          </p:cNvPr>
          <p:cNvSpPr txBox="1"/>
          <p:nvPr/>
        </p:nvSpPr>
        <p:spPr>
          <a:xfrm>
            <a:off x="769495" y="2132856"/>
            <a:ext cx="6173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 한 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분수와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44DDB804-DF65-378F-09D0-02CD052A7F5D}"/>
              </a:ext>
            </a:extLst>
          </p:cNvPr>
          <p:cNvSpPr txBox="1"/>
          <p:nvPr/>
        </p:nvSpPr>
        <p:spPr>
          <a:xfrm>
            <a:off x="3203848" y="4941168"/>
            <a:ext cx="3323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B755FD-A976-D26E-AFAF-30F6A791722F}"/>
              </a:ext>
            </a:extLst>
          </p:cNvPr>
          <p:cNvSpPr/>
          <p:nvPr/>
        </p:nvSpPr>
        <p:spPr bwMode="auto">
          <a:xfrm>
            <a:off x="3536178" y="4825694"/>
            <a:ext cx="701197" cy="307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666" y="4614898"/>
            <a:ext cx="360000" cy="35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24B518-6CF4-3273-DB90-F309DF82F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4058" y="2181444"/>
            <a:ext cx="262604" cy="336133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 bwMode="auto">
          <a:xfrm>
            <a:off x="2786771" y="46356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07049"/>
              </p:ext>
            </p:extLst>
          </p:nvPr>
        </p:nvGraphicFramePr>
        <p:xfrm>
          <a:off x="2821601" y="4684698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21" y="4578628"/>
            <a:ext cx="360000" cy="355000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10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202595" y="4077072"/>
            <a:ext cx="6667165" cy="1170018"/>
            <a:chOff x="207825" y="4063840"/>
            <a:chExt cx="6667165" cy="117001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225858"/>
              <a:ext cx="6667165" cy="8199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0638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5516" y="4392397"/>
            <a:ext cx="660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칸은 전체를 똑같이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것 중의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9A526263-F621-2E5E-D4BF-DC80BC1E5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7715"/>
              </p:ext>
            </p:extLst>
          </p:nvPr>
        </p:nvGraphicFramePr>
        <p:xfrm>
          <a:off x="5940152" y="4317834"/>
          <a:ext cx="340591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4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2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AF8B32-46BC-767B-BCBC-CF5752E37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086" y="2384884"/>
            <a:ext cx="2178580" cy="21937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E5603C5-41D1-7DC3-06D3-9378DF5ADF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" y="2246183"/>
            <a:ext cx="134112" cy="15849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B019ACD5-C805-1329-BDCD-14820810793C}"/>
              </a:ext>
            </a:extLst>
          </p:cNvPr>
          <p:cNvSpPr txBox="1"/>
          <p:nvPr/>
        </p:nvSpPr>
        <p:spPr>
          <a:xfrm>
            <a:off x="769495" y="2132856"/>
            <a:ext cx="6173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색칠된 부분의 크기를 분수와 소수로 각각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44DDB804-DF65-378F-09D0-02CD052A7F5D}"/>
              </a:ext>
            </a:extLst>
          </p:cNvPr>
          <p:cNvSpPr txBox="1"/>
          <p:nvPr/>
        </p:nvSpPr>
        <p:spPr>
          <a:xfrm>
            <a:off x="3203848" y="4941168"/>
            <a:ext cx="3323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B755FD-A976-D26E-AFAF-30F6A791722F}"/>
              </a:ext>
            </a:extLst>
          </p:cNvPr>
          <p:cNvSpPr/>
          <p:nvPr/>
        </p:nvSpPr>
        <p:spPr bwMode="auto">
          <a:xfrm>
            <a:off x="3536178" y="4825694"/>
            <a:ext cx="701197" cy="307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5666" y="4614898"/>
            <a:ext cx="360000" cy="355000"/>
          </a:xfrm>
          <a:prstGeom prst="rect">
            <a:avLst/>
          </a:prstGeom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11705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img_01.svg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2786771" y="46356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23982"/>
              </p:ext>
            </p:extLst>
          </p:nvPr>
        </p:nvGraphicFramePr>
        <p:xfrm>
          <a:off x="2821601" y="4684698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221" y="4578628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49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92696"/>
            <a:ext cx="6946871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167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E5603C5-41D1-7DC3-06D3-9378DF5ADF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" y="2246183"/>
            <a:ext cx="134112" cy="158496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B019ACD5-C805-1329-BDCD-14820810793C}"/>
              </a:ext>
            </a:extLst>
          </p:cNvPr>
          <p:cNvSpPr txBox="1"/>
          <p:nvPr/>
        </p:nvSpPr>
        <p:spPr>
          <a:xfrm>
            <a:off x="769495" y="2132856"/>
            <a:ext cx="6173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모눈 한 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크기를 분수와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각각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44DDB804-DF65-378F-09D0-02CD052A7F5D}"/>
              </a:ext>
            </a:extLst>
          </p:cNvPr>
          <p:cNvSpPr txBox="1"/>
          <p:nvPr/>
        </p:nvSpPr>
        <p:spPr>
          <a:xfrm>
            <a:off x="3203848" y="4941168"/>
            <a:ext cx="3323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4B755FD-A976-D26E-AFAF-30F6A791722F}"/>
              </a:ext>
            </a:extLst>
          </p:cNvPr>
          <p:cNvSpPr/>
          <p:nvPr/>
        </p:nvSpPr>
        <p:spPr bwMode="auto">
          <a:xfrm>
            <a:off x="3536178" y="4825694"/>
            <a:ext cx="701197" cy="307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666" y="4614898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D24B518-6CF4-3273-DB90-F309DF82F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4058" y="2181444"/>
            <a:ext cx="262604" cy="336133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 bwMode="auto">
          <a:xfrm>
            <a:off x="2786771" y="46356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24121"/>
              </p:ext>
            </p:extLst>
          </p:nvPr>
        </p:nvGraphicFramePr>
        <p:xfrm>
          <a:off x="2821601" y="4684698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21" y="4578628"/>
            <a:ext cx="360000" cy="35500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62501"/>
              </p:ext>
            </p:extLst>
          </p:nvPr>
        </p:nvGraphicFramePr>
        <p:xfrm>
          <a:off x="108349" y="6129300"/>
          <a:ext cx="6834878" cy="411480"/>
        </p:xfrm>
        <a:graphic>
          <a:graphicData uri="http://schemas.openxmlformats.org/drawingml/2006/table">
            <a:tbl>
              <a:tblPr/>
              <a:tblGrid>
                <a:gridCol w="84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pop_01_img_01.svg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\lesson03\ops\ms_lesson03\images\ms_42_3_01_02_01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07" y="2497839"/>
            <a:ext cx="2117059" cy="211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50082" y="54315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2409694" y="5285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E1EC6-7227-FD35-F83E-48F30F3B5E09}"/>
              </a:ext>
            </a:extLst>
          </p:cNvPr>
          <p:cNvSpPr/>
          <p:nvPr/>
        </p:nvSpPr>
        <p:spPr>
          <a:xfrm>
            <a:off x="35496" y="692696"/>
            <a:ext cx="6946871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167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E5603C5-41D1-7DC3-06D3-9378DF5ADF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" y="2246183"/>
            <a:ext cx="134112" cy="158496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B019ACD5-C805-1329-BDCD-14820810793C}"/>
              </a:ext>
            </a:extLst>
          </p:cNvPr>
          <p:cNvSpPr txBox="1"/>
          <p:nvPr/>
        </p:nvSpPr>
        <p:spPr>
          <a:xfrm>
            <a:off x="769495" y="2132856"/>
            <a:ext cx="6173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색칠된 부분의 크기를 분수와 소수로 각각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44DDB804-DF65-378F-09D0-02CD052A7F5D}"/>
              </a:ext>
            </a:extLst>
          </p:cNvPr>
          <p:cNvSpPr txBox="1"/>
          <p:nvPr/>
        </p:nvSpPr>
        <p:spPr>
          <a:xfrm>
            <a:off x="3203848" y="4941168"/>
            <a:ext cx="3323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4B755FD-A976-D26E-AFAF-30F6A791722F}"/>
              </a:ext>
            </a:extLst>
          </p:cNvPr>
          <p:cNvSpPr/>
          <p:nvPr/>
        </p:nvSpPr>
        <p:spPr bwMode="auto">
          <a:xfrm>
            <a:off x="3536178" y="4825694"/>
            <a:ext cx="701197" cy="307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0.73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666" y="4614898"/>
            <a:ext cx="360000" cy="35500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 bwMode="auto">
          <a:xfrm>
            <a:off x="2786771" y="46356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87687"/>
              </p:ext>
            </p:extLst>
          </p:nvPr>
        </p:nvGraphicFramePr>
        <p:xfrm>
          <a:off x="2821601" y="4684698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221" y="4578628"/>
            <a:ext cx="360000" cy="355000"/>
          </a:xfrm>
          <a:prstGeom prst="rect">
            <a:avLst/>
          </a:prstGeom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07" y="2497839"/>
            <a:ext cx="2117059" cy="211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28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92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AF8B32-46BC-767B-BCBC-CF5752E37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086" y="2384884"/>
            <a:ext cx="2178580" cy="21937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E5603C5-41D1-7DC3-06D3-9378DF5ADF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" y="2246183"/>
            <a:ext cx="134112" cy="158496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B019ACD5-C805-1329-BDCD-14820810793C}"/>
              </a:ext>
            </a:extLst>
          </p:cNvPr>
          <p:cNvSpPr txBox="1"/>
          <p:nvPr/>
        </p:nvSpPr>
        <p:spPr>
          <a:xfrm>
            <a:off x="769495" y="2132856"/>
            <a:ext cx="6173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색칠된 부분의 크기를 분수와 소수로 각각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44DDB804-DF65-378F-09D0-02CD052A7F5D}"/>
              </a:ext>
            </a:extLst>
          </p:cNvPr>
          <p:cNvSpPr txBox="1"/>
          <p:nvPr/>
        </p:nvSpPr>
        <p:spPr>
          <a:xfrm>
            <a:off x="3203848" y="4941168"/>
            <a:ext cx="3323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B755FD-A976-D26E-AFAF-30F6A791722F}"/>
              </a:ext>
            </a:extLst>
          </p:cNvPr>
          <p:cNvSpPr/>
          <p:nvPr/>
        </p:nvSpPr>
        <p:spPr bwMode="auto">
          <a:xfrm>
            <a:off x="3536178" y="4825694"/>
            <a:ext cx="701197" cy="307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5666" y="4614898"/>
            <a:ext cx="360000" cy="3550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 bwMode="auto">
          <a:xfrm>
            <a:off x="2786771" y="463560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52310"/>
              </p:ext>
            </p:extLst>
          </p:nvPr>
        </p:nvGraphicFramePr>
        <p:xfrm>
          <a:off x="2821601" y="4684698"/>
          <a:ext cx="432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8019BF35-9A70-D256-6473-1B3E86715A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221" y="4578628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그룹 65"/>
          <p:cNvGrpSpPr/>
          <p:nvPr/>
        </p:nvGrpSpPr>
        <p:grpSpPr>
          <a:xfrm>
            <a:off x="202595" y="4329100"/>
            <a:ext cx="6667165" cy="917990"/>
            <a:chOff x="207825" y="4315868"/>
            <a:chExt cx="6667165" cy="91799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477886"/>
              <a:ext cx="6667165" cy="5679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3158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41182" y="4655691"/>
            <a:ext cx="660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색칠된 부분은 전체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 중에서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      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9A526263-F621-2E5E-D4BF-DC80BC1E5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87644"/>
              </p:ext>
            </p:extLst>
          </p:nvPr>
        </p:nvGraphicFramePr>
        <p:xfrm>
          <a:off x="4736620" y="4581128"/>
          <a:ext cx="340591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4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2870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41709</TotalTime>
  <Words>2129</Words>
  <Application>Microsoft Office PowerPoint</Application>
  <PresentationFormat>화면 슬라이드 쇼(4:3)</PresentationFormat>
  <Paragraphs>669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7410</cp:revision>
  <dcterms:created xsi:type="dcterms:W3CDTF">2008-07-15T12:19:11Z</dcterms:created>
  <dcterms:modified xsi:type="dcterms:W3CDTF">2022-07-01T04:10:14Z</dcterms:modified>
</cp:coreProperties>
</file>