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87" r:id="rId4"/>
    <p:sldId id="1338" r:id="rId5"/>
    <p:sldId id="1390" r:id="rId6"/>
    <p:sldId id="1442" r:id="rId7"/>
    <p:sldId id="1372" r:id="rId8"/>
    <p:sldId id="1391" r:id="rId9"/>
    <p:sldId id="1443" r:id="rId10"/>
    <p:sldId id="1345" r:id="rId11"/>
    <p:sldId id="1394" r:id="rId12"/>
    <p:sldId id="1444" r:id="rId13"/>
    <p:sldId id="1348" r:id="rId14"/>
    <p:sldId id="1396" r:id="rId15"/>
    <p:sldId id="1445" r:id="rId16"/>
    <p:sldId id="1397" r:id="rId17"/>
    <p:sldId id="1398" r:id="rId18"/>
    <p:sldId id="1449" r:id="rId19"/>
    <p:sldId id="1446" r:id="rId20"/>
    <p:sldId id="1406" r:id="rId21"/>
    <p:sldId id="1407" r:id="rId22"/>
    <p:sldId id="1448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E6D8"/>
    <a:srgbClr val="D53181"/>
    <a:srgbClr val="FFFBF5"/>
    <a:srgbClr val="EA98C0"/>
    <a:srgbClr val="336600"/>
    <a:srgbClr val="C3D69B"/>
    <a:srgbClr val="BBDECB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92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34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475656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6544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suhi_p_0402_03_0009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jpe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9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640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9324BF37-3598-131E-6DBB-35F1A006CC3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BB38350-BE5D-FDD3-6D28-3BA871EABB0C}"/>
              </a:ext>
            </a:extLst>
          </p:cNvPr>
          <p:cNvCxnSpPr>
            <a:cxnSpLocks/>
            <a:endCxn id="83" idx="7"/>
          </p:cNvCxnSpPr>
          <p:nvPr/>
        </p:nvCxnSpPr>
        <p:spPr bwMode="auto">
          <a:xfrm flipV="1">
            <a:off x="2280847" y="3432845"/>
            <a:ext cx="2463565" cy="735555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262B08C-5951-4002-6E72-40F153525279}"/>
              </a:ext>
            </a:extLst>
          </p:cNvPr>
          <p:cNvCxnSpPr>
            <a:stCxn id="80" idx="5"/>
            <a:endCxn id="86" idx="5"/>
          </p:cNvCxnSpPr>
          <p:nvPr/>
        </p:nvCxnSpPr>
        <p:spPr bwMode="auto">
          <a:xfrm>
            <a:off x="2346231" y="2854849"/>
            <a:ext cx="2398181" cy="1399668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945D7E-307A-6DCC-DBF2-97A029D713A4}"/>
              </a:ext>
            </a:extLst>
          </p:cNvPr>
          <p:cNvCxnSpPr>
            <a:cxnSpLocks/>
            <a:stCxn id="81" idx="6"/>
            <a:endCxn id="82" idx="7"/>
          </p:cNvCxnSpPr>
          <p:nvPr/>
        </p:nvCxnSpPr>
        <p:spPr bwMode="auto">
          <a:xfrm flipV="1">
            <a:off x="2372952" y="2725832"/>
            <a:ext cx="2371460" cy="771522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D76F6E2-CADF-C1D2-B91D-355CA8A54B77}"/>
              </a:ext>
            </a:extLst>
          </p:cNvPr>
          <p:cNvSpPr/>
          <p:nvPr/>
        </p:nvSpPr>
        <p:spPr>
          <a:xfrm>
            <a:off x="425557" y="2608040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0.38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7829366-5756-2F15-7FBD-C1AE12D4A9DB}"/>
              </a:ext>
            </a:extLst>
          </p:cNvPr>
          <p:cNvSpPr/>
          <p:nvPr/>
        </p:nvSpPr>
        <p:spPr>
          <a:xfrm>
            <a:off x="425557" y="3305867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886FD7D-4A60-371D-3244-140E7CDF1406}"/>
              </a:ext>
            </a:extLst>
          </p:cNvPr>
          <p:cNvSpPr/>
          <p:nvPr/>
        </p:nvSpPr>
        <p:spPr>
          <a:xfrm>
            <a:off x="425557" y="4027338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0.02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B9B310D-8898-602C-D0A6-789C73CAEA4E}"/>
              </a:ext>
            </a:extLst>
          </p:cNvPr>
          <p:cNvSpPr/>
          <p:nvPr/>
        </p:nvSpPr>
        <p:spPr>
          <a:xfrm>
            <a:off x="4863238" y="2608040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0.21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953701-5E4D-B2BF-889F-936A99C5A897}"/>
              </a:ext>
            </a:extLst>
          </p:cNvPr>
          <p:cNvSpPr/>
          <p:nvPr/>
        </p:nvSpPr>
        <p:spPr>
          <a:xfrm>
            <a:off x="4863238" y="3274363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1.77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1.19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E50CEAA-921D-1A5A-E554-2ADEBAEB4D43}"/>
              </a:ext>
            </a:extLst>
          </p:cNvPr>
          <p:cNvSpPr/>
          <p:nvPr/>
        </p:nvSpPr>
        <p:spPr>
          <a:xfrm>
            <a:off x="4863238" y="3967034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0.89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0.63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82E15C8-A4BB-7E5A-AE00-811B917883C6}"/>
              </a:ext>
            </a:extLst>
          </p:cNvPr>
          <p:cNvSpPr/>
          <p:nvPr/>
        </p:nvSpPr>
        <p:spPr>
          <a:xfrm>
            <a:off x="2190493" y="2699111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B6C7E8A-C931-6029-22B9-7958F3ECE099}"/>
              </a:ext>
            </a:extLst>
          </p:cNvPr>
          <p:cNvSpPr/>
          <p:nvPr/>
        </p:nvSpPr>
        <p:spPr>
          <a:xfrm>
            <a:off x="2190493" y="3406124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53AFF95-CA6B-749B-B03B-28DBD7390389}"/>
              </a:ext>
            </a:extLst>
          </p:cNvPr>
          <p:cNvSpPr/>
          <p:nvPr/>
        </p:nvSpPr>
        <p:spPr>
          <a:xfrm>
            <a:off x="4588674" y="2699111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D40D2E0-99DF-21E2-F440-148C562A48D5}"/>
              </a:ext>
            </a:extLst>
          </p:cNvPr>
          <p:cNvSpPr/>
          <p:nvPr/>
        </p:nvSpPr>
        <p:spPr>
          <a:xfrm>
            <a:off x="4588674" y="3406124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CEB7397-F713-690B-540B-53313DCAB335}"/>
              </a:ext>
            </a:extLst>
          </p:cNvPr>
          <p:cNvSpPr/>
          <p:nvPr/>
        </p:nvSpPr>
        <p:spPr>
          <a:xfrm>
            <a:off x="3724162" y="28265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44F6D39-13EA-1A7F-3ABA-EEA6629AE0F6}"/>
              </a:ext>
            </a:extLst>
          </p:cNvPr>
          <p:cNvSpPr/>
          <p:nvPr/>
        </p:nvSpPr>
        <p:spPr>
          <a:xfrm>
            <a:off x="2190493" y="4098779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C225946-1D42-583C-9EDD-D8778E3E125D}"/>
              </a:ext>
            </a:extLst>
          </p:cNvPr>
          <p:cNvSpPr/>
          <p:nvPr/>
        </p:nvSpPr>
        <p:spPr>
          <a:xfrm>
            <a:off x="4588674" y="4098779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59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7CEB7397-F713-690B-540B-53313DCAB335}"/>
              </a:ext>
            </a:extLst>
          </p:cNvPr>
          <p:cNvSpPr/>
          <p:nvPr/>
        </p:nvSpPr>
        <p:spPr>
          <a:xfrm>
            <a:off x="3890395" y="1984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2" name="직사각형 3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TextBox 3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09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5">
            <a:extLst>
              <a:ext uri="{FF2B5EF4-FFF2-40B4-BE49-F238E27FC236}">
                <a16:creationId xmlns:a16="http://schemas.microsoft.com/office/drawing/2014/main" id="{0E917BD8-FB3A-03F7-2116-40A2F024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id="{F1FA8B45-4E15-5721-B5B9-6B45D30CE92A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9FCBE1E-72B2-C9C4-E9AD-DE96553E3203}"/>
              </a:ext>
            </a:extLst>
          </p:cNvPr>
          <p:cNvCxnSpPr>
            <a:cxnSpLocks/>
          </p:cNvCxnSpPr>
          <p:nvPr/>
        </p:nvCxnSpPr>
        <p:spPr bwMode="auto">
          <a:xfrm>
            <a:off x="2305209" y="2794974"/>
            <a:ext cx="2371460" cy="757163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F74DE84-03FC-A6B2-11BE-17C5F916B653}"/>
              </a:ext>
            </a:extLst>
          </p:cNvPr>
          <p:cNvSpPr/>
          <p:nvPr/>
        </p:nvSpPr>
        <p:spPr>
          <a:xfrm>
            <a:off x="425557" y="2608040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F96EBEB-47FC-9E87-A567-EB24D6657F5D}"/>
              </a:ext>
            </a:extLst>
          </p:cNvPr>
          <p:cNvSpPr/>
          <p:nvPr/>
        </p:nvSpPr>
        <p:spPr>
          <a:xfrm>
            <a:off x="425557" y="3305867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0.18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56F0C3A-674A-A6A9-6F8C-F61B8337BD22}"/>
              </a:ext>
            </a:extLst>
          </p:cNvPr>
          <p:cNvSpPr/>
          <p:nvPr/>
        </p:nvSpPr>
        <p:spPr>
          <a:xfrm>
            <a:off x="425557" y="4027338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3.09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2.14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B10AE50-DD22-8651-91EE-47FCCEC17DD9}"/>
              </a:ext>
            </a:extLst>
          </p:cNvPr>
          <p:cNvSpPr/>
          <p:nvPr/>
        </p:nvSpPr>
        <p:spPr>
          <a:xfrm>
            <a:off x="4863238" y="2608040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2.81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2.03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135AFED-27C6-8BBC-D29E-921608CBEF4D}"/>
              </a:ext>
            </a:extLst>
          </p:cNvPr>
          <p:cNvSpPr/>
          <p:nvPr/>
        </p:nvSpPr>
        <p:spPr>
          <a:xfrm>
            <a:off x="4863238" y="3274363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1.37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0.89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BB53342-D123-2E55-0FD8-10ECCA4A3874}"/>
              </a:ext>
            </a:extLst>
          </p:cNvPr>
          <p:cNvSpPr/>
          <p:nvPr/>
        </p:nvSpPr>
        <p:spPr>
          <a:xfrm>
            <a:off x="4863238" y="3967034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4.62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3.67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39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9FCBE1E-72B2-C9C4-E9AD-DE96553E3203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8443" y="2790341"/>
            <a:ext cx="2280231" cy="733734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9FCBE1E-72B2-C9C4-E9AD-DE96553E3203}"/>
              </a:ext>
            </a:extLst>
          </p:cNvPr>
          <p:cNvCxnSpPr>
            <a:cxnSpLocks/>
          </p:cNvCxnSpPr>
          <p:nvPr/>
        </p:nvCxnSpPr>
        <p:spPr bwMode="auto">
          <a:xfrm>
            <a:off x="2281722" y="4190008"/>
            <a:ext cx="2306952" cy="1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71A6C043-5FB9-E799-C032-98F1ACB502DF}"/>
              </a:ext>
            </a:extLst>
          </p:cNvPr>
          <p:cNvSpPr/>
          <p:nvPr/>
        </p:nvSpPr>
        <p:spPr>
          <a:xfrm>
            <a:off x="2190493" y="2699111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0E208B4-4BCA-C80F-39A5-F6981395B2E1}"/>
              </a:ext>
            </a:extLst>
          </p:cNvPr>
          <p:cNvSpPr/>
          <p:nvPr/>
        </p:nvSpPr>
        <p:spPr>
          <a:xfrm>
            <a:off x="2190493" y="3406124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7395899-8A32-D764-5C14-72A919F45DAE}"/>
              </a:ext>
            </a:extLst>
          </p:cNvPr>
          <p:cNvSpPr/>
          <p:nvPr/>
        </p:nvSpPr>
        <p:spPr>
          <a:xfrm>
            <a:off x="4588674" y="2699111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2C181F2-DCA9-1DB7-F65C-6C7AD524D5A1}"/>
              </a:ext>
            </a:extLst>
          </p:cNvPr>
          <p:cNvSpPr/>
          <p:nvPr/>
        </p:nvSpPr>
        <p:spPr>
          <a:xfrm>
            <a:off x="4588674" y="3406124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6763F3A-FF32-BE17-6C39-81EE85051963}"/>
              </a:ext>
            </a:extLst>
          </p:cNvPr>
          <p:cNvSpPr/>
          <p:nvPr/>
        </p:nvSpPr>
        <p:spPr>
          <a:xfrm>
            <a:off x="2190493" y="4098779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BF3FAB3-40F7-D165-4172-200B4BDE4805}"/>
              </a:ext>
            </a:extLst>
          </p:cNvPr>
          <p:cNvSpPr/>
          <p:nvPr/>
        </p:nvSpPr>
        <p:spPr>
          <a:xfrm>
            <a:off x="4588674" y="4098779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BB38350-BE5D-FDD3-6D28-3BA871EABB0C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0847" y="3432845"/>
            <a:ext cx="2463565" cy="735555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262B08C-5951-4002-6E72-40F153525279}"/>
              </a:ext>
            </a:extLst>
          </p:cNvPr>
          <p:cNvCxnSpPr/>
          <p:nvPr/>
        </p:nvCxnSpPr>
        <p:spPr bwMode="auto">
          <a:xfrm>
            <a:off x="2346231" y="2854849"/>
            <a:ext cx="2398181" cy="1399668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8945D7E-307A-6DCC-DBF2-97A029D713A4}"/>
              </a:ext>
            </a:extLst>
          </p:cNvPr>
          <p:cNvCxnSpPr>
            <a:cxnSpLocks/>
          </p:cNvCxnSpPr>
          <p:nvPr/>
        </p:nvCxnSpPr>
        <p:spPr bwMode="auto">
          <a:xfrm flipV="1">
            <a:off x="2372952" y="2725832"/>
            <a:ext cx="2371460" cy="771522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사각형: 둥근 모서리 72">
            <a:extLst>
              <a:ext uri="{FF2B5EF4-FFF2-40B4-BE49-F238E27FC236}">
                <a16:creationId xmlns:a16="http://schemas.microsoft.com/office/drawing/2014/main" id="{FD76F6E2-CADF-C1D2-B91D-355CA8A54B77}"/>
              </a:ext>
            </a:extLst>
          </p:cNvPr>
          <p:cNvSpPr/>
          <p:nvPr/>
        </p:nvSpPr>
        <p:spPr>
          <a:xfrm>
            <a:off x="425557" y="2608040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0.38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사각형: 둥근 모서리 74">
            <a:extLst>
              <a:ext uri="{FF2B5EF4-FFF2-40B4-BE49-F238E27FC236}">
                <a16:creationId xmlns:a16="http://schemas.microsoft.com/office/drawing/2014/main" id="{27829366-5756-2F15-7FBD-C1AE12D4A9DB}"/>
              </a:ext>
            </a:extLst>
          </p:cNvPr>
          <p:cNvSpPr/>
          <p:nvPr/>
        </p:nvSpPr>
        <p:spPr>
          <a:xfrm>
            <a:off x="425557" y="3305867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사각형: 둥근 모서리 75">
            <a:extLst>
              <a:ext uri="{FF2B5EF4-FFF2-40B4-BE49-F238E27FC236}">
                <a16:creationId xmlns:a16="http://schemas.microsoft.com/office/drawing/2014/main" id="{8886FD7D-4A60-371D-3244-140E7CDF1406}"/>
              </a:ext>
            </a:extLst>
          </p:cNvPr>
          <p:cNvSpPr/>
          <p:nvPr/>
        </p:nvSpPr>
        <p:spPr>
          <a:xfrm>
            <a:off x="425557" y="4027338"/>
            <a:ext cx="1723828" cy="3843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0.02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사각형: 둥근 모서리 76">
            <a:extLst>
              <a:ext uri="{FF2B5EF4-FFF2-40B4-BE49-F238E27FC236}">
                <a16:creationId xmlns:a16="http://schemas.microsoft.com/office/drawing/2014/main" id="{0B9B310D-8898-602C-D0A6-789C73CAEA4E}"/>
              </a:ext>
            </a:extLst>
          </p:cNvPr>
          <p:cNvSpPr/>
          <p:nvPr/>
        </p:nvSpPr>
        <p:spPr>
          <a:xfrm>
            <a:off x="4863238" y="2608040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0.21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사각형: 둥근 모서리 77">
            <a:extLst>
              <a:ext uri="{FF2B5EF4-FFF2-40B4-BE49-F238E27FC236}">
                <a16:creationId xmlns:a16="http://schemas.microsoft.com/office/drawing/2014/main" id="{49953701-5E4D-B2BF-889F-936A99C5A897}"/>
              </a:ext>
            </a:extLst>
          </p:cNvPr>
          <p:cNvSpPr/>
          <p:nvPr/>
        </p:nvSpPr>
        <p:spPr>
          <a:xfrm>
            <a:off x="4863238" y="3274363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1.77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1.19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사각형: 둥근 모서리 78">
            <a:extLst>
              <a:ext uri="{FF2B5EF4-FFF2-40B4-BE49-F238E27FC236}">
                <a16:creationId xmlns:a16="http://schemas.microsoft.com/office/drawing/2014/main" id="{FE50CEAA-921D-1A5A-E554-2ADEBAEB4D43}"/>
              </a:ext>
            </a:extLst>
          </p:cNvPr>
          <p:cNvSpPr/>
          <p:nvPr/>
        </p:nvSpPr>
        <p:spPr>
          <a:xfrm>
            <a:off x="4863238" y="3967034"/>
            <a:ext cx="1723828" cy="384311"/>
          </a:xfrm>
          <a:prstGeom prst="roundRect">
            <a:avLst/>
          </a:prstGeom>
          <a:solidFill>
            <a:srgbClr val="C9E7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0.89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0.63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982E15C8-A4BB-7E5A-AE00-811B917883C6}"/>
              </a:ext>
            </a:extLst>
          </p:cNvPr>
          <p:cNvSpPr/>
          <p:nvPr/>
        </p:nvSpPr>
        <p:spPr>
          <a:xfrm>
            <a:off x="2190493" y="2699111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B6C7E8A-C931-6029-22B9-7958F3ECE099}"/>
              </a:ext>
            </a:extLst>
          </p:cNvPr>
          <p:cNvSpPr/>
          <p:nvPr/>
        </p:nvSpPr>
        <p:spPr>
          <a:xfrm>
            <a:off x="2190493" y="3406124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53AFF95-CA6B-749B-B03B-28DBD7390389}"/>
              </a:ext>
            </a:extLst>
          </p:cNvPr>
          <p:cNvSpPr/>
          <p:nvPr/>
        </p:nvSpPr>
        <p:spPr>
          <a:xfrm>
            <a:off x="4588674" y="2699111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D40D2E0-99DF-21E2-F440-148C562A48D5}"/>
              </a:ext>
            </a:extLst>
          </p:cNvPr>
          <p:cNvSpPr/>
          <p:nvPr/>
        </p:nvSpPr>
        <p:spPr>
          <a:xfrm>
            <a:off x="4588674" y="3406124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44F6D39-13EA-1A7F-3ABA-EEA6629AE0F6}"/>
              </a:ext>
            </a:extLst>
          </p:cNvPr>
          <p:cNvSpPr/>
          <p:nvPr/>
        </p:nvSpPr>
        <p:spPr>
          <a:xfrm>
            <a:off x="2190493" y="4098779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BC225946-1D42-583C-9EDD-D8778E3E125D}"/>
              </a:ext>
            </a:extLst>
          </p:cNvPr>
          <p:cNvSpPr/>
          <p:nvPr/>
        </p:nvSpPr>
        <p:spPr>
          <a:xfrm>
            <a:off x="4588674" y="4098779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120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9324BF37-3598-131E-6DBB-35F1A006CC3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F0AF8F9-E6F4-256F-810B-A1CC025668F7}"/>
              </a:ext>
            </a:extLst>
          </p:cNvPr>
          <p:cNvSpPr/>
          <p:nvPr/>
        </p:nvSpPr>
        <p:spPr>
          <a:xfrm>
            <a:off x="243495" y="3875934"/>
            <a:ext cx="6667165" cy="1124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38">
            <a:extLst>
              <a:ext uri="{FF2B5EF4-FFF2-40B4-BE49-F238E27FC236}">
                <a16:creationId xmlns:a16="http://schemas.microsoft.com/office/drawing/2014/main" id="{5EE81534-3000-B9A6-B143-3F811234B28F}"/>
              </a:ext>
            </a:extLst>
          </p:cNvPr>
          <p:cNvSpPr/>
          <p:nvPr/>
        </p:nvSpPr>
        <p:spPr>
          <a:xfrm>
            <a:off x="389228" y="372690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E74326-BAF2-1323-44CF-1B8708DE6817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FD41BF-F42A-53C6-4E63-B541CAC65906}"/>
              </a:ext>
            </a:extLst>
          </p:cNvPr>
          <p:cNvSpPr txBox="1"/>
          <p:nvPr/>
        </p:nvSpPr>
        <p:spPr>
          <a:xfrm>
            <a:off x="710739" y="4110171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0.26, 0.84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0.54,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0.58, 0.75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0.54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1.77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0.58, 0.89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id="{3828569C-74B7-8302-B727-5E98E768BDDB}"/>
              </a:ext>
            </a:extLst>
          </p:cNvPr>
          <p:cNvSpPr/>
          <p:nvPr/>
        </p:nvSpPr>
        <p:spPr>
          <a:xfrm flipH="1" flipV="1">
            <a:off x="5312635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5" y="422752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5" y="4463756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5" y="4725144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7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경상북도 경주시의 불국사에 있는 삼층 석탑과 다보탑입니다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삼층 석탑과 다보탑의 높이의 차는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97504"/>
              </p:ext>
            </p:extLst>
          </p:nvPr>
        </p:nvGraphicFramePr>
        <p:xfrm>
          <a:off x="398612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\lesson03\ops\ms_lesson03\images\ms_42_3_08_05_01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492896"/>
            <a:ext cx="2806881" cy="139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87330" y="2667639"/>
            <a:ext cx="1848201" cy="9389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경주 불국사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삼층 석탑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10.75 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032846" y="2667639"/>
            <a:ext cx="1848201" cy="9389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경주 불국사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다보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탑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10.29 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84" y="413648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4502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2828926" y="4136481"/>
            <a:ext cx="26669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10.75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10.29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828926" y="4636703"/>
            <a:ext cx="7873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4830" y="4628455"/>
            <a:ext cx="3994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7" name="직사각형 26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Box 3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09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" name="Picture 6">
            <a:extLst>
              <a:ext uri="{FF2B5EF4-FFF2-40B4-BE49-F238E27FC236}">
                <a16:creationId xmlns:a16="http://schemas.microsoft.com/office/drawing/2014/main" id="{349CA0C1-9E85-381F-1D59-F758B598D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6891998D-09EE-38D7-284F-808BE8FB4746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유라가 운동을 한 다음 물병에 있는 물을 마셨더니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0.94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유라가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08" y="357301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8155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3044950" y="3573016"/>
            <a:ext cx="215547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044950" y="4073238"/>
            <a:ext cx="7873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49745" y="4064990"/>
            <a:ext cx="30168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492896"/>
            <a:ext cx="2806881" cy="139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모서리가 둥근 직사각형 78"/>
          <p:cNvSpPr/>
          <p:nvPr/>
        </p:nvSpPr>
        <p:spPr>
          <a:xfrm>
            <a:off x="387330" y="2667639"/>
            <a:ext cx="1848201" cy="9389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경주 불국사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삼층 석탑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10.75 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032846" y="2667639"/>
            <a:ext cx="1848201" cy="9389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경주 불국사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다보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탑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10.29 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84" y="413648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4502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/>
          <p:cNvSpPr/>
          <p:nvPr/>
        </p:nvSpPr>
        <p:spPr bwMode="auto">
          <a:xfrm>
            <a:off x="2828926" y="4136481"/>
            <a:ext cx="26669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10.75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10.29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828926" y="4636703"/>
            <a:ext cx="7873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84830" y="4628455"/>
            <a:ext cx="3994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경상북도 경주시의 불국사에 있는 삼층 석탑과 다보탑입니다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삼층 석탑과 다보탑의 높이의 차는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5C5D13-A7B2-F15F-5CFE-300CD22C5229}"/>
              </a:ext>
            </a:extLst>
          </p:cNvPr>
          <p:cNvSpPr/>
          <p:nvPr/>
        </p:nvSpPr>
        <p:spPr>
          <a:xfrm>
            <a:off x="269152" y="4426296"/>
            <a:ext cx="6667165" cy="5519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38">
            <a:extLst>
              <a:ext uri="{FF2B5EF4-FFF2-40B4-BE49-F238E27FC236}">
                <a16:creationId xmlns:a16="http://schemas.microsoft.com/office/drawing/2014/main" id="{0FC1228B-1DAF-E1D6-E9B9-E751343CBFF4}"/>
              </a:ext>
            </a:extLst>
          </p:cNvPr>
          <p:cNvSpPr/>
          <p:nvPr/>
        </p:nvSpPr>
        <p:spPr>
          <a:xfrm>
            <a:off x="389228" y="4264278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842235-B2FF-6E9A-7967-BA69AF985825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22E370-4E6A-24BE-3A46-964598F2BCFE}"/>
              </a:ext>
            </a:extLst>
          </p:cNvPr>
          <p:cNvSpPr txBox="1"/>
          <p:nvPr/>
        </p:nvSpPr>
        <p:spPr>
          <a:xfrm>
            <a:off x="457770" y="4600237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삼층 석탑의 높이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다보탑의 높이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10.75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10.29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0.46 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389D8FFF-00DC-DB2D-1C2D-578A018AC901}"/>
              </a:ext>
            </a:extLst>
          </p:cNvPr>
          <p:cNvSpPr/>
          <p:nvPr/>
        </p:nvSpPr>
        <p:spPr>
          <a:xfrm flipH="1" flipV="1">
            <a:off x="5312635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3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떡이 담긴 접시의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 접시의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340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 떡의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223628" y="5476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9B52F07-56C9-D7F4-BA23-D6E4DFE23E58}"/>
              </a:ext>
            </a:extLst>
          </p:cNvPr>
          <p:cNvSpPr/>
          <p:nvPr/>
        </p:nvSpPr>
        <p:spPr bwMode="auto">
          <a:xfrm>
            <a:off x="2871178" y="3537012"/>
            <a:ext cx="96179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0.86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830" y="3390838"/>
            <a:ext cx="360000" cy="355000"/>
          </a:xfrm>
          <a:prstGeom prst="rect">
            <a:avLst/>
          </a:prstGeom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E62967C3-A9A7-C0CF-2841-3A39B3908188}"/>
              </a:ext>
            </a:extLst>
          </p:cNvPr>
          <p:cNvSpPr txBox="1"/>
          <p:nvPr/>
        </p:nvSpPr>
        <p:spPr>
          <a:xfrm>
            <a:off x="3791154" y="3552667"/>
            <a:ext cx="4773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E1BD73B-12C9-A07F-809F-F5BE36F04C8B}"/>
              </a:ext>
            </a:extLst>
          </p:cNvPr>
          <p:cNvSpPr/>
          <p:nvPr/>
        </p:nvSpPr>
        <p:spPr>
          <a:xfrm>
            <a:off x="2288249" y="55355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308262" y="2321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3" name="직사각형 22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TextBox 2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09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F41CA37C-06B5-F0B2-D798-42BB7EACD5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32" name="TextBox 43">
            <a:extLst>
              <a:ext uri="{FF2B5EF4-FFF2-40B4-BE49-F238E27FC236}">
                <a16:creationId xmlns:a16="http://schemas.microsoft.com/office/drawing/2014/main" id="{49098675-5900-B81D-15E8-D57AA95017FE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감자가 들어 있는 바구니의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5.4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 바구니의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510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때 감자의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B52F07-56C9-D7F4-BA23-D6E4DFE23E58}"/>
              </a:ext>
            </a:extLst>
          </p:cNvPr>
          <p:cNvSpPr/>
          <p:nvPr/>
        </p:nvSpPr>
        <p:spPr bwMode="auto">
          <a:xfrm>
            <a:off x="2871178" y="3537012"/>
            <a:ext cx="96179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3830" y="3390838"/>
            <a:ext cx="360000" cy="355000"/>
          </a:xfrm>
          <a:prstGeom prst="rect">
            <a:avLst/>
          </a:prstGeom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E62967C3-A9A7-C0CF-2841-3A39B3908188}"/>
              </a:ext>
            </a:extLst>
          </p:cNvPr>
          <p:cNvSpPr txBox="1"/>
          <p:nvPr/>
        </p:nvSpPr>
        <p:spPr>
          <a:xfrm>
            <a:off x="3791154" y="3552667"/>
            <a:ext cx="4773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584206" y="5357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44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7" y="753063"/>
            <a:ext cx="1388317" cy="44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41CA37C-06B5-F0B2-D798-42BB7EACD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49098675-5900-B81D-15E8-D57AA95017FE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귤이 담긴 쟁반의 무게는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2.31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 쟁반의 무게가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400 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때 귤의 무게는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B52F07-56C9-D7F4-BA23-D6E4DFE23E58}"/>
              </a:ext>
            </a:extLst>
          </p:cNvPr>
          <p:cNvSpPr/>
          <p:nvPr/>
        </p:nvSpPr>
        <p:spPr bwMode="auto">
          <a:xfrm>
            <a:off x="2871178" y="3537012"/>
            <a:ext cx="96179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1.91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830" y="3390838"/>
            <a:ext cx="360000" cy="355000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id="{E62967C3-A9A7-C0CF-2841-3A39B3908188}"/>
              </a:ext>
            </a:extLst>
          </p:cNvPr>
          <p:cNvSpPr txBox="1"/>
          <p:nvPr/>
        </p:nvSpPr>
        <p:spPr>
          <a:xfrm>
            <a:off x="3791154" y="3552667"/>
            <a:ext cx="4773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</p:spTree>
    <p:extLst>
      <p:ext uri="{BB962C8B-B14F-4D97-AF65-F5344CB8AC3E}">
        <p14:creationId xmlns:p14="http://schemas.microsoft.com/office/powerpoint/2010/main" val="61390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B52F07-56C9-D7F4-BA23-D6E4DFE23E58}"/>
              </a:ext>
            </a:extLst>
          </p:cNvPr>
          <p:cNvSpPr/>
          <p:nvPr/>
        </p:nvSpPr>
        <p:spPr bwMode="auto">
          <a:xfrm>
            <a:off x="2871178" y="3537012"/>
            <a:ext cx="96179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0.86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CC37BA12-44ED-21F4-5BD5-3C127962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30" y="3390838"/>
            <a:ext cx="360000" cy="355000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E62967C3-A9A7-C0CF-2841-3A39B3908188}"/>
              </a:ext>
            </a:extLst>
          </p:cNvPr>
          <p:cNvSpPr txBox="1"/>
          <p:nvPr/>
        </p:nvSpPr>
        <p:spPr>
          <a:xfrm>
            <a:off x="3791154" y="3552667"/>
            <a:ext cx="4773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떡이 담긴 접시의 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 접시의 무게가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340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 떡의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2563C1-2D70-6A17-EACF-665475656D73}"/>
              </a:ext>
            </a:extLst>
          </p:cNvPr>
          <p:cNvSpPr/>
          <p:nvPr/>
        </p:nvSpPr>
        <p:spPr>
          <a:xfrm>
            <a:off x="245998" y="4197970"/>
            <a:ext cx="6667165" cy="80227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E6020369-E8EF-DF2C-B1FD-67C487442E7B}"/>
              </a:ext>
            </a:extLst>
          </p:cNvPr>
          <p:cNvSpPr/>
          <p:nvPr/>
        </p:nvSpPr>
        <p:spPr>
          <a:xfrm>
            <a:off x="391731" y="403595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506E38-C2F6-A6A0-1519-39DA2A8B7BB8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6303F6-29C3-E776-FA26-B31248D8B3E3}"/>
              </a:ext>
            </a:extLst>
          </p:cNvPr>
          <p:cNvSpPr txBox="1"/>
          <p:nvPr/>
        </p:nvSpPr>
        <p:spPr>
          <a:xfrm>
            <a:off x="613683" y="4351723"/>
            <a:ext cx="587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 접시의 무게는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0.34 kg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떡의 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0.86 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id="{B94E7997-B3AF-6A7D-F697-9FFD7029F070}"/>
              </a:ext>
            </a:extLst>
          </p:cNvPr>
          <p:cNvSpPr/>
          <p:nvPr/>
        </p:nvSpPr>
        <p:spPr>
          <a:xfrm flipH="1" flipV="1">
            <a:off x="5315138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9" name="Picture 31">
            <a:extLst>
              <a:ext uri="{FF2B5EF4-FFF2-40B4-BE49-F238E27FC236}">
                <a16:creationId xmlns:a16="http://schemas.microsoft.com/office/drawing/2014/main" id="{A253F3D4-D9B3-9D0D-289F-71FDF24B8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20" y="465989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23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72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3, 4, 5, 6, 7, 8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번씩 모두 써넣어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만들려고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가장 크게 되도록 뺄셈식을 만들고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계산해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346217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1505412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801" y="3663086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1CC67C5-7321-B063-F69E-F6D21A4E53BC}"/>
              </a:ext>
            </a:extLst>
          </p:cNvPr>
          <p:cNvSpPr/>
          <p:nvPr/>
        </p:nvSpPr>
        <p:spPr bwMode="auto">
          <a:xfrm>
            <a:off x="2085394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90416C-02D8-E2F6-B932-5123FCA90C41}"/>
              </a:ext>
            </a:extLst>
          </p:cNvPr>
          <p:cNvSpPr/>
          <p:nvPr/>
        </p:nvSpPr>
        <p:spPr bwMode="auto">
          <a:xfrm>
            <a:off x="2486175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76C97D-FBFE-34C0-EAE4-94C0206D5914}"/>
              </a:ext>
            </a:extLst>
          </p:cNvPr>
          <p:cNvSpPr/>
          <p:nvPr/>
        </p:nvSpPr>
        <p:spPr bwMode="auto">
          <a:xfrm>
            <a:off x="3089588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DA95DE1-3251-8308-6329-7396D5227A3B}"/>
              </a:ext>
            </a:extLst>
          </p:cNvPr>
          <p:cNvSpPr/>
          <p:nvPr/>
        </p:nvSpPr>
        <p:spPr bwMode="auto">
          <a:xfrm>
            <a:off x="3677188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C39A856-5991-13FF-88C4-97457C5A0D4A}"/>
              </a:ext>
            </a:extLst>
          </p:cNvPr>
          <p:cNvSpPr/>
          <p:nvPr/>
        </p:nvSpPr>
        <p:spPr bwMode="auto">
          <a:xfrm>
            <a:off x="4087899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1FE5559-D628-0693-5CDB-5B72F5343707}"/>
              </a:ext>
            </a:extLst>
          </p:cNvPr>
          <p:cNvSpPr/>
          <p:nvPr/>
        </p:nvSpPr>
        <p:spPr bwMode="auto">
          <a:xfrm>
            <a:off x="4740389" y="3789040"/>
            <a:ext cx="1018257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5.31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E494B1D3-9700-E7FF-C6C2-64C37A98F740}"/>
              </a:ext>
            </a:extLst>
          </p:cNvPr>
          <p:cNvSpPr txBox="1"/>
          <p:nvPr/>
        </p:nvSpPr>
        <p:spPr>
          <a:xfrm>
            <a:off x="1871701" y="3769659"/>
            <a:ext cx="40541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  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－      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	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EB1DDB7-28F6-DC3E-FE88-1484F8AF3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089" y="3663086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9EBEC3CD-1B8E-9A96-633B-0961BAA6C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956" y="3663086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9280932D-D985-6B8B-C41A-333584327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545" y="3663086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3BDAC657-3273-9695-B435-654F6A1A4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375" y="3663086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1BB22DE5-ED27-3979-152C-253D7AB7B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341" y="3663086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DE6E3341-554F-512D-EDC5-EB29975DD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651" y="3663086"/>
            <a:ext cx="360000" cy="355000"/>
          </a:xfrm>
          <a:prstGeom prst="rect">
            <a:avLst/>
          </a:prstGeom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id="{157489D6-AB86-97E2-85FA-A1EDB01D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31" y="166301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269152" y="2352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16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1" name="직사각형 40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09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3">
            <a:extLst>
              <a:ext uri="{FF2B5EF4-FFF2-40B4-BE49-F238E27FC236}">
                <a16:creationId xmlns:a16="http://schemas.microsoft.com/office/drawing/2014/main" id="{24A427F4-6FF7-0363-2376-D7B999ED48C9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1, 3, 4,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5, 7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     안에 한 번씩 모두 써넣어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만들려고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가장 크게 되도록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만들고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7550E6-22DC-2290-C4CB-31FDB94594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06E31AAC-E5BD-1070-8EBD-94624F8B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24" y="166301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1505412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4801" y="3663086"/>
            <a:ext cx="360000" cy="3550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41CC67C5-7321-B063-F69E-F6D21A4E53BC}"/>
              </a:ext>
            </a:extLst>
          </p:cNvPr>
          <p:cNvSpPr/>
          <p:nvPr/>
        </p:nvSpPr>
        <p:spPr bwMode="auto">
          <a:xfrm>
            <a:off x="2085394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90416C-02D8-E2F6-B932-5123FCA90C41}"/>
              </a:ext>
            </a:extLst>
          </p:cNvPr>
          <p:cNvSpPr/>
          <p:nvPr/>
        </p:nvSpPr>
        <p:spPr bwMode="auto">
          <a:xfrm>
            <a:off x="2486175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6C97D-FBFE-34C0-EAE4-94C0206D5914}"/>
              </a:ext>
            </a:extLst>
          </p:cNvPr>
          <p:cNvSpPr/>
          <p:nvPr/>
        </p:nvSpPr>
        <p:spPr bwMode="auto">
          <a:xfrm>
            <a:off x="3089588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A95DE1-3251-8308-6329-7396D5227A3B}"/>
              </a:ext>
            </a:extLst>
          </p:cNvPr>
          <p:cNvSpPr/>
          <p:nvPr/>
        </p:nvSpPr>
        <p:spPr bwMode="auto">
          <a:xfrm>
            <a:off x="3677188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39A856-5991-13FF-88C4-97457C5A0D4A}"/>
              </a:ext>
            </a:extLst>
          </p:cNvPr>
          <p:cNvSpPr/>
          <p:nvPr/>
        </p:nvSpPr>
        <p:spPr bwMode="auto">
          <a:xfrm>
            <a:off x="4087899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1FE5559-D628-0693-5CDB-5B72F5343707}"/>
              </a:ext>
            </a:extLst>
          </p:cNvPr>
          <p:cNvSpPr/>
          <p:nvPr/>
        </p:nvSpPr>
        <p:spPr bwMode="auto">
          <a:xfrm>
            <a:off x="4740389" y="3789040"/>
            <a:ext cx="1018257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8.41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E494B1D3-9700-E7FF-C6C2-64C37A98F740}"/>
              </a:ext>
            </a:extLst>
          </p:cNvPr>
          <p:cNvSpPr txBox="1"/>
          <p:nvPr/>
        </p:nvSpPr>
        <p:spPr>
          <a:xfrm>
            <a:off x="1871701" y="3769659"/>
            <a:ext cx="40541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.             </a:t>
            </a:r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－       </a:t>
            </a:r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.	           </a:t>
            </a:r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EB1DDB7-28F6-DC3E-FE88-1484F8AF39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089" y="3663086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9EBEC3CD-1B8E-9A96-633B-0961BAA6C0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6956" y="3663086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9280932D-D985-6B8B-C41A-333584327E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9545" y="3663086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3BDAC657-3273-9695-B435-654F6A1A4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0375" y="3663086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1BB22DE5-ED27-3979-152C-253D7AB7BA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5341" y="3663086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E6E3341-554F-512D-EDC5-EB29975DD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8651" y="366308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7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7E628-B378-1957-A1AD-32451C02864C}"/>
              </a:ext>
            </a:extLst>
          </p:cNvPr>
          <p:cNvSpPr/>
          <p:nvPr/>
        </p:nvSpPr>
        <p:spPr bwMode="auto">
          <a:xfrm>
            <a:off x="1505412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A1623AC-C77C-6075-1AB3-0EC0C996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01" y="3663086"/>
            <a:ext cx="360000" cy="3550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41CC67C5-7321-B063-F69E-F6D21A4E53BC}"/>
              </a:ext>
            </a:extLst>
          </p:cNvPr>
          <p:cNvSpPr/>
          <p:nvPr/>
        </p:nvSpPr>
        <p:spPr bwMode="auto">
          <a:xfrm>
            <a:off x="2085394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B90416C-02D8-E2F6-B932-5123FCA90C41}"/>
              </a:ext>
            </a:extLst>
          </p:cNvPr>
          <p:cNvSpPr/>
          <p:nvPr/>
        </p:nvSpPr>
        <p:spPr bwMode="auto">
          <a:xfrm>
            <a:off x="2486175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376C97D-FBFE-34C0-EAE4-94C0206D5914}"/>
              </a:ext>
            </a:extLst>
          </p:cNvPr>
          <p:cNvSpPr/>
          <p:nvPr/>
        </p:nvSpPr>
        <p:spPr bwMode="auto">
          <a:xfrm>
            <a:off x="3089588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DA95DE1-3251-8308-6329-7396D5227A3B}"/>
              </a:ext>
            </a:extLst>
          </p:cNvPr>
          <p:cNvSpPr/>
          <p:nvPr/>
        </p:nvSpPr>
        <p:spPr bwMode="auto">
          <a:xfrm>
            <a:off x="3677188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C39A856-5991-13FF-88C4-97457C5A0D4A}"/>
              </a:ext>
            </a:extLst>
          </p:cNvPr>
          <p:cNvSpPr/>
          <p:nvPr/>
        </p:nvSpPr>
        <p:spPr bwMode="auto">
          <a:xfrm>
            <a:off x="4087899" y="3789040"/>
            <a:ext cx="36628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1FE5559-D628-0693-5CDB-5B72F5343707}"/>
              </a:ext>
            </a:extLst>
          </p:cNvPr>
          <p:cNvSpPr/>
          <p:nvPr/>
        </p:nvSpPr>
        <p:spPr bwMode="auto">
          <a:xfrm>
            <a:off x="4740389" y="3789040"/>
            <a:ext cx="1018257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5.31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E494B1D3-9700-E7FF-C6C2-64C37A98F740}"/>
              </a:ext>
            </a:extLst>
          </p:cNvPr>
          <p:cNvSpPr txBox="1"/>
          <p:nvPr/>
        </p:nvSpPr>
        <p:spPr>
          <a:xfrm>
            <a:off x="1871701" y="3769659"/>
            <a:ext cx="40541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  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－      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	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3EB1DDB7-28F6-DC3E-FE88-1484F8AF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89" y="3663086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9EBEC3CD-1B8E-9A96-633B-0961BAA6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56" y="3663086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9280932D-D985-6B8B-C41A-33358432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45" y="3663086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3BDAC657-3273-9695-B435-654F6A1A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375" y="3663086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1BB22DE5-ED27-3979-152C-253D7AB7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41" y="3663086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DE6E3341-554F-512D-EDC5-EB29975D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51" y="3663086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799ACE2-1A62-1F08-9945-8924C42B71A5}"/>
              </a:ext>
            </a:extLst>
          </p:cNvPr>
          <p:cNvSpPr/>
          <p:nvPr/>
        </p:nvSpPr>
        <p:spPr>
          <a:xfrm>
            <a:off x="215516" y="3767211"/>
            <a:ext cx="6667165" cy="1233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38">
            <a:extLst>
              <a:ext uri="{FF2B5EF4-FFF2-40B4-BE49-F238E27FC236}">
                <a16:creationId xmlns:a16="http://schemas.microsoft.com/office/drawing/2014/main" id="{04B124AA-ED94-AA94-72E7-37ECA835CE98}"/>
              </a:ext>
            </a:extLst>
          </p:cNvPr>
          <p:cNvSpPr/>
          <p:nvPr/>
        </p:nvSpPr>
        <p:spPr>
          <a:xfrm>
            <a:off x="361249" y="3605193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64AEE5-D070-DBCF-764B-A1F96FAAFE09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EC3D-D893-79D3-15F6-1CB1622FFD02}"/>
              </a:ext>
            </a:extLst>
          </p:cNvPr>
          <p:cNvSpPr txBox="1"/>
          <p:nvPr/>
        </p:nvSpPr>
        <p:spPr>
          <a:xfrm>
            <a:off x="512204" y="3899954"/>
            <a:ext cx="58746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차가 가장 크려면 가장 큰 수에서 가장 작은 수를 빼야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3, 4, 5, 6, 7, 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만들 수 있는 가장 큰 소수 두 자리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8.76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소수 두 자리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8.76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5.31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각 삼각형 83">
            <a:extLst>
              <a:ext uri="{FF2B5EF4-FFF2-40B4-BE49-F238E27FC236}">
                <a16:creationId xmlns:a16="http://schemas.microsoft.com/office/drawing/2014/main" id="{DED88FAA-70E9-F528-0CA6-0386DA57AB64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5" name="Picture 31">
            <a:extLst>
              <a:ext uri="{FF2B5EF4-FFF2-40B4-BE49-F238E27FC236}">
                <a16:creationId xmlns:a16="http://schemas.microsoft.com/office/drawing/2014/main" id="{E3D2C846-191E-6856-1DC7-F56A9399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0" y="471101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1352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3, 4, 5, 6, 7, 8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번씩 모두 써넣어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만들려고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가장 크게 되도록 뺄셈식을 만들고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계산해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157489D6-AB86-97E2-85FA-A1EDB01D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31" y="166301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475656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57642"/>
              </p:ext>
            </p:extLst>
          </p:nvPr>
        </p:nvGraphicFramePr>
        <p:xfrm>
          <a:off x="398612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\lesson03\ops\ms_lesson03\images\ms_42_3_08_01_01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7" y="2852936"/>
            <a:ext cx="6117345" cy="122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75381" y="14654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       알맞은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56250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621532" y="4689140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0.62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137" y="4148619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155A0334-610B-2AC4-2F43-318BD7D73285}"/>
              </a:ext>
            </a:extLst>
          </p:cNvPr>
          <p:cNvSpPr txBox="1"/>
          <p:nvPr/>
        </p:nvSpPr>
        <p:spPr>
          <a:xfrm>
            <a:off x="2303748" y="4653946"/>
            <a:ext cx="1788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153C4E75-C351-3D60-205F-E1B95EB7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45" y="164335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5DE406-51D3-6B52-128A-A74740AA1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1003" y="2236188"/>
            <a:ext cx="2198109" cy="229281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4E20341-17B2-9445-C32F-BADFEEF97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137" y="4494043"/>
            <a:ext cx="360000" cy="355000"/>
          </a:xfrm>
          <a:prstGeom prst="rect">
            <a:avLst/>
          </a:prstGeom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64591"/>
              </p:ext>
            </p:extLst>
          </p:nvPr>
        </p:nvGraphicFramePr>
        <p:xfrm>
          <a:off x="398612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\lesson03\ops\ms_lesson03\images\ms_42_3_08_02_01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TextBox 32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09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3">
            <a:extLst>
              <a:ext uri="{FF2B5EF4-FFF2-40B4-BE49-F238E27FC236}">
                <a16:creationId xmlns:a16="http://schemas.microsoft.com/office/drawing/2014/main" id="{FAC6891F-A8D3-E923-D4E3-18D05089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25A51991-ECC4-67AD-80FA-370688347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       알맞은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153C4E75-C351-3D60-205F-E1B95EB7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45" y="164335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710"/>
              </p:ext>
            </p:extLst>
          </p:nvPr>
        </p:nvGraphicFramePr>
        <p:xfrm>
          <a:off x="398612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pop_01_bg.svg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\lesson03\ops\ms_lesson03\images\ms_42_3_08_02_01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33E13177-8ED9-A761-ABFA-943405B67C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921" y="2282287"/>
            <a:ext cx="2187671" cy="219754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621532" y="4689140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155A0334-610B-2AC4-2F43-318BD7D73285}"/>
              </a:ext>
            </a:extLst>
          </p:cNvPr>
          <p:cNvSpPr txBox="1"/>
          <p:nvPr/>
        </p:nvSpPr>
        <p:spPr>
          <a:xfrm>
            <a:off x="2303748" y="4653946"/>
            <a:ext cx="1788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0.61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0.25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4E20341-17B2-9445-C32F-BADFEEF979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9137" y="449404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343110CB-10AF-B760-B410-A7CE2809FBBF}"/>
              </a:ext>
            </a:extLst>
          </p:cNvPr>
          <p:cNvSpPr/>
          <p:nvPr/>
        </p:nvSpPr>
        <p:spPr bwMode="auto">
          <a:xfrm>
            <a:off x="3621532" y="4689140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0.62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CB20DD2-D4BC-91E3-0DD2-687F0B09B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137" y="4148619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155A0334-610B-2AC4-2F43-318BD7D73285}"/>
              </a:ext>
            </a:extLst>
          </p:cNvPr>
          <p:cNvSpPr txBox="1"/>
          <p:nvPr/>
        </p:nvSpPr>
        <p:spPr>
          <a:xfrm>
            <a:off x="2303748" y="4653946"/>
            <a:ext cx="1788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153C4E75-C351-3D60-205F-E1B95EB7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12" y="164335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5DE406-51D3-6B52-128A-A74740AA1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1003" y="2236188"/>
            <a:ext cx="2198109" cy="229281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4E20341-17B2-9445-C32F-BADFEEF97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137" y="4494043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AEAB23-9F2A-A6B6-1572-689C93511B46}"/>
              </a:ext>
            </a:extLst>
          </p:cNvPr>
          <p:cNvSpPr/>
          <p:nvPr/>
        </p:nvSpPr>
        <p:spPr>
          <a:xfrm>
            <a:off x="215516" y="3766403"/>
            <a:ext cx="6667165" cy="1233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38">
            <a:extLst>
              <a:ext uri="{FF2B5EF4-FFF2-40B4-BE49-F238E27FC236}">
                <a16:creationId xmlns:a16="http://schemas.microsoft.com/office/drawing/2014/main" id="{DEA337D5-2F15-8250-70AF-DAC4ECFAD47B}"/>
              </a:ext>
            </a:extLst>
          </p:cNvPr>
          <p:cNvSpPr/>
          <p:nvPr/>
        </p:nvSpPr>
        <p:spPr>
          <a:xfrm>
            <a:off x="366053" y="359226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35141B-E040-5795-7558-1288F79B4639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9ED4C3-40AD-974C-567E-419C04FB7A82}"/>
              </a:ext>
            </a:extLst>
          </p:cNvPr>
          <p:cNvSpPr txBox="1"/>
          <p:nvPr/>
        </p:nvSpPr>
        <p:spPr>
          <a:xfrm>
            <a:off x="395461" y="4020229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색칠된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중에서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</a:t>
            </a:r>
            <a:r>
              <a:rPr lang="en-US" altLang="ko-KR" sz="1600" b="1" dirty="0">
                <a:solidFill>
                  <a:srgbClr val="D531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D531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남은 부분은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0.62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765E4FC3-B5A7-0635-E74A-A31CD0EA369C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37" y="4094006"/>
            <a:ext cx="174471" cy="17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0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8" name="TextBox 43">
            <a:extLst>
              <a:ext uri="{FF2B5EF4-FFF2-40B4-BE49-F238E27FC236}">
                <a16:creationId xmlns:a16="http://schemas.microsoft.com/office/drawing/2014/main" id="{F9DCC86D-3C59-6702-8294-677A5E4F9698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1AB9F2EA-F635-9DA5-148A-6322C5DE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94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6922"/>
              </p:ext>
            </p:extLst>
          </p:nvPr>
        </p:nvGraphicFramePr>
        <p:xfrm>
          <a:off x="2248312" y="3093645"/>
          <a:ext cx="3088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91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3948" y="2814659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3948" y="3475177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3948" y="4094640"/>
            <a:ext cx="360000" cy="355000"/>
          </a:xfrm>
          <a:prstGeom prst="rect">
            <a:avLst/>
          </a:prstGeom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24802"/>
              </p:ext>
            </p:extLst>
          </p:nvPr>
        </p:nvGraphicFramePr>
        <p:xfrm>
          <a:off x="791580" y="2744924"/>
          <a:ext cx="110326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113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8439"/>
              </p:ext>
            </p:extLst>
          </p:nvPr>
        </p:nvGraphicFramePr>
        <p:xfrm>
          <a:off x="5574294" y="2744924"/>
          <a:ext cx="110326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52495" y="3922714"/>
            <a:ext cx="910856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4926" y="393686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2" name="직사각형 4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" y="5445225"/>
              <a:ext cx="1211829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72" y="5409406"/>
              <a:ext cx="98583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144" y="692696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8" y="775711"/>
              <a:ext cx="1798962" cy="433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TextBox 50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09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438629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577534" y="539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4">
            <a:extLst>
              <a:ext uri="{FF2B5EF4-FFF2-40B4-BE49-F238E27FC236}">
                <a16:creationId xmlns:a16="http://schemas.microsoft.com/office/drawing/2014/main" id="{92130849-E798-E388-59D4-B5BB2EB6E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817B4630-F96B-790F-30F2-A11BB48BABF8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id="{B3405F6C-F261-0B97-6314-3B62573A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92686"/>
              </p:ext>
            </p:extLst>
          </p:nvPr>
        </p:nvGraphicFramePr>
        <p:xfrm>
          <a:off x="2248312" y="3093645"/>
          <a:ext cx="3088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94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29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3948" y="2814659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3948" y="3475177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3948" y="4094640"/>
            <a:ext cx="360000" cy="355000"/>
          </a:xfrm>
          <a:prstGeom prst="rect">
            <a:avLst/>
          </a:prstGeom>
        </p:spPr>
      </p:pic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04810"/>
              </p:ext>
            </p:extLst>
          </p:nvPr>
        </p:nvGraphicFramePr>
        <p:xfrm>
          <a:off x="791580" y="2744924"/>
          <a:ext cx="110326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64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74874"/>
              </p:ext>
            </p:extLst>
          </p:nvPr>
        </p:nvGraphicFramePr>
        <p:xfrm>
          <a:off x="5574294" y="2744924"/>
          <a:ext cx="110326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52495" y="3922714"/>
            <a:ext cx="910856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5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763"/>
              </p:ext>
            </p:extLst>
          </p:nvPr>
        </p:nvGraphicFramePr>
        <p:xfrm>
          <a:off x="2248312" y="3093645"/>
          <a:ext cx="3088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029121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91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43781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283948" y="3888846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48" y="2814659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48" y="3475177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948" y="4094640"/>
            <a:ext cx="360000" cy="355000"/>
          </a:xfrm>
          <a:prstGeom prst="rect">
            <a:avLst/>
          </a:prstGeom>
        </p:spPr>
      </p:pic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11088"/>
              </p:ext>
            </p:extLst>
          </p:nvPr>
        </p:nvGraphicFramePr>
        <p:xfrm>
          <a:off x="791580" y="2744924"/>
          <a:ext cx="110326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113" name="Picture 31">
            <a:extLst>
              <a:ext uri="{FF2B5EF4-FFF2-40B4-BE49-F238E27FC236}">
                <a16:creationId xmlns:a16="http://schemas.microsoft.com/office/drawing/2014/main" id="{B8083FCF-F9D4-D4A1-D0FE-122672A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2" y="35974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19501"/>
              </p:ext>
            </p:extLst>
          </p:nvPr>
        </p:nvGraphicFramePr>
        <p:xfrm>
          <a:off x="5574294" y="2744924"/>
          <a:ext cx="110326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28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52495" y="3922714"/>
            <a:ext cx="910856" cy="3832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926" y="3936861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8" name="TextBox 43">
            <a:extLst>
              <a:ext uri="{FF2B5EF4-FFF2-40B4-BE49-F238E27FC236}">
                <a16:creationId xmlns:a16="http://schemas.microsoft.com/office/drawing/2014/main" id="{F9DCC86D-3C59-6702-8294-677A5E4F9698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12">
            <a:extLst>
              <a:ext uri="{FF2B5EF4-FFF2-40B4-BE49-F238E27FC236}">
                <a16:creationId xmlns:a16="http://schemas.microsoft.com/office/drawing/2014/main" id="{1AB9F2EA-F635-9DA5-148A-6322C5DE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37CED124-112C-32BA-369D-79EE2322E1D5}"/>
              </a:ext>
            </a:extLst>
          </p:cNvPr>
          <p:cNvSpPr/>
          <p:nvPr/>
        </p:nvSpPr>
        <p:spPr>
          <a:xfrm>
            <a:off x="243495" y="4272140"/>
            <a:ext cx="6667165" cy="728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38">
            <a:extLst>
              <a:ext uri="{FF2B5EF4-FFF2-40B4-BE49-F238E27FC236}">
                <a16:creationId xmlns:a16="http://schemas.microsoft.com/office/drawing/2014/main" id="{DF181B5D-D3B4-6475-AB5C-EAC5485B7E2C}"/>
              </a:ext>
            </a:extLst>
          </p:cNvPr>
          <p:cNvSpPr/>
          <p:nvPr/>
        </p:nvSpPr>
        <p:spPr>
          <a:xfrm>
            <a:off x="389228" y="411012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3ED13A-D99A-F8A8-D2C3-105C12C473A1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C91BEB-E245-48DF-55BB-C9858BE26E15}"/>
              </a:ext>
            </a:extLst>
          </p:cNvPr>
          <p:cNvSpPr txBox="1"/>
          <p:nvPr/>
        </p:nvSpPr>
        <p:spPr>
          <a:xfrm>
            <a:off x="457770" y="4392397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각 삼각형 83">
            <a:extLst>
              <a:ext uri="{FF2B5EF4-FFF2-40B4-BE49-F238E27FC236}">
                <a16:creationId xmlns:a16="http://schemas.microsoft.com/office/drawing/2014/main" id="{72D93FAA-91C0-6ED4-E367-94D07CC54A54}"/>
              </a:ext>
            </a:extLst>
          </p:cNvPr>
          <p:cNvSpPr/>
          <p:nvPr/>
        </p:nvSpPr>
        <p:spPr>
          <a:xfrm flipH="1" flipV="1">
            <a:off x="5312635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3471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/>
          </a:solidFill>
        </a:ln>
      </a:spPr>
      <a:bodyPr rtlCol="0" anchor="ctr"/>
      <a:lstStyle>
        <a:defPPr algn="ctr">
          <a:defRPr sz="18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41856</TotalTime>
  <Words>1763</Words>
  <Application>Microsoft Office PowerPoint</Application>
  <PresentationFormat>화면 슬라이드 쇼(4:3)</PresentationFormat>
  <Paragraphs>529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7603</cp:revision>
  <dcterms:created xsi:type="dcterms:W3CDTF">2008-07-15T12:19:11Z</dcterms:created>
  <dcterms:modified xsi:type="dcterms:W3CDTF">2022-07-04T01:35:12Z</dcterms:modified>
</cp:coreProperties>
</file>