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27" r:id="rId4"/>
    <p:sldId id="1097" r:id="rId5"/>
    <p:sldId id="1289" r:id="rId6"/>
    <p:sldId id="1375" r:id="rId7"/>
    <p:sldId id="1359" r:id="rId8"/>
    <p:sldId id="1376" r:id="rId9"/>
    <p:sldId id="1380" r:id="rId10"/>
    <p:sldId id="1370" r:id="rId11"/>
    <p:sldId id="1351" r:id="rId12"/>
    <p:sldId id="1372" r:id="rId13"/>
    <p:sldId id="1377" r:id="rId14"/>
    <p:sldId id="1378" r:id="rId15"/>
    <p:sldId id="1369" r:id="rId16"/>
    <p:sldId id="1373" r:id="rId17"/>
    <p:sldId id="1381" r:id="rId18"/>
    <p:sldId id="1315" r:id="rId19"/>
    <p:sldId id="1316" r:id="rId2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00A0FF"/>
    <a:srgbClr val="FF0000"/>
    <a:srgbClr val="336600"/>
    <a:srgbClr val="339933"/>
    <a:srgbClr val="FFFFCC"/>
    <a:srgbClr val="C99447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2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5" Type="http://schemas.openxmlformats.org/officeDocument/2006/relationships/image" Target="../media/image9.png"/><Relationship Id="rId10" Type="http://schemas.openxmlformats.org/officeDocument/2006/relationships/image" Target="../media/image22.svg"/><Relationship Id="rId1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0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9.png"/><Relationship Id="rId7" Type="http://schemas.openxmlformats.org/officeDocument/2006/relationships/image" Target="../media/image23.png"/><Relationship Id="rId17" Type="http://schemas.openxmlformats.org/officeDocument/2006/relationships/image" Target="../media/image8.png"/><Relationship Id="rId2" Type="http://schemas.openxmlformats.org/officeDocument/2006/relationships/image" Target="../media/image22.png"/><Relationship Id="rId16" Type="http://schemas.openxmlformats.org/officeDocument/2006/relationships/image" Target="../media/image24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5" Type="http://schemas.openxmlformats.org/officeDocument/2006/relationships/image" Target="../media/image18.png"/><Relationship Id="rId10" Type="http://schemas.openxmlformats.org/officeDocument/2006/relationships/image" Target="../media/image25.png"/><Relationship Id="rId19" Type="http://schemas.openxmlformats.org/officeDocument/2006/relationships/image" Target="../media/image10.png"/><Relationship Id="rId9" Type="http://schemas.openxmlformats.org/officeDocument/2006/relationships/image" Target="../media/image19.png"/><Relationship Id="rId1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12" Type="http://schemas.openxmlformats.org/officeDocument/2006/relationships/image" Target="../media/image31.sv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651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739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250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319578" y="9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5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삼각형을 이용하여 여우 그림을 그렸습니다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69064" y="288894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여우 그림을 그릴 때 이용한 삼각형은 어떤 삼각형인가요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28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352174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여우의 얼굴은 예각삼각형을 이용하여 그렸습니다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3144301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6FCA0D-F793-43D5-B549-721E0CDF1603}"/>
              </a:ext>
            </a:extLst>
          </p:cNvPr>
          <p:cNvSpPr/>
          <p:nvPr/>
        </p:nvSpPr>
        <p:spPr bwMode="auto">
          <a:xfrm>
            <a:off x="647564" y="3868867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여우의 귀는 직각삼각형을 이용하여 그렸습니다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09D03A3-D64B-463F-8591-4E05A27B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3660994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D94CA4-63F4-4458-9CD7-31E7F9E71698}"/>
              </a:ext>
            </a:extLst>
          </p:cNvPr>
          <p:cNvSpPr/>
          <p:nvPr/>
        </p:nvSpPr>
        <p:spPr bwMode="auto">
          <a:xfrm>
            <a:off x="647564" y="4396290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여우의 꼬리는 둔각삼각형을 이용하여 그렸습니다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361AD42-F6AA-41A0-AA81-FD34E9D5B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418841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원본그림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지우고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8" name="타원 57"/>
          <p:cNvSpPr/>
          <p:nvPr/>
        </p:nvSpPr>
        <p:spPr>
          <a:xfrm>
            <a:off x="115067" y="776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35035"/>
            <a:ext cx="5235612" cy="463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1500" y="743580"/>
            <a:ext cx="2438875" cy="1389276"/>
            <a:chOff x="4215438" y="1802302"/>
            <a:chExt cx="2438875" cy="1389276"/>
          </a:xfrm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10800000">
              <a:off x="6222187" y="2867542"/>
              <a:ext cx="189495" cy="32403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4215438" y="1802302"/>
              <a:ext cx="2438875" cy="10652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부분을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꾸미고 색을 칠하면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완성이야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500EAB-4C47-49A2-8683-CBE6229113CA}"/>
              </a:ext>
            </a:extLst>
          </p:cNvPr>
          <p:cNvGrpSpPr/>
          <p:nvPr/>
        </p:nvGrpSpPr>
        <p:grpSpPr>
          <a:xfrm>
            <a:off x="4676554" y="3248980"/>
            <a:ext cx="2163698" cy="1011335"/>
            <a:chOff x="2095101" y="1507053"/>
            <a:chExt cx="2163698" cy="1011335"/>
          </a:xfrm>
        </p:grpSpPr>
        <p:sp>
          <p:nvSpPr>
            <p:cNvPr id="40" name="모서리가 둥근 직사각형 34">
              <a:extLst>
                <a:ext uri="{FF2B5EF4-FFF2-40B4-BE49-F238E27FC236}">
                  <a16:creationId xmlns:a16="http://schemas.microsoft.com/office/drawing/2014/main" id="{4DA3B71A-E6C8-45C3-8716-9D219BE9CE27}"/>
                </a:ext>
              </a:extLst>
            </p:cNvPr>
            <p:cNvSpPr/>
            <p:nvPr/>
          </p:nvSpPr>
          <p:spPr>
            <a:xfrm>
              <a:off x="2095101" y="1766029"/>
              <a:ext cx="2163698" cy="752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귀여운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여우가 완성됐네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21361972">
              <a:off x="2567935" y="1507053"/>
              <a:ext cx="121863" cy="255066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5319578" y="9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699FB5E-2606-4D91-9DDC-2BD4BFF807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588" y="2490639"/>
            <a:ext cx="6439859" cy="1946473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1" y="322792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나타나기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색상 박스 안의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5D0FA20-4F4B-487F-9237-F210F3FF06EE}"/>
              </a:ext>
            </a:extLst>
          </p:cNvPr>
          <p:cNvSpPr txBox="1"/>
          <p:nvPr/>
        </p:nvSpPr>
        <p:spPr>
          <a:xfrm>
            <a:off x="591962" y="3115646"/>
            <a:ext cx="2664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 그릴지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CE04-E2B3-42FE-A8C3-BE3CED92938A}"/>
              </a:ext>
            </a:extLst>
          </p:cNvPr>
          <p:cNvSpPr txBox="1"/>
          <p:nvPr/>
        </p:nvSpPr>
        <p:spPr>
          <a:xfrm>
            <a:off x="124228" y="2455826"/>
            <a:ext cx="250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D3657567-BF07-4133-8EA0-6D633087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29" y="31590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A22479B-4C65-49B2-9EF7-9BE7BBFD0992}"/>
              </a:ext>
            </a:extLst>
          </p:cNvPr>
          <p:cNvSpPr txBox="1"/>
          <p:nvPr/>
        </p:nvSpPr>
        <p:spPr>
          <a:xfrm>
            <a:off x="4558603" y="3125321"/>
            <a:ext cx="1849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공룡을 그릴 것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E1131E0-10EC-4A7D-B17A-38CA8F510650}"/>
              </a:ext>
            </a:extLst>
          </p:cNvPr>
          <p:cNvSpPr/>
          <p:nvPr/>
        </p:nvSpPr>
        <p:spPr>
          <a:xfrm>
            <a:off x="3953919" y="2804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E1131E0-10EC-4A7D-B17A-38CA8F510650}"/>
              </a:ext>
            </a:extLst>
          </p:cNvPr>
          <p:cNvSpPr/>
          <p:nvPr/>
        </p:nvSpPr>
        <p:spPr>
          <a:xfrm>
            <a:off x="5284026" y="2895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17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4-2\app\resource\contents\lesson02\ops\2\images\2_powerup\2_powerup_page2_bg.svg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2297760" y="5073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63" y="1556792"/>
            <a:ext cx="6568441" cy="40252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699FB5E-2606-4D91-9DDC-2BD4BFF807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88" y="2491705"/>
            <a:ext cx="6439859" cy="1946473"/>
          </a:xfrm>
          <a:prstGeom prst="rect">
            <a:avLst/>
          </a:prstGeom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1" y="32289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FA20-4F4B-487F-9237-F210F3FF06EE}"/>
              </a:ext>
            </a:extLst>
          </p:cNvPr>
          <p:cNvSpPr txBox="1"/>
          <p:nvPr/>
        </p:nvSpPr>
        <p:spPr>
          <a:xfrm>
            <a:off x="611278" y="3126337"/>
            <a:ext cx="2664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삼각형을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이용할지 정합니다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CE04-E2B3-42FE-A8C3-BE3CED92938A}"/>
              </a:ext>
            </a:extLst>
          </p:cNvPr>
          <p:cNvSpPr txBox="1"/>
          <p:nvPr/>
        </p:nvSpPr>
        <p:spPr>
          <a:xfrm>
            <a:off x="124228" y="2456892"/>
            <a:ext cx="250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D3657567-BF07-4133-8EA0-6D633087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84" y="267325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A22479B-4C65-49B2-9EF7-9BE7BBFD0992}"/>
              </a:ext>
            </a:extLst>
          </p:cNvPr>
          <p:cNvSpPr txBox="1"/>
          <p:nvPr/>
        </p:nvSpPr>
        <p:spPr>
          <a:xfrm>
            <a:off x="4055622" y="2979449"/>
            <a:ext cx="2390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직각삼각형으로 꾸미고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꼬리는 둔각삼각형으로 그릴 것입니다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A30719-370B-46CD-8509-810A59CFD571}"/>
              </a:ext>
            </a:extLst>
          </p:cNvPr>
          <p:cNvGrpSpPr/>
          <p:nvPr/>
        </p:nvGrpSpPr>
        <p:grpSpPr>
          <a:xfrm>
            <a:off x="2486349" y="5295742"/>
            <a:ext cx="2126272" cy="262774"/>
            <a:chOff x="2850518" y="793182"/>
            <a:chExt cx="2126272" cy="26277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C36F30-D55E-49FD-8BD1-4B4462FFF025}"/>
                </a:ext>
              </a:extLst>
            </p:cNvPr>
            <p:cNvGrpSpPr/>
            <p:nvPr/>
          </p:nvGrpSpPr>
          <p:grpSpPr>
            <a:xfrm>
              <a:off x="3162143" y="801642"/>
              <a:ext cx="1814647" cy="254314"/>
              <a:chOff x="595887" y="841055"/>
              <a:chExt cx="1814647" cy="254314"/>
            </a:xfrm>
          </p:grpSpPr>
          <p:pic>
            <p:nvPicPr>
              <p:cNvPr id="42" name="Picture 13">
                <a:extLst>
                  <a:ext uri="{FF2B5EF4-FFF2-40B4-BE49-F238E27FC236}">
                    <a16:creationId xmlns:a16="http://schemas.microsoft.com/office/drawing/2014/main" id="{795B3650-7601-45AC-88D6-9972553A2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887" y="873583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14">
                <a:extLst>
                  <a:ext uri="{FF2B5EF4-FFF2-40B4-BE49-F238E27FC236}">
                    <a16:creationId xmlns:a16="http://schemas.microsoft.com/office/drawing/2014/main" id="{C768B1CA-6B3A-4D61-8410-3E12081781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0306" y="841055"/>
                <a:ext cx="260228" cy="254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12">
                <a:extLst>
                  <a:ext uri="{FF2B5EF4-FFF2-40B4-BE49-F238E27FC236}">
                    <a16:creationId xmlns:a16="http://schemas.microsoft.com/office/drawing/2014/main" id="{BFAD365C-4FAB-48B8-A311-DFC30E132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111" y="873583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13">
                <a:extLst>
                  <a:ext uri="{FF2B5EF4-FFF2-40B4-BE49-F238E27FC236}">
                    <a16:creationId xmlns:a16="http://schemas.microsoft.com/office/drawing/2014/main" id="{BCA9CE48-DFD1-4CD5-BA82-64BDEF32F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2110" y="867668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D5B40FD0-6E44-44D8-95F7-A153F7325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50518" y="7931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B09D398B-E09A-4FC9-ACE6-ED76DA8E18E7}"/>
              </a:ext>
            </a:extLst>
          </p:cNvPr>
          <p:cNvSpPr/>
          <p:nvPr/>
        </p:nvSpPr>
        <p:spPr>
          <a:xfrm>
            <a:off x="3813371" y="2699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색상 박스 안의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09D398B-E09A-4FC9-ACE6-ED76DA8E18E7}"/>
              </a:ext>
            </a:extLst>
          </p:cNvPr>
          <p:cNvSpPr/>
          <p:nvPr/>
        </p:nvSpPr>
        <p:spPr>
          <a:xfrm>
            <a:off x="5253547" y="2633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2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63" y="1556792"/>
            <a:ext cx="6568441" cy="40252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699FB5E-2606-4D91-9DDC-2BD4BFF807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88" y="2490639"/>
            <a:ext cx="6439859" cy="1946473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31769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CE04-E2B3-42FE-A8C3-BE3CED92938A}"/>
              </a:ext>
            </a:extLst>
          </p:cNvPr>
          <p:cNvSpPr txBox="1"/>
          <p:nvPr/>
        </p:nvSpPr>
        <p:spPr>
          <a:xfrm>
            <a:off x="124228" y="2455826"/>
            <a:ext cx="250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09D398B-E09A-4FC9-ACE6-ED76DA8E18E7}"/>
              </a:ext>
            </a:extLst>
          </p:cNvPr>
          <p:cNvSpPr/>
          <p:nvPr/>
        </p:nvSpPr>
        <p:spPr>
          <a:xfrm>
            <a:off x="3813371" y="26988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1828E89-724D-47BE-BA1B-787A16F496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2073" y="2822249"/>
            <a:ext cx="1528902" cy="1585528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D3657567-BF07-4133-8EA0-6D633087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84" y="267218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5D0FA20-4F4B-487F-9237-F210F3FF06EE}"/>
              </a:ext>
            </a:extLst>
          </p:cNvPr>
          <p:cNvSpPr txBox="1"/>
          <p:nvPr/>
        </p:nvSpPr>
        <p:spPr>
          <a:xfrm>
            <a:off x="611278" y="3125271"/>
            <a:ext cx="2664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자와 각도기를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그립니다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색상 박스 안의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9D398B-E09A-4FC9-ACE6-ED76DA8E18E7}"/>
              </a:ext>
            </a:extLst>
          </p:cNvPr>
          <p:cNvSpPr/>
          <p:nvPr/>
        </p:nvSpPr>
        <p:spPr>
          <a:xfrm>
            <a:off x="5253547" y="2633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490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4-2\app\resource\contents\lesson02\ops\2\images\2_powerup\2_powerup_page2_ex3.svg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 rot="10800000"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71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도구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4-2\app\resource\contents\lesson02\ops\2\2_6_01.html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나만의 그림을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A6245D5A-7EAD-400F-9944-602E1E17C7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047" y="2435998"/>
            <a:ext cx="6172165" cy="2538552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ACD1AEF-9EBD-4C7D-A5BE-5CF46914BB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23800" y="2933712"/>
            <a:ext cx="2200986" cy="17531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7D6715-572F-4D28-B1B1-43EB37C33CB4}"/>
              </a:ext>
            </a:extLst>
          </p:cNvPr>
          <p:cNvSpPr/>
          <p:nvPr/>
        </p:nvSpPr>
        <p:spPr>
          <a:xfrm>
            <a:off x="2020478" y="2843058"/>
            <a:ext cx="576064" cy="4459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51" y="2172932"/>
            <a:ext cx="382141" cy="36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587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4-2\app\resource\contents\lesson02\ops\2\images\2_powerup\2_powerup_page3_bg.svg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71442071-3363-49AE-8012-D87D6F2BD147}"/>
              </a:ext>
            </a:extLst>
          </p:cNvPr>
          <p:cNvSpPr/>
          <p:nvPr/>
        </p:nvSpPr>
        <p:spPr>
          <a:xfrm>
            <a:off x="6174660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24" y="5244228"/>
            <a:ext cx="1080000" cy="33962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93" y="5636188"/>
            <a:ext cx="1080000" cy="339623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6322929" y="5126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5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312" y="1541165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569064" y="1709151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짝과 그림을 바꾸고 짝이 어떤 삼각형을 이용하였는지 말해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왼쪽으로 이동한 후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_x158392888" descr="EMB00002bac2d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37" y="3032954"/>
            <a:ext cx="1316238" cy="19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09" y="285083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422960" y="2850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312" y="1541165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_x158392888" descr="EMB00002bac2d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23" y="3032954"/>
            <a:ext cx="1316238" cy="19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569064" y="1709151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짝과 그림을 바꾸고 짝이 어떤 삼각형을 이용하였는지 말해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39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2407061" y="2967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591780" y="3259868"/>
            <a:ext cx="3102807" cy="1040047"/>
          </a:xfrm>
          <a:prstGeom prst="wedgeRoundRectCallout">
            <a:avLst>
              <a:gd name="adj1" fmla="val -57106"/>
              <a:gd name="adj2" fmla="val -21148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짝이 그린 돛단배의 돛은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이용하여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그렸어요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07210" y="3101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7084990" y="2874447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짝이 그린 돛단배의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돛은 직각삼각형을 이용하여 그렸어요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42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59174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29020" y="357794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3BBDDE-67D9-4A76-A031-0AA37E861935}"/>
              </a:ext>
            </a:extLst>
          </p:cNvPr>
          <p:cNvGrpSpPr/>
          <p:nvPr/>
        </p:nvGrpSpPr>
        <p:grpSpPr>
          <a:xfrm>
            <a:off x="323529" y="4525685"/>
            <a:ext cx="6348572" cy="1019175"/>
            <a:chOff x="723875" y="4653136"/>
            <a:chExt cx="6029325" cy="1019175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4B8443EC-E221-4721-9F71-2286FFC81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EDFB45-1056-49C0-B3B6-C3A92BBEC85E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79203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삼각형으로 그린 여우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이용하여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이용하여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그리기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03AE80-DDD0-42C2-8028-FAF6589E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914031"/>
            <a:ext cx="6868097" cy="469758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122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2_powerup_ani.mp4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48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39913" y="2425265"/>
            <a:ext cx="3426375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삼각형으로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그린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여우</a:t>
            </a: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88940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삼각형을 활용하여 실생활 문제를 해결하고 어떻게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해결하였는지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171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8E8859-998F-4A8B-AF63-EA8C9F3557A1}"/>
              </a:ext>
            </a:extLst>
          </p:cNvPr>
          <p:cNvGrpSpPr/>
          <p:nvPr/>
        </p:nvGrpSpPr>
        <p:grpSpPr>
          <a:xfrm>
            <a:off x="323529" y="4525685"/>
            <a:ext cx="6348572" cy="1019175"/>
            <a:chOff x="723875" y="4653136"/>
            <a:chExt cx="6029325" cy="1019175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C39E5B27-9F27-4AE0-AE8C-E0D78B46D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66E038-736E-4886-992F-38E08F9E6C03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 도구</a:t>
              </a:r>
              <a:endParaRPr kumimoji="1" lang="ko-KR" altLang="en-US" sz="1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0318"/>
            <a:ext cx="5469780" cy="305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8391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파일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)4-2-2(1).PSD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500EAB-4C47-49A2-8683-CBE6229113CA}"/>
              </a:ext>
            </a:extLst>
          </p:cNvPr>
          <p:cNvGrpSpPr/>
          <p:nvPr/>
        </p:nvGrpSpPr>
        <p:grpSpPr>
          <a:xfrm>
            <a:off x="3490466" y="1840236"/>
            <a:ext cx="2163698" cy="1215477"/>
            <a:chOff x="2095101" y="1509445"/>
            <a:chExt cx="2163698" cy="1215477"/>
          </a:xfrm>
        </p:grpSpPr>
        <p:sp>
          <p:nvSpPr>
            <p:cNvPr id="34" name="모서리가 둥근 직사각형 34">
              <a:extLst>
                <a:ext uri="{FF2B5EF4-FFF2-40B4-BE49-F238E27FC236}">
                  <a16:creationId xmlns:a16="http://schemas.microsoft.com/office/drawing/2014/main" id="{4DA3B71A-E6C8-45C3-8716-9D219BE9CE27}"/>
                </a:ext>
              </a:extLst>
            </p:cNvPr>
            <p:cNvSpPr/>
            <p:nvPr/>
          </p:nvSpPr>
          <p:spPr>
            <a:xfrm>
              <a:off x="2095101" y="1509445"/>
              <a:ext cx="2163698" cy="10089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우와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귀여운 여우다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그렸어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21361972" flipV="1">
              <a:off x="3079982" y="2520695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009672" y="5290672"/>
            <a:ext cx="3098487" cy="258599"/>
            <a:chOff x="323528" y="2823300"/>
            <a:chExt cx="3098487" cy="258599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787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972" y="285287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1907704" y="5125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54883" y="1694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96" y="1728727"/>
            <a:ext cx="3899261" cy="350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147023" y="1719625"/>
            <a:ext cx="2707205" cy="1260140"/>
            <a:chOff x="3779915" y="1607402"/>
            <a:chExt cx="2707205" cy="126014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080726" y="1607402"/>
              <a:ext cx="2406394" cy="1260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여우의 얼굴은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뾰족한 느낌이 나게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예각삼각형으로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그렸어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5400000" flipV="1">
              <a:off x="3852583" y="1845985"/>
              <a:ext cx="155475" cy="30081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979712" y="5290672"/>
            <a:ext cx="3098488" cy="266143"/>
            <a:chOff x="2335049" y="5290672"/>
            <a:chExt cx="3098488" cy="26614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B72CA3B-FE92-4BC7-9CE7-F3924FE17E83}"/>
                </a:ext>
              </a:extLst>
            </p:cNvPr>
            <p:cNvGrpSpPr/>
            <p:nvPr/>
          </p:nvGrpSpPr>
          <p:grpSpPr>
            <a:xfrm>
              <a:off x="2335049" y="5290672"/>
              <a:ext cx="2319057" cy="266143"/>
              <a:chOff x="323528" y="3557567"/>
              <a:chExt cx="2319057" cy="266143"/>
            </a:xfrm>
          </p:grpSpPr>
          <p:pic>
            <p:nvPicPr>
              <p:cNvPr id="25" name="Picture 15">
                <a:extLst>
                  <a:ext uri="{FF2B5EF4-FFF2-40B4-BE49-F238E27FC236}">
                    <a16:creationId xmlns:a16="http://schemas.microsoft.com/office/drawing/2014/main" id="{AB8F57DA-8AB7-4EAD-A0B3-63A752C96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3557567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13">
                <a:extLst>
                  <a:ext uri="{FF2B5EF4-FFF2-40B4-BE49-F238E27FC236}">
                    <a16:creationId xmlns:a16="http://schemas.microsoft.com/office/drawing/2014/main" id="{F8BD26E3-5A09-4F5F-B1BF-C2D8EEF3A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929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13">
                <a:extLst>
                  <a:ext uri="{FF2B5EF4-FFF2-40B4-BE49-F238E27FC236}">
                    <a16:creationId xmlns:a16="http://schemas.microsoft.com/office/drawing/2014/main" id="{FEB256E7-47D3-4F94-8F2E-BF9109CA8D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12">
                <a:extLst>
                  <a:ext uri="{FF2B5EF4-FFF2-40B4-BE49-F238E27FC236}">
                    <a16:creationId xmlns:a16="http://schemas.microsoft.com/office/drawing/2014/main" id="{F6E6EF44-3C2E-4C85-AE10-253E390D5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9900" y="3599114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13">
                <a:extLst>
                  <a:ext uri="{FF2B5EF4-FFF2-40B4-BE49-F238E27FC236}">
                    <a16:creationId xmlns:a16="http://schemas.microsoft.com/office/drawing/2014/main" id="{2113484D-C9F0-4289-BC74-006051616B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5786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3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494" y="5320243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15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72" y="1894942"/>
            <a:ext cx="4613275" cy="332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64900" y="2130620"/>
            <a:ext cx="2406394" cy="1546023"/>
            <a:chOff x="4080726" y="1607402"/>
            <a:chExt cx="2406394" cy="154602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80726" y="1607402"/>
              <a:ext cx="2406394" cy="1260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그리고 귀는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직각삼각형으로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꼬리는 둔각삼각형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그렸어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flipV="1">
              <a:off x="5620472" y="2890501"/>
              <a:ext cx="135893" cy="262924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979712" y="5290672"/>
            <a:ext cx="3098487" cy="273837"/>
            <a:chOff x="2335050" y="5290672"/>
            <a:chExt cx="3098487" cy="27383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80F11A8-146F-410C-8A04-DF5A1AF8A07B}"/>
                </a:ext>
              </a:extLst>
            </p:cNvPr>
            <p:cNvGrpSpPr/>
            <p:nvPr/>
          </p:nvGrpSpPr>
          <p:grpSpPr>
            <a:xfrm>
              <a:off x="2335050" y="5298366"/>
              <a:ext cx="2319057" cy="266143"/>
              <a:chOff x="323528" y="4148892"/>
              <a:chExt cx="2319057" cy="266143"/>
            </a:xfrm>
          </p:grpSpPr>
          <p:pic>
            <p:nvPicPr>
              <p:cNvPr id="36" name="Picture 15">
                <a:extLst>
                  <a:ext uri="{FF2B5EF4-FFF2-40B4-BE49-F238E27FC236}">
                    <a16:creationId xmlns:a16="http://schemas.microsoft.com/office/drawing/2014/main" id="{7F7AD122-7717-46A1-B937-4A5EDBA36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4148892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13">
                <a:extLst>
                  <a:ext uri="{FF2B5EF4-FFF2-40B4-BE49-F238E27FC236}">
                    <a16:creationId xmlns:a16="http://schemas.microsoft.com/office/drawing/2014/main" id="{77ECD5FA-C284-42E8-B4C4-41ACEB5337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4184524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13">
                <a:extLst>
                  <a:ext uri="{FF2B5EF4-FFF2-40B4-BE49-F238E27FC236}">
                    <a16:creationId xmlns:a16="http://schemas.microsoft.com/office/drawing/2014/main" id="{0921C5F1-4DCF-40EF-9A75-DD6B582EE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5786" y="4184524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13">
                <a:extLst>
                  <a:ext uri="{FF2B5EF4-FFF2-40B4-BE49-F238E27FC236}">
                    <a16:creationId xmlns:a16="http://schemas.microsoft.com/office/drawing/2014/main" id="{801115A9-5694-4900-A2CB-9BF7A60A6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82" y="4184524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12">
                <a:extLst>
                  <a:ext uri="{FF2B5EF4-FFF2-40B4-BE49-F238E27FC236}">
                    <a16:creationId xmlns:a16="http://schemas.microsoft.com/office/drawing/2014/main" id="{E8BC8CAC-1CAA-48B3-864B-EACF98C21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570" y="4190439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3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494" y="5320243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3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28" y="1763705"/>
            <a:ext cx="3833863" cy="339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08669" y="2022537"/>
            <a:ext cx="2735797" cy="1065240"/>
            <a:chOff x="4215438" y="1802302"/>
            <a:chExt cx="2735797" cy="1065240"/>
          </a:xfrm>
        </p:grpSpPr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5400000">
              <a:off x="6687293" y="2128193"/>
              <a:ext cx="155477" cy="3724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215438" y="1802302"/>
              <a:ext cx="2438875" cy="10652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부분을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꾸미고 색을 칠하면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완성이야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F500EAB-4C47-49A2-8683-CBE6229113CA}"/>
              </a:ext>
            </a:extLst>
          </p:cNvPr>
          <p:cNvGrpSpPr/>
          <p:nvPr/>
        </p:nvGrpSpPr>
        <p:grpSpPr>
          <a:xfrm>
            <a:off x="4568542" y="3461781"/>
            <a:ext cx="2163698" cy="1011335"/>
            <a:chOff x="2095101" y="1507053"/>
            <a:chExt cx="2163698" cy="1011335"/>
          </a:xfrm>
        </p:grpSpPr>
        <p:sp>
          <p:nvSpPr>
            <p:cNvPr id="54" name="모서리가 둥근 직사각형 34">
              <a:extLst>
                <a:ext uri="{FF2B5EF4-FFF2-40B4-BE49-F238E27FC236}">
                  <a16:creationId xmlns:a16="http://schemas.microsoft.com/office/drawing/2014/main" id="{4DA3B71A-E6C8-45C3-8716-9D219BE9CE27}"/>
                </a:ext>
              </a:extLst>
            </p:cNvPr>
            <p:cNvSpPr/>
            <p:nvPr/>
          </p:nvSpPr>
          <p:spPr>
            <a:xfrm>
              <a:off x="2095101" y="1766029"/>
              <a:ext cx="2163698" cy="752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귀여운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여우가 완성됐네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21361972">
              <a:off x="2567935" y="1507053"/>
              <a:ext cx="121863" cy="255066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43708" y="5287093"/>
            <a:ext cx="3109897" cy="266143"/>
            <a:chOff x="2323640" y="5287093"/>
            <a:chExt cx="3109897" cy="26614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15A558C-1005-47E5-B03B-46D5FD79875E}"/>
                </a:ext>
              </a:extLst>
            </p:cNvPr>
            <p:cNvGrpSpPr/>
            <p:nvPr/>
          </p:nvGrpSpPr>
          <p:grpSpPr>
            <a:xfrm>
              <a:off x="2323640" y="5287093"/>
              <a:ext cx="2319974" cy="266143"/>
              <a:chOff x="323528" y="4880409"/>
              <a:chExt cx="2319974" cy="266143"/>
            </a:xfrm>
          </p:grpSpPr>
          <p:pic>
            <p:nvPicPr>
              <p:cNvPr id="34" name="Picture 15">
                <a:extLst>
                  <a:ext uri="{FF2B5EF4-FFF2-40B4-BE49-F238E27FC236}">
                    <a16:creationId xmlns:a16="http://schemas.microsoft.com/office/drawing/2014/main" id="{2B741FFD-248A-4831-BD0D-613D2221A1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4880409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3">
                <a:extLst>
                  <a:ext uri="{FF2B5EF4-FFF2-40B4-BE49-F238E27FC236}">
                    <a16:creationId xmlns:a16="http://schemas.microsoft.com/office/drawing/2014/main" id="{DD9FD576-8FBD-405C-94C6-D6D7E7C17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4916041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13">
                <a:extLst>
                  <a:ext uri="{FF2B5EF4-FFF2-40B4-BE49-F238E27FC236}">
                    <a16:creationId xmlns:a16="http://schemas.microsoft.com/office/drawing/2014/main" id="{F5FC0E28-6584-4BA5-B826-3E14C780B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82" y="4916041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13">
                <a:extLst>
                  <a:ext uri="{FF2B5EF4-FFF2-40B4-BE49-F238E27FC236}">
                    <a16:creationId xmlns:a16="http://schemas.microsoft.com/office/drawing/2014/main" id="{6C939B3A-6E28-4579-8ED3-1443FC906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684" y="4916041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2">
                <a:extLst>
                  <a:ext uri="{FF2B5EF4-FFF2-40B4-BE49-F238E27FC236}">
                    <a16:creationId xmlns:a16="http://schemas.microsoft.com/office/drawing/2014/main" id="{5B8163E1-C519-4B1E-8163-B4C25D634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531" y="4921956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3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494" y="5320243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155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그림을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21" y="2479603"/>
            <a:ext cx="4197737" cy="280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192745" y="1664804"/>
            <a:ext cx="2438875" cy="1368151"/>
            <a:chOff x="4215438" y="1802302"/>
            <a:chExt cx="2438875" cy="1368151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10800000">
              <a:off x="6129595" y="2870501"/>
              <a:ext cx="196846" cy="29995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215438" y="1802302"/>
              <a:ext cx="2438875" cy="10652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이제 너도 삼각형을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이용해 그림을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그려 봐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35211" y="5287093"/>
            <a:ext cx="3140845" cy="266143"/>
            <a:chOff x="2323640" y="5287093"/>
            <a:chExt cx="3140845" cy="26614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15A558C-1005-47E5-B03B-46D5FD79875E}"/>
                </a:ext>
              </a:extLst>
            </p:cNvPr>
            <p:cNvGrpSpPr/>
            <p:nvPr/>
          </p:nvGrpSpPr>
          <p:grpSpPr>
            <a:xfrm>
              <a:off x="2323640" y="5287093"/>
              <a:ext cx="3140845" cy="266143"/>
              <a:chOff x="323528" y="4880409"/>
              <a:chExt cx="3140845" cy="266143"/>
            </a:xfrm>
          </p:grpSpPr>
          <p:pic>
            <p:nvPicPr>
              <p:cNvPr id="30" name="Picture 16">
                <a:extLst>
                  <a:ext uri="{FF2B5EF4-FFF2-40B4-BE49-F238E27FC236}">
                    <a16:creationId xmlns:a16="http://schemas.microsoft.com/office/drawing/2014/main" id="{495910A5-1E24-4C0C-8AB4-EB24F785E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231" y="4880409"/>
                <a:ext cx="266142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15">
                <a:extLst>
                  <a:ext uri="{FF2B5EF4-FFF2-40B4-BE49-F238E27FC236}">
                    <a16:creationId xmlns:a16="http://schemas.microsoft.com/office/drawing/2014/main" id="{2B741FFD-248A-4831-BD0D-613D2221A1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4880409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3">
                <a:extLst>
                  <a:ext uri="{FF2B5EF4-FFF2-40B4-BE49-F238E27FC236}">
                    <a16:creationId xmlns:a16="http://schemas.microsoft.com/office/drawing/2014/main" id="{DD9FD576-8FBD-405C-94C6-D6D7E7C17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4916041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13">
                <a:extLst>
                  <a:ext uri="{FF2B5EF4-FFF2-40B4-BE49-F238E27FC236}">
                    <a16:creationId xmlns:a16="http://schemas.microsoft.com/office/drawing/2014/main" id="{F5FC0E28-6584-4BA5-B826-3E14C780B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82" y="4916041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13">
                <a:extLst>
                  <a:ext uri="{FF2B5EF4-FFF2-40B4-BE49-F238E27FC236}">
                    <a16:creationId xmlns:a16="http://schemas.microsoft.com/office/drawing/2014/main" id="{6C939B3A-6E28-4579-8ED3-1443FC906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684" y="4916041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2">
                <a:extLst>
                  <a:ext uri="{FF2B5EF4-FFF2-40B4-BE49-F238E27FC236}">
                    <a16:creationId xmlns:a16="http://schemas.microsoft.com/office/drawing/2014/main" id="{5B8163E1-C519-4B1E-8163-B4C25D634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226" y="4921956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95" y="5320243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3228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43447</TotalTime>
  <Words>1076</Words>
  <Application>Microsoft Office PowerPoint</Application>
  <PresentationFormat>화면 슬라이드 쇼(4:3)</PresentationFormat>
  <Paragraphs>451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7596</cp:revision>
  <cp:lastPrinted>2021-12-20T01:30:02Z</cp:lastPrinted>
  <dcterms:created xsi:type="dcterms:W3CDTF">2008-07-15T12:19:11Z</dcterms:created>
  <dcterms:modified xsi:type="dcterms:W3CDTF">2022-06-16T08:19:52Z</dcterms:modified>
</cp:coreProperties>
</file>