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96" r:id="rId4"/>
    <p:sldId id="1415" r:id="rId5"/>
    <p:sldId id="1409" r:id="rId6"/>
    <p:sldId id="1420" r:id="rId7"/>
    <p:sldId id="1388" r:id="rId8"/>
    <p:sldId id="1424" r:id="rId9"/>
    <p:sldId id="1423" r:id="rId10"/>
    <p:sldId id="1425" r:id="rId11"/>
    <p:sldId id="1384" r:id="rId12"/>
    <p:sldId id="1421" r:id="rId13"/>
    <p:sldId id="1392" r:id="rId14"/>
    <p:sldId id="1426" r:id="rId15"/>
    <p:sldId id="1394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89B"/>
    <a:srgbClr val="FFFFFF"/>
    <a:srgbClr val="FDDBBC"/>
    <a:srgbClr val="EED7C3"/>
    <a:srgbClr val="9ECFEF"/>
    <a:srgbClr val="FBC0A5"/>
    <a:srgbClr val="FCD3C9"/>
    <a:srgbClr val="CCC2DF"/>
    <a:srgbClr val="C5E7E9"/>
    <a:srgbClr val="C3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686" autoAdjust="0"/>
  </p:normalViewPr>
  <p:slideViewPr>
    <p:cSldViewPr>
      <p:cViewPr varScale="1">
        <p:scale>
          <a:sx n="110" d="100"/>
          <a:sy n="110" d="100"/>
        </p:scale>
        <p:origin x="-198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4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4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4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4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95481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260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분류해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98" y="2615127"/>
            <a:ext cx="4733353" cy="241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894395" y="2419588"/>
            <a:ext cx="5181295" cy="276408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31407" y="2087327"/>
            <a:ext cx="1507270" cy="3234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238734D-1798-B182-2E6A-F00495995B9B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78FC031A-F6AB-85E2-EE81-69AF0D40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5" y="24108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1797596" y="4446637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3341014" y="4437112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 rot="10800000">
            <a:off x="2691316" y="5344473"/>
            <a:ext cx="1637116" cy="263186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08FF5950-09BD-C09A-09A3-4747C3DE9630}"/>
              </a:ext>
            </a:extLst>
          </p:cNvPr>
          <p:cNvGrpSpPr/>
          <p:nvPr/>
        </p:nvGrpSpPr>
        <p:grpSpPr>
          <a:xfrm>
            <a:off x="198562" y="4100773"/>
            <a:ext cx="6667165" cy="1136592"/>
            <a:chOff x="192745" y="4136698"/>
            <a:chExt cx="6667165" cy="113659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5F8204DB-D0B7-6050-43B7-CFD415F66AF5}"/>
                </a:ext>
              </a:extLst>
            </p:cNvPr>
            <p:cNvSpPr/>
            <p:nvPr/>
          </p:nvSpPr>
          <p:spPr>
            <a:xfrm>
              <a:off x="192745" y="4324805"/>
              <a:ext cx="6667165" cy="7603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둔각삼각형은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둔각인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60BB870D-33E2-4750-1E65-B988F3AFBFC6}"/>
                </a:ext>
              </a:extLst>
            </p:cNvPr>
            <p:cNvSpPr/>
            <p:nvPr/>
          </p:nvSpPr>
          <p:spPr>
            <a:xfrm>
              <a:off x="338478" y="413669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xmlns="" id="{8EB71816-1A9F-284C-88A1-38D118560AF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A18EBEC-BC92-7ADC-DF4F-8D0881C09C1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38AA5C18-E608-48CC-BA4B-7EB5D82D54D2}"/>
              </a:ext>
            </a:extLst>
          </p:cNvPr>
          <p:cNvGrpSpPr/>
          <p:nvPr/>
        </p:nvGrpSpPr>
        <p:grpSpPr>
          <a:xfrm>
            <a:off x="4756658" y="2093081"/>
            <a:ext cx="1999707" cy="244716"/>
            <a:chOff x="5769785" y="1902948"/>
            <a:chExt cx="1999707" cy="244716"/>
          </a:xfrm>
        </p:grpSpPr>
        <p:pic>
          <p:nvPicPr>
            <p:cNvPr id="75" name="Picture 5">
              <a:extLst>
                <a:ext uri="{FF2B5EF4-FFF2-40B4-BE49-F238E27FC236}">
                  <a16:creationId xmlns="" xmlns:a16="http://schemas.microsoft.com/office/drawing/2014/main" id="{53E2D324-F3A9-41F2-B1AD-4CF9F2D8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1C7D926-CE70-4D46-B450-D80A751BF0B7}"/>
                </a:ext>
              </a:extLst>
            </p:cNvPr>
            <p:cNvSpPr txBox="1"/>
            <p:nvPr/>
          </p:nvSpPr>
          <p:spPr>
            <a:xfrm>
              <a:off x="6084168" y="1916832"/>
              <a:ext cx="168532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76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68573" y="1606106"/>
            <a:ext cx="60996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종이를 선을 따라 잘랐을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잘라 낸 삼각형을 각의 크기에 따라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7C34D72-5D10-C820-5AC6-A2766F18BE89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F3679BCA-C2E3-A1E7-0A95-5D67E313FD7C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2415079-340D-DEAF-6FEA-49CB405151A1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E31F659F-1250-A476-6FDD-9EBF7BC6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61727"/>
              </p:ext>
            </p:extLst>
          </p:nvPr>
        </p:nvGraphicFramePr>
        <p:xfrm>
          <a:off x="507990" y="4019468"/>
          <a:ext cx="604692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15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13544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50438D63-976F-8165-BE28-1CBCC106E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4223330"/>
            <a:ext cx="353133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4FBEE7F9-237A-9EFD-ECF2-73208A9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30" y="4223330"/>
            <a:ext cx="353133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30C38DF-00A4-65C9-6F41-23EAE83F9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827" y="4223330"/>
            <a:ext cx="353133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6ED710-F1E5-868F-D624-060CCA074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15" y="2439891"/>
            <a:ext cx="5516810" cy="139707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8062DEDA-A2CA-FE9A-BA77-B3584A54F42F}"/>
              </a:ext>
            </a:extLst>
          </p:cNvPr>
          <p:cNvSpPr/>
          <p:nvPr/>
        </p:nvSpPr>
        <p:spPr>
          <a:xfrm>
            <a:off x="1043608" y="3252179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75F079E4-BB81-E0C2-D6F1-524C15E73142}"/>
              </a:ext>
            </a:extLst>
          </p:cNvPr>
          <p:cNvSpPr/>
          <p:nvPr/>
        </p:nvSpPr>
        <p:spPr>
          <a:xfrm>
            <a:off x="1726326" y="2833778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1CC17159-D8EA-67A6-5E94-A6686D3E5B4B}"/>
              </a:ext>
            </a:extLst>
          </p:cNvPr>
          <p:cNvSpPr/>
          <p:nvPr/>
        </p:nvSpPr>
        <p:spPr>
          <a:xfrm>
            <a:off x="2645411" y="3234118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5AB44EA0-6C05-0364-A694-3774A48B14BF}"/>
              </a:ext>
            </a:extLst>
          </p:cNvPr>
          <p:cNvSpPr/>
          <p:nvPr/>
        </p:nvSpPr>
        <p:spPr>
          <a:xfrm>
            <a:off x="3712442" y="2794248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AA7A8060-8DB1-F15F-BF82-2F1AF555ECD4}"/>
              </a:ext>
            </a:extLst>
          </p:cNvPr>
          <p:cNvSpPr/>
          <p:nvPr/>
        </p:nvSpPr>
        <p:spPr>
          <a:xfrm>
            <a:off x="4302643" y="3417241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EE6A5C11-E9E9-BDEE-10E4-308AC224FE98}"/>
              </a:ext>
            </a:extLst>
          </p:cNvPr>
          <p:cNvSpPr/>
          <p:nvPr/>
        </p:nvSpPr>
        <p:spPr>
          <a:xfrm>
            <a:off x="5174956" y="2651807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8848F5DD-07CE-6A1C-F3EF-0C08848EB204}"/>
              </a:ext>
            </a:extLst>
          </p:cNvPr>
          <p:cNvSpPr/>
          <p:nvPr/>
        </p:nvSpPr>
        <p:spPr>
          <a:xfrm>
            <a:off x="5509992" y="3304640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9E23DAD-B981-B540-00A6-C9D7DDE58DC5}"/>
              </a:ext>
            </a:extLst>
          </p:cNvPr>
          <p:cNvSpPr txBox="1"/>
          <p:nvPr/>
        </p:nvSpPr>
        <p:spPr>
          <a:xfrm>
            <a:off x="1043608" y="3195561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5A59EC6-64BD-4606-1AA2-F678CA9B0444}"/>
              </a:ext>
            </a:extLst>
          </p:cNvPr>
          <p:cNvSpPr txBox="1"/>
          <p:nvPr/>
        </p:nvSpPr>
        <p:spPr>
          <a:xfrm>
            <a:off x="1648035" y="2819301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E74DEF9-819C-6D46-E063-69C5DF3768C3}"/>
              </a:ext>
            </a:extLst>
          </p:cNvPr>
          <p:cNvSpPr txBox="1"/>
          <p:nvPr/>
        </p:nvSpPr>
        <p:spPr>
          <a:xfrm>
            <a:off x="2713879" y="3202265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2A36A03-CD6D-EDDF-DFD1-F074363372F9}"/>
              </a:ext>
            </a:extLst>
          </p:cNvPr>
          <p:cNvSpPr txBox="1"/>
          <p:nvPr/>
        </p:nvSpPr>
        <p:spPr>
          <a:xfrm>
            <a:off x="3682932" y="2861221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7E0AA6E-A976-5982-A75D-E23D1C4FFF66}"/>
              </a:ext>
            </a:extLst>
          </p:cNvPr>
          <p:cNvSpPr txBox="1"/>
          <p:nvPr/>
        </p:nvSpPr>
        <p:spPr>
          <a:xfrm>
            <a:off x="4367130" y="3294940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3DDF683-47E5-6921-2F17-4C22221ABC2A}"/>
              </a:ext>
            </a:extLst>
          </p:cNvPr>
          <p:cNvSpPr txBox="1"/>
          <p:nvPr/>
        </p:nvSpPr>
        <p:spPr>
          <a:xfrm>
            <a:off x="5076056" y="2816932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9B9F6C8-059B-FA93-17EC-21E52363EF28}"/>
              </a:ext>
            </a:extLst>
          </p:cNvPr>
          <p:cNvSpPr txBox="1"/>
          <p:nvPr/>
        </p:nvSpPr>
        <p:spPr>
          <a:xfrm>
            <a:off x="5582155" y="3255052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523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E31F659F-1250-A476-6FDD-9EBF7BC6E70B}"/>
              </a:ext>
            </a:extLst>
          </p:cNvPr>
          <p:cNvGraphicFramePr>
            <a:graphicFrameLocks noGrp="1"/>
          </p:cNvGraphicFramePr>
          <p:nvPr/>
        </p:nvGraphicFramePr>
        <p:xfrm>
          <a:off x="507990" y="4019468"/>
          <a:ext cx="6046920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15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13544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50438D63-976F-8165-BE28-1CBCC106E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4223330"/>
            <a:ext cx="353133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4FBEE7F9-237A-9EFD-ECF2-73208A9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30" y="4223330"/>
            <a:ext cx="353133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30C38DF-00A4-65C9-6F41-23EAE83F9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827" y="4223330"/>
            <a:ext cx="353133" cy="355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A75AF82-3169-F893-0C1D-D9BCB8A83CC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A4BBDB0-D30C-5CCB-3D6C-1F852CD70A9F}"/>
              </a:ext>
            </a:extLst>
          </p:cNvPr>
          <p:cNvGrpSpPr/>
          <p:nvPr/>
        </p:nvGrpSpPr>
        <p:grpSpPr>
          <a:xfrm>
            <a:off x="198562" y="3969060"/>
            <a:ext cx="6667165" cy="1268305"/>
            <a:chOff x="192745" y="4004985"/>
            <a:chExt cx="6667165" cy="126830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D43FB8C8-B75C-9642-5326-40182D99EEDF}"/>
                </a:ext>
              </a:extLst>
            </p:cNvPr>
            <p:cNvSpPr/>
            <p:nvPr/>
          </p:nvSpPr>
          <p:spPr>
            <a:xfrm>
              <a:off x="192745" y="4164409"/>
              <a:ext cx="6667165" cy="9207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 모양의 종이를 선을 따라 잘랐을 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잘라낸 삼각형을 각의 크기에 따라 분류하면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78877886-AE89-F8F2-F1AB-481E013657EB}"/>
                </a:ext>
              </a:extLst>
            </p:cNvPr>
            <p:cNvSpPr/>
            <p:nvPr/>
          </p:nvSpPr>
          <p:spPr>
            <a:xfrm>
              <a:off x="317711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6DDCF27D-81A8-F1EC-0150-6C1A6D4535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EA6ED710-F1E5-868F-D624-060CCA074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15" y="2439891"/>
            <a:ext cx="5516810" cy="1397072"/>
          </a:xfrm>
          <a:prstGeom prst="rect">
            <a:avLst/>
          </a:prstGeom>
        </p:spPr>
      </p:pic>
      <p:sp>
        <p:nvSpPr>
          <p:cNvPr id="68" name="사각형: 둥근 모서리 1">
            <a:extLst>
              <a:ext uri="{FF2B5EF4-FFF2-40B4-BE49-F238E27FC236}">
                <a16:creationId xmlns:a16="http://schemas.microsoft.com/office/drawing/2014/main" xmlns="" id="{8062DEDA-A2CA-FE9A-BA77-B3584A54F42F}"/>
              </a:ext>
            </a:extLst>
          </p:cNvPr>
          <p:cNvSpPr/>
          <p:nvPr/>
        </p:nvSpPr>
        <p:spPr>
          <a:xfrm>
            <a:off x="1043608" y="3252179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69" name="사각형: 둥근 모서리 43">
            <a:extLst>
              <a:ext uri="{FF2B5EF4-FFF2-40B4-BE49-F238E27FC236}">
                <a16:creationId xmlns:a16="http://schemas.microsoft.com/office/drawing/2014/main" xmlns="" id="{75F079E4-BB81-E0C2-D6F1-524C15E73142}"/>
              </a:ext>
            </a:extLst>
          </p:cNvPr>
          <p:cNvSpPr/>
          <p:nvPr/>
        </p:nvSpPr>
        <p:spPr>
          <a:xfrm>
            <a:off x="1726326" y="2833778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0" name="사각형: 둥근 모서리 44">
            <a:extLst>
              <a:ext uri="{FF2B5EF4-FFF2-40B4-BE49-F238E27FC236}">
                <a16:creationId xmlns:a16="http://schemas.microsoft.com/office/drawing/2014/main" xmlns="" id="{1CC17159-D8EA-67A6-5E94-A6686D3E5B4B}"/>
              </a:ext>
            </a:extLst>
          </p:cNvPr>
          <p:cNvSpPr/>
          <p:nvPr/>
        </p:nvSpPr>
        <p:spPr>
          <a:xfrm>
            <a:off x="2645411" y="3234118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1" name="사각형: 둥근 모서리 47">
            <a:extLst>
              <a:ext uri="{FF2B5EF4-FFF2-40B4-BE49-F238E27FC236}">
                <a16:creationId xmlns:a16="http://schemas.microsoft.com/office/drawing/2014/main" xmlns="" id="{5AB44EA0-6C05-0364-A694-3774A48B14BF}"/>
              </a:ext>
            </a:extLst>
          </p:cNvPr>
          <p:cNvSpPr/>
          <p:nvPr/>
        </p:nvSpPr>
        <p:spPr>
          <a:xfrm>
            <a:off x="3712442" y="2794248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2" name="사각형: 둥근 모서리 55">
            <a:extLst>
              <a:ext uri="{FF2B5EF4-FFF2-40B4-BE49-F238E27FC236}">
                <a16:creationId xmlns:a16="http://schemas.microsoft.com/office/drawing/2014/main" xmlns="" id="{AA7A8060-8DB1-F15F-BF82-2F1AF555ECD4}"/>
              </a:ext>
            </a:extLst>
          </p:cNvPr>
          <p:cNvSpPr/>
          <p:nvPr/>
        </p:nvSpPr>
        <p:spPr>
          <a:xfrm>
            <a:off x="4302643" y="3417241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5" name="사각형: 둥근 모서리 56">
            <a:extLst>
              <a:ext uri="{FF2B5EF4-FFF2-40B4-BE49-F238E27FC236}">
                <a16:creationId xmlns:a16="http://schemas.microsoft.com/office/drawing/2014/main" xmlns="" id="{EE6A5C11-E9E9-BDEE-10E4-308AC224FE98}"/>
              </a:ext>
            </a:extLst>
          </p:cNvPr>
          <p:cNvSpPr/>
          <p:nvPr/>
        </p:nvSpPr>
        <p:spPr>
          <a:xfrm>
            <a:off x="5174956" y="2651807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57">
            <a:extLst>
              <a:ext uri="{FF2B5EF4-FFF2-40B4-BE49-F238E27FC236}">
                <a16:creationId xmlns:a16="http://schemas.microsoft.com/office/drawing/2014/main" xmlns="" id="{8848F5DD-07CE-6A1C-F3EF-0C08848EB204}"/>
              </a:ext>
            </a:extLst>
          </p:cNvPr>
          <p:cNvSpPr/>
          <p:nvPr/>
        </p:nvSpPr>
        <p:spPr>
          <a:xfrm>
            <a:off x="5509992" y="3304640"/>
            <a:ext cx="324036" cy="303766"/>
          </a:xfrm>
          <a:prstGeom prst="roundRect">
            <a:avLst/>
          </a:prstGeom>
          <a:solidFill>
            <a:srgbClr val="FCC8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9E23DAD-B981-B540-00A6-C9D7DDE58DC5}"/>
              </a:ext>
            </a:extLst>
          </p:cNvPr>
          <p:cNvSpPr txBox="1"/>
          <p:nvPr/>
        </p:nvSpPr>
        <p:spPr>
          <a:xfrm>
            <a:off x="1043608" y="3195561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5A59EC6-64BD-4606-1AA2-F678CA9B0444}"/>
              </a:ext>
            </a:extLst>
          </p:cNvPr>
          <p:cNvSpPr txBox="1"/>
          <p:nvPr/>
        </p:nvSpPr>
        <p:spPr>
          <a:xfrm>
            <a:off x="1648035" y="2819301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E74DEF9-819C-6D46-E063-69C5DF3768C3}"/>
              </a:ext>
            </a:extLst>
          </p:cNvPr>
          <p:cNvSpPr txBox="1"/>
          <p:nvPr/>
        </p:nvSpPr>
        <p:spPr>
          <a:xfrm>
            <a:off x="2713879" y="3202265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2A36A03-CD6D-EDDF-DFD1-F074363372F9}"/>
              </a:ext>
            </a:extLst>
          </p:cNvPr>
          <p:cNvSpPr txBox="1"/>
          <p:nvPr/>
        </p:nvSpPr>
        <p:spPr>
          <a:xfrm>
            <a:off x="3682932" y="2861221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7E0AA6E-A976-5982-A75D-E23D1C4FFF66}"/>
              </a:ext>
            </a:extLst>
          </p:cNvPr>
          <p:cNvSpPr txBox="1"/>
          <p:nvPr/>
        </p:nvSpPr>
        <p:spPr>
          <a:xfrm>
            <a:off x="4367130" y="3294940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3DDF683-47E5-6921-2F17-4C22221ABC2A}"/>
              </a:ext>
            </a:extLst>
          </p:cNvPr>
          <p:cNvSpPr txBox="1"/>
          <p:nvPr/>
        </p:nvSpPr>
        <p:spPr>
          <a:xfrm>
            <a:off x="5076056" y="2816932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9B9F6C8-059B-FA93-17EC-21E52363EF28}"/>
              </a:ext>
            </a:extLst>
          </p:cNvPr>
          <p:cNvSpPr txBox="1"/>
          <p:nvPr/>
        </p:nvSpPr>
        <p:spPr>
          <a:xfrm>
            <a:off x="5582155" y="3255052"/>
            <a:ext cx="300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/>
          <p:cNvSpPr txBox="1"/>
          <p:nvPr/>
        </p:nvSpPr>
        <p:spPr>
          <a:xfrm>
            <a:off x="668573" y="1606106"/>
            <a:ext cx="60996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종이를 선을 따라 잘랐을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잘라 낸 삼각형을 각의 크기에 따라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19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1D76AB-CA8E-0EFD-0A9D-9DDB6AF4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82" y="2603194"/>
            <a:ext cx="2561152" cy="255399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6809D0EE-351E-E3D5-B6F9-95AE55935E4E}"/>
              </a:ext>
            </a:extLst>
          </p:cNvPr>
          <p:cNvSpPr/>
          <p:nvPr/>
        </p:nvSpPr>
        <p:spPr>
          <a:xfrm>
            <a:off x="2620612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48CC2FAD-4F91-C4DF-4FC9-C12AF523C4AB}"/>
              </a:ext>
            </a:extLst>
          </p:cNvPr>
          <p:cNvSpPr/>
          <p:nvPr/>
        </p:nvSpPr>
        <p:spPr>
          <a:xfrm>
            <a:off x="3275242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3BF9C993-5B73-2C61-B080-757A8FE9C6CC}"/>
              </a:ext>
            </a:extLst>
          </p:cNvPr>
          <p:cNvSpPr/>
          <p:nvPr/>
        </p:nvSpPr>
        <p:spPr>
          <a:xfrm>
            <a:off x="3311860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5D067A1E-B0A1-1F5B-BD18-1C78ED987F65}"/>
              </a:ext>
            </a:extLst>
          </p:cNvPr>
          <p:cNvSpPr/>
          <p:nvPr/>
        </p:nvSpPr>
        <p:spPr>
          <a:xfrm>
            <a:off x="4012685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BF148952-DD5B-0522-3435-7F5FD2111EEE}"/>
              </a:ext>
            </a:extLst>
          </p:cNvPr>
          <p:cNvSpPr/>
          <p:nvPr/>
        </p:nvSpPr>
        <p:spPr>
          <a:xfrm>
            <a:off x="2620612" y="471409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3E1AA3E-1E3B-1C2A-0273-CE27AE10CFC1}"/>
              </a:ext>
            </a:extLst>
          </p:cNvPr>
          <p:cNvSpPr txBox="1"/>
          <p:nvPr/>
        </p:nvSpPr>
        <p:spPr>
          <a:xfrm>
            <a:off x="2541326" y="2768578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342E0BF-F16D-5D06-CB20-736D38C359BA}"/>
              </a:ext>
            </a:extLst>
          </p:cNvPr>
          <p:cNvSpPr txBox="1"/>
          <p:nvPr/>
        </p:nvSpPr>
        <p:spPr>
          <a:xfrm>
            <a:off x="3232859" y="2768578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E6BFD38-71AB-974E-2243-D16130B5A545}"/>
              </a:ext>
            </a:extLst>
          </p:cNvPr>
          <p:cNvSpPr txBox="1"/>
          <p:nvPr/>
        </p:nvSpPr>
        <p:spPr>
          <a:xfrm>
            <a:off x="3961586" y="2768578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336B900-2366-F6F8-B48A-6F7BA855F9CC}"/>
              </a:ext>
            </a:extLst>
          </p:cNvPr>
          <p:cNvSpPr txBox="1"/>
          <p:nvPr/>
        </p:nvSpPr>
        <p:spPr>
          <a:xfrm>
            <a:off x="2541326" y="4553166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E7C1E7C9-630E-B5A2-60B4-3070A21C8AF5}"/>
              </a:ext>
            </a:extLst>
          </p:cNvPr>
          <p:cNvSpPr/>
          <p:nvPr/>
        </p:nvSpPr>
        <p:spPr>
          <a:xfrm flipH="1">
            <a:off x="3328504" y="3019810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8646D2B-1DA7-E476-D5B5-2A2E5B76CB82}"/>
              </a:ext>
            </a:extLst>
          </p:cNvPr>
          <p:cNvSpPr/>
          <p:nvPr/>
        </p:nvSpPr>
        <p:spPr>
          <a:xfrm>
            <a:off x="3523391" y="2642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노란색 점 기능은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\lesson02\ops\2\2_4_4.html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5464352-58A0-1F2E-0961-7F2783D2DAC1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45B51B8-3670-964C-BAB7-2844BA07F095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둔각삼각형으로 만들려면 꼭짓점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ㄹ 중 어디로 옮겨야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346B985-D402-0A18-FB17-0E34803E0689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7BA9AD6-A582-7BDC-64EB-50E412864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753" y="4304781"/>
            <a:ext cx="2016125" cy="2073006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42B9AB0-FC0D-4162-8D62-0718C742A6BA}"/>
              </a:ext>
            </a:extLst>
          </p:cNvPr>
          <p:cNvGrpSpPr/>
          <p:nvPr/>
        </p:nvGrpSpPr>
        <p:grpSpPr>
          <a:xfrm>
            <a:off x="4890398" y="2239215"/>
            <a:ext cx="1952884" cy="244716"/>
            <a:chOff x="5769785" y="1902948"/>
            <a:chExt cx="1952884" cy="244716"/>
          </a:xfrm>
        </p:grpSpPr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xmlns="" id="{435590A2-1086-4890-A4A8-7B6446C58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433E9C3-6500-488E-AA8E-C2A692510E74}"/>
                </a:ext>
              </a:extLst>
            </p:cNvPr>
            <p:cNvSpPr txBox="1"/>
            <p:nvPr/>
          </p:nvSpPr>
          <p:spPr>
            <a:xfrm>
              <a:off x="6084169" y="1916832"/>
              <a:ext cx="1638500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811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8646D2B-1DA7-E476-D5B5-2A2E5B76CB82}"/>
              </a:ext>
            </a:extLst>
          </p:cNvPr>
          <p:cNvSpPr/>
          <p:nvPr/>
        </p:nvSpPr>
        <p:spPr>
          <a:xfrm>
            <a:off x="4775970" y="2152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1D76AB-CA8E-0EFD-0A9D-9DDB6AF4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82" y="2603194"/>
            <a:ext cx="2561152" cy="255399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6809D0EE-351E-E3D5-B6F9-95AE55935E4E}"/>
              </a:ext>
            </a:extLst>
          </p:cNvPr>
          <p:cNvSpPr/>
          <p:nvPr/>
        </p:nvSpPr>
        <p:spPr>
          <a:xfrm>
            <a:off x="2620612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48CC2FAD-4F91-C4DF-4FC9-C12AF523C4AB}"/>
              </a:ext>
            </a:extLst>
          </p:cNvPr>
          <p:cNvSpPr/>
          <p:nvPr/>
        </p:nvSpPr>
        <p:spPr>
          <a:xfrm>
            <a:off x="3275242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3BF9C993-5B73-2C61-B080-757A8FE9C6CC}"/>
              </a:ext>
            </a:extLst>
          </p:cNvPr>
          <p:cNvSpPr/>
          <p:nvPr/>
        </p:nvSpPr>
        <p:spPr>
          <a:xfrm>
            <a:off x="3311860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5D067A1E-B0A1-1F5B-BD18-1C78ED987F65}"/>
              </a:ext>
            </a:extLst>
          </p:cNvPr>
          <p:cNvSpPr/>
          <p:nvPr/>
        </p:nvSpPr>
        <p:spPr>
          <a:xfrm>
            <a:off x="4012685" y="282627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BF148952-DD5B-0522-3435-7F5FD2111EEE}"/>
              </a:ext>
            </a:extLst>
          </p:cNvPr>
          <p:cNvSpPr/>
          <p:nvPr/>
        </p:nvSpPr>
        <p:spPr>
          <a:xfrm>
            <a:off x="2620612" y="4714097"/>
            <a:ext cx="259200" cy="216024"/>
          </a:xfrm>
          <a:prstGeom prst="roundRect">
            <a:avLst/>
          </a:prstGeom>
          <a:solidFill>
            <a:srgbClr val="FDDB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3E1AA3E-1E3B-1C2A-0273-CE27AE10CFC1}"/>
              </a:ext>
            </a:extLst>
          </p:cNvPr>
          <p:cNvSpPr txBox="1"/>
          <p:nvPr/>
        </p:nvSpPr>
        <p:spPr>
          <a:xfrm>
            <a:off x="2541326" y="2768578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342E0BF-F16D-5D06-CB20-736D38C359BA}"/>
              </a:ext>
            </a:extLst>
          </p:cNvPr>
          <p:cNvSpPr txBox="1"/>
          <p:nvPr/>
        </p:nvSpPr>
        <p:spPr>
          <a:xfrm>
            <a:off x="3232859" y="2768578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E6BFD38-71AB-974E-2243-D16130B5A545}"/>
              </a:ext>
            </a:extLst>
          </p:cNvPr>
          <p:cNvSpPr txBox="1"/>
          <p:nvPr/>
        </p:nvSpPr>
        <p:spPr>
          <a:xfrm>
            <a:off x="3961586" y="2768578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336B900-2366-F6F8-B48A-6F7BA855F9CC}"/>
              </a:ext>
            </a:extLst>
          </p:cNvPr>
          <p:cNvSpPr txBox="1"/>
          <p:nvPr/>
        </p:nvSpPr>
        <p:spPr>
          <a:xfrm>
            <a:off x="2541326" y="4553166"/>
            <a:ext cx="345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E7C1E7C9-630E-B5A2-60B4-3070A21C8AF5}"/>
              </a:ext>
            </a:extLst>
          </p:cNvPr>
          <p:cNvSpPr/>
          <p:nvPr/>
        </p:nvSpPr>
        <p:spPr>
          <a:xfrm flipH="1">
            <a:off x="3328504" y="3019810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둔각삼각형으로 만들려면 꼭짓점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ㄹ 중 어디로 옮겨야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346B985-D402-0A18-FB17-0E34803E0689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42B9AB0-FC0D-4162-8D62-0718C742A6BA}"/>
              </a:ext>
            </a:extLst>
          </p:cNvPr>
          <p:cNvGrpSpPr/>
          <p:nvPr/>
        </p:nvGrpSpPr>
        <p:grpSpPr>
          <a:xfrm>
            <a:off x="4890398" y="2239215"/>
            <a:ext cx="1952884" cy="244716"/>
            <a:chOff x="5769785" y="1902948"/>
            <a:chExt cx="1952884" cy="244716"/>
          </a:xfrm>
        </p:grpSpPr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xmlns="" id="{435590A2-1086-4890-A4A8-7B6446C58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433E9C3-6500-488E-AA8E-C2A692510E74}"/>
                </a:ext>
              </a:extLst>
            </p:cNvPr>
            <p:cNvSpPr txBox="1"/>
            <p:nvPr/>
          </p:nvSpPr>
          <p:spPr>
            <a:xfrm>
              <a:off x="6084169" y="1916832"/>
              <a:ext cx="1638500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C606F35-C6B7-ADF1-F4EF-D49602E5F7F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D51A26B7-54A7-0F0A-1E18-CD636802D88A}"/>
              </a:ext>
            </a:extLst>
          </p:cNvPr>
          <p:cNvGrpSpPr/>
          <p:nvPr/>
        </p:nvGrpSpPr>
        <p:grpSpPr>
          <a:xfrm>
            <a:off x="198562" y="3843046"/>
            <a:ext cx="6667165" cy="1394319"/>
            <a:chOff x="192745" y="3878971"/>
            <a:chExt cx="6667165" cy="139431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00E5219A-1D1F-86E0-74CF-B3B0F0268082}"/>
                </a:ext>
              </a:extLst>
            </p:cNvPr>
            <p:cNvSpPr/>
            <p:nvPr/>
          </p:nvSpPr>
          <p:spPr>
            <a:xfrm>
              <a:off x="192745" y="4040989"/>
              <a:ext cx="6667165" cy="1044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직각삼각형이므로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꼭짓점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ㄴ을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ㄱ으로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옮겨야 한 각이 둔각인 둔각삼각형이 만들어집니다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xmlns="" id="{A0BD312C-C8FB-D786-9F9D-51DF20BD5A8B}"/>
                </a:ext>
              </a:extLst>
            </p:cNvPr>
            <p:cNvSpPr/>
            <p:nvPr/>
          </p:nvSpPr>
          <p:spPr>
            <a:xfrm>
              <a:off x="338478" y="387897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77675D07-E2E7-EFEC-45BD-C5F8510BD26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08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3102" y="2735113"/>
            <a:ext cx="2687718" cy="2214188"/>
            <a:chOff x="454223" y="3005598"/>
            <a:chExt cx="2240184" cy="18455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312572D-10F6-004E-1C2F-A9BEA326D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54" t="5650" r="4399" b="3106"/>
            <a:stretch/>
          </p:blipFill>
          <p:spPr>
            <a:xfrm>
              <a:off x="566522" y="3005598"/>
              <a:ext cx="2016223" cy="180892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78E1D79-85E4-28C9-C25F-2224CF489E9F}"/>
                </a:ext>
              </a:extLst>
            </p:cNvPr>
            <p:cNvSpPr/>
            <p:nvPr/>
          </p:nvSpPr>
          <p:spPr>
            <a:xfrm>
              <a:off x="454223" y="3498843"/>
              <a:ext cx="648072" cy="29166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7CBAAEB6-EAFF-BD27-84DF-139E2506965C}"/>
                </a:ext>
              </a:extLst>
            </p:cNvPr>
            <p:cNvSpPr/>
            <p:nvPr/>
          </p:nvSpPr>
          <p:spPr>
            <a:xfrm>
              <a:off x="2046335" y="3498843"/>
              <a:ext cx="648072" cy="29166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xmlns="" id="{00122D3E-DCD6-2066-B2D3-06C9E40D6892}"/>
                </a:ext>
              </a:extLst>
            </p:cNvPr>
            <p:cNvSpPr/>
            <p:nvPr/>
          </p:nvSpPr>
          <p:spPr>
            <a:xfrm>
              <a:off x="1255337" y="4559437"/>
              <a:ext cx="648072" cy="29166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9107435-7E2F-5BC7-D8D9-237AA8232993}"/>
                </a:ext>
              </a:extLst>
            </p:cNvPr>
            <p:cNvSpPr txBox="1"/>
            <p:nvPr/>
          </p:nvSpPr>
          <p:spPr>
            <a:xfrm>
              <a:off x="625208" y="3463910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 cm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B672737-A60F-F9B2-A45F-A3F84C71AC90}"/>
                </a:ext>
              </a:extLst>
            </p:cNvPr>
            <p:cNvSpPr txBox="1"/>
            <p:nvPr/>
          </p:nvSpPr>
          <p:spPr>
            <a:xfrm>
              <a:off x="1984679" y="3463910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 cm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2B7B40F-E062-A35B-58C1-F4DDECEDE5D1}"/>
                </a:ext>
              </a:extLst>
            </p:cNvPr>
            <p:cNvSpPr txBox="1"/>
            <p:nvPr/>
          </p:nvSpPr>
          <p:spPr>
            <a:xfrm>
              <a:off x="1315601" y="4463482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 cm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237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분류하였을 때 어떤 삼각형인지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866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B68FEC-C54F-2A49-F032-CEAADFCFB21C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8AF5A6B3-95FA-B3E5-7D09-F9358F79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D2A1B69-30B4-6978-26DC-463FE7845929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89036" y="3085208"/>
            <a:ext cx="4008973" cy="1713156"/>
            <a:chOff x="5524586" y="3938975"/>
            <a:chExt cx="4008973" cy="1713156"/>
          </a:xfrm>
        </p:grpSpPr>
        <p:grpSp>
          <p:nvGrpSpPr>
            <p:cNvPr id="56" name="그룹 55"/>
            <p:cNvGrpSpPr/>
            <p:nvPr/>
          </p:nvGrpSpPr>
          <p:grpSpPr>
            <a:xfrm>
              <a:off x="5524586" y="4083870"/>
              <a:ext cx="578259" cy="371475"/>
              <a:chOff x="1689485" y="2881313"/>
              <a:chExt cx="578259" cy="371475"/>
            </a:xfrm>
          </p:grpSpPr>
          <p:pic>
            <p:nvPicPr>
              <p:cNvPr id="6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894" y="2881313"/>
                <a:ext cx="540735" cy="371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689485" y="2905199"/>
                <a:ext cx="578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까닭</a:t>
                </a:r>
                <a:endPara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97B61043-3071-9590-5A2C-45F237C75DA0}"/>
                </a:ext>
              </a:extLst>
            </p:cNvPr>
            <p:cNvGrpSpPr/>
            <p:nvPr/>
          </p:nvGrpSpPr>
          <p:grpSpPr>
            <a:xfrm>
              <a:off x="6153612" y="3938975"/>
              <a:ext cx="3379947" cy="1713156"/>
              <a:chOff x="4917561" y="1685568"/>
              <a:chExt cx="3379947" cy="171315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B3FF58D8-A852-77F8-7640-407E3432DBCB}"/>
                  </a:ext>
                </a:extLst>
              </p:cNvPr>
              <p:cNvSpPr/>
              <p:nvPr/>
            </p:nvSpPr>
            <p:spPr bwMode="auto">
              <a:xfrm>
                <a:off x="4917561" y="1833283"/>
                <a:ext cx="3124412" cy="156544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90000" rIns="90000" bIns="9000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주어진 삼각형은 세 변의 길이가 같으므로 정삼각형입니다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kumimoji="1" lang="ko-KR" altLang="en-US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정삼각형은 </a:t>
                </a:r>
                <a:r>
                  <a:rPr kumimoji="1" lang="ko-KR" altLang="en-US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세 각의 크기가 모두 </a:t>
                </a: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kumimoji="1" lang="ko-KR" altLang="en-US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˚이므로 </a:t>
                </a:r>
                <a:r>
                  <a:rPr kumimoji="1" lang="ko-KR" altLang="en-US" sz="1900" b="1" i="0" u="none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예각삼각형입니다</a:t>
                </a: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xmlns="" id="{96C44B50-E320-1694-A323-FCB2B6A4A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7508" y="1685568"/>
                <a:ext cx="360000" cy="355000"/>
              </a:xfrm>
              <a:prstGeom prst="rect">
                <a:avLst/>
              </a:prstGeom>
            </p:spPr>
          </p:pic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6701C38E-C315-3624-F42C-07EF8DF563FB}"/>
              </a:ext>
            </a:extLst>
          </p:cNvPr>
          <p:cNvGrpSpPr/>
          <p:nvPr/>
        </p:nvGrpSpPr>
        <p:grpSpPr>
          <a:xfrm>
            <a:off x="3512582" y="2564904"/>
            <a:ext cx="972968" cy="537565"/>
            <a:chOff x="4917561" y="1660849"/>
            <a:chExt cx="972968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B81124B5-5711-478B-A26F-EADD33B8BEED}"/>
                </a:ext>
              </a:extLst>
            </p:cNvPr>
            <p:cNvSpPr/>
            <p:nvPr/>
          </p:nvSpPr>
          <p:spPr bwMode="auto">
            <a:xfrm>
              <a:off x="4917561" y="1833284"/>
              <a:ext cx="79296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A7AF73F1-C784-8FA1-B75E-37986950B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052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13CD178-8EBF-A291-42A7-9D8070B94297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43" y="273736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4314515" y="2743827"/>
            <a:ext cx="8010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삼각형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50E81A3-308F-8A93-FE5B-FA69C57267A7}"/>
              </a:ext>
            </a:extLst>
          </p:cNvPr>
          <p:cNvSpPr/>
          <p:nvPr/>
        </p:nvSpPr>
        <p:spPr>
          <a:xfrm>
            <a:off x="2991887" y="3002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055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0C6BED10-13A1-F954-7BE6-078AF9D5B852}"/>
              </a:ext>
            </a:extLst>
          </p:cNvPr>
          <p:cNvGrpSpPr/>
          <p:nvPr/>
        </p:nvGrpSpPr>
        <p:grpSpPr>
          <a:xfrm>
            <a:off x="2688578" y="5301208"/>
            <a:ext cx="1637116" cy="263186"/>
            <a:chOff x="323528" y="260648"/>
            <a:chExt cx="1637116" cy="263186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xmlns="" id="{24CC81F1-DE70-1836-6550-4D23337E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xmlns="" id="{E0FC4728-B898-E42B-6380-6615D5A5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DB273020-765B-C624-6659-AEAAA8C39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xmlns="" id="{91F81F05-8CDF-BB55-8C2E-9C220C9F6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BDCAD9C-7674-1C2D-A1BF-B71B72E97EC6}"/>
              </a:ext>
            </a:extLst>
          </p:cNvPr>
          <p:cNvSpPr/>
          <p:nvPr/>
        </p:nvSpPr>
        <p:spPr>
          <a:xfrm>
            <a:off x="2519197" y="507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6296928-C083-75D3-BE11-C7326D47D7E6}"/>
              </a:ext>
            </a:extLst>
          </p:cNvPr>
          <p:cNvSpPr txBox="1"/>
          <p:nvPr/>
        </p:nvSpPr>
        <p:spPr>
          <a:xfrm>
            <a:off x="752788" y="2307483"/>
            <a:ext cx="4611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예각삼각형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각이 모두 예각인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F296F7C6-6EF7-ABDB-291A-D6CEDEF64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8" y="237778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B99221-1A6F-C82C-7A8E-5BF9901BC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688" y="2800261"/>
            <a:ext cx="3640400" cy="22332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31DAF5C-8C9A-96A8-66C9-18C38A5739C3}"/>
              </a:ext>
            </a:extLst>
          </p:cNvPr>
          <p:cNvSpPr/>
          <p:nvPr/>
        </p:nvSpPr>
        <p:spPr>
          <a:xfrm>
            <a:off x="3036516" y="2852936"/>
            <a:ext cx="717990" cy="3716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7">
            <a:extLst>
              <a:ext uri="{FF2B5EF4-FFF2-40B4-BE49-F238E27FC236}">
                <a16:creationId xmlns:a16="http://schemas.microsoft.com/office/drawing/2014/main" xmlns="" id="{731DAF5C-8C9A-96A8-66C9-18C38A5739C3}"/>
              </a:ext>
            </a:extLst>
          </p:cNvPr>
          <p:cNvSpPr/>
          <p:nvPr/>
        </p:nvSpPr>
        <p:spPr>
          <a:xfrm>
            <a:off x="1729774" y="4579615"/>
            <a:ext cx="717990" cy="3716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7">
            <a:extLst>
              <a:ext uri="{FF2B5EF4-FFF2-40B4-BE49-F238E27FC236}">
                <a16:creationId xmlns:a16="http://schemas.microsoft.com/office/drawing/2014/main" xmlns="" id="{731DAF5C-8C9A-96A8-66C9-18C38A5739C3}"/>
              </a:ext>
            </a:extLst>
          </p:cNvPr>
          <p:cNvSpPr/>
          <p:nvPr/>
        </p:nvSpPr>
        <p:spPr>
          <a:xfrm>
            <a:off x="4686098" y="4569805"/>
            <a:ext cx="717990" cy="3716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C3EA208-C4B4-ED8E-E2EE-E8300BF4E747}"/>
              </a:ext>
            </a:extLst>
          </p:cNvPr>
          <p:cNvSpPr txBox="1"/>
          <p:nvPr/>
        </p:nvSpPr>
        <p:spPr>
          <a:xfrm>
            <a:off x="3036516" y="285293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C3EA208-C4B4-ED8E-E2EE-E8300BF4E747}"/>
              </a:ext>
            </a:extLst>
          </p:cNvPr>
          <p:cNvSpPr txBox="1"/>
          <p:nvPr/>
        </p:nvSpPr>
        <p:spPr>
          <a:xfrm>
            <a:off x="1693609" y="455673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C3EA208-C4B4-ED8E-E2EE-E8300BF4E747}"/>
              </a:ext>
            </a:extLst>
          </p:cNvPr>
          <p:cNvSpPr txBox="1"/>
          <p:nvPr/>
        </p:nvSpPr>
        <p:spPr>
          <a:xfrm>
            <a:off x="4677848" y="455673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C569FA4-7E4B-C3B4-51C1-8DF27FA4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36" y="2888940"/>
            <a:ext cx="4173881" cy="221397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0C6BED10-13A1-F954-7BE6-078AF9D5B852}"/>
              </a:ext>
            </a:extLst>
          </p:cNvPr>
          <p:cNvGrpSpPr/>
          <p:nvPr/>
        </p:nvGrpSpPr>
        <p:grpSpPr>
          <a:xfrm>
            <a:off x="2688578" y="5301208"/>
            <a:ext cx="1637116" cy="263186"/>
            <a:chOff x="323528" y="260648"/>
            <a:chExt cx="1637116" cy="263186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xmlns="" id="{24CC81F1-DE70-1836-6550-4D23337E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xmlns="" id="{E0FC4728-B898-E42B-6380-6615D5A5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DB273020-765B-C624-6659-AEAAA8C39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xmlns="" id="{91F81F05-8CDF-BB55-8C2E-9C220C9F6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C1691BF-93CA-F096-5CD9-BCF0A5EB7A11}"/>
              </a:ext>
            </a:extLst>
          </p:cNvPr>
          <p:cNvGrpSpPr/>
          <p:nvPr/>
        </p:nvGrpSpPr>
        <p:grpSpPr>
          <a:xfrm>
            <a:off x="2688578" y="5301208"/>
            <a:ext cx="1654859" cy="269100"/>
            <a:chOff x="290979" y="2009759"/>
            <a:chExt cx="2665167" cy="433388"/>
          </a:xfrm>
        </p:grpSpPr>
        <p:pic>
          <p:nvPicPr>
            <p:cNvPr id="53" name="Picture 15">
              <a:extLst>
                <a:ext uri="{FF2B5EF4-FFF2-40B4-BE49-F238E27FC236}">
                  <a16:creationId xmlns:a16="http://schemas.microsoft.com/office/drawing/2014/main" xmlns="" id="{13607BBC-223A-A3BF-270A-F5E1ABA91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9449B836-FF52-C8FA-490F-19704A100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xmlns="" id="{0F0A6BB9-BA12-74E2-D0E5-E852C4570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>
              <a:extLst>
                <a:ext uri="{FF2B5EF4-FFF2-40B4-BE49-F238E27FC236}">
                  <a16:creationId xmlns:a16="http://schemas.microsoft.com/office/drawing/2014/main" xmlns="" id="{42725373-FE76-DEB2-ABAA-26FB847C1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6296928-C083-75D3-BE11-C7326D47D7E6}"/>
              </a:ext>
            </a:extLst>
          </p:cNvPr>
          <p:cNvSpPr txBox="1"/>
          <p:nvPr/>
        </p:nvSpPr>
        <p:spPr>
          <a:xfrm>
            <a:off x="752788" y="2307483"/>
            <a:ext cx="4611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각삼각형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각이 둔각인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F296F7C6-6EF7-ABDB-291A-D6CEDEF64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8" y="237778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사각형: 둥근 모서리 7">
            <a:extLst>
              <a:ext uri="{FF2B5EF4-FFF2-40B4-BE49-F238E27FC236}">
                <a16:creationId xmlns:a16="http://schemas.microsoft.com/office/drawing/2014/main" xmlns="" id="{731DAF5C-8C9A-96A8-66C9-18C38A5739C3}"/>
              </a:ext>
            </a:extLst>
          </p:cNvPr>
          <p:cNvSpPr/>
          <p:nvPr/>
        </p:nvSpPr>
        <p:spPr>
          <a:xfrm>
            <a:off x="4618954" y="2852936"/>
            <a:ext cx="717990" cy="3716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C3EA208-C4B4-ED8E-E2EE-E8300BF4E747}"/>
              </a:ext>
            </a:extLst>
          </p:cNvPr>
          <p:cNvSpPr txBox="1"/>
          <p:nvPr/>
        </p:nvSpPr>
        <p:spPr>
          <a:xfrm>
            <a:off x="4641529" y="284639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731DAF5C-8C9A-96A8-66C9-18C38A5739C3}"/>
              </a:ext>
            </a:extLst>
          </p:cNvPr>
          <p:cNvSpPr/>
          <p:nvPr/>
        </p:nvSpPr>
        <p:spPr>
          <a:xfrm>
            <a:off x="1242641" y="4617132"/>
            <a:ext cx="717990" cy="3716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">
            <a:extLst>
              <a:ext uri="{FF2B5EF4-FFF2-40B4-BE49-F238E27FC236}">
                <a16:creationId xmlns:a16="http://schemas.microsoft.com/office/drawing/2014/main" xmlns="" id="{731DAF5C-8C9A-96A8-66C9-18C38A5739C3}"/>
              </a:ext>
            </a:extLst>
          </p:cNvPr>
          <p:cNvSpPr/>
          <p:nvPr/>
        </p:nvSpPr>
        <p:spPr>
          <a:xfrm>
            <a:off x="4282534" y="4689140"/>
            <a:ext cx="717990" cy="37164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C3EA208-C4B4-ED8E-E2EE-E8300BF4E747}"/>
              </a:ext>
            </a:extLst>
          </p:cNvPr>
          <p:cNvSpPr txBox="1"/>
          <p:nvPr/>
        </p:nvSpPr>
        <p:spPr>
          <a:xfrm>
            <a:off x="1242641" y="463776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C3EA208-C4B4-ED8E-E2EE-E8300BF4E747}"/>
              </a:ext>
            </a:extLst>
          </p:cNvPr>
          <p:cNvSpPr txBox="1"/>
          <p:nvPr/>
        </p:nvSpPr>
        <p:spPr>
          <a:xfrm>
            <a:off x="4266034" y="460405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8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1460" y="2452358"/>
            <a:ext cx="6852954" cy="1114437"/>
            <a:chOff x="131460" y="2452358"/>
            <a:chExt cx="6852954" cy="11144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3CF17DA-1CE3-5C63-C283-97D676A7D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60" y="2452358"/>
              <a:ext cx="6852954" cy="1114437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838200" y="2724150"/>
              <a:ext cx="333375" cy="2571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62150" y="2765575"/>
              <a:ext cx="300831" cy="2443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34538" y="2905125"/>
              <a:ext cx="303987" cy="2685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785640" y="2724600"/>
              <a:ext cx="238125" cy="2190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35476" y="2816184"/>
              <a:ext cx="238125" cy="2190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3783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698829BB-EC84-EA27-7A07-2B8AD93975CE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515E3DA-6549-F884-B0D1-7259036C75B0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5DE93FA-D22F-DBFC-7262-C5C6B5E44544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61B8B3D1-3518-CEE4-49B3-C98EB241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96858"/>
              </p:ext>
            </p:extLst>
          </p:nvPr>
        </p:nvGraphicFramePr>
        <p:xfrm>
          <a:off x="507990" y="3894899"/>
          <a:ext cx="604692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15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13544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655D608F-0986-9E1C-B393-22BE2C06A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4098761"/>
            <a:ext cx="353133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85C1F166-35D7-0F3E-BFC1-0DC9B91CE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130" y="4098761"/>
            <a:ext cx="353133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AD535A7B-3C91-B50F-C438-1EE99EA92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827" y="4098761"/>
            <a:ext cx="353133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775581" y="2660376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1892784" y="2679426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3105276" y="2887737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4675396" y="2660375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6371470" y="2743650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25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131460" y="2452358"/>
            <a:ext cx="6852954" cy="1114437"/>
            <a:chOff x="131460" y="2452358"/>
            <a:chExt cx="6852954" cy="1114437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83CF17DA-1CE3-5C63-C283-97D676A7D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60" y="2452358"/>
              <a:ext cx="6852954" cy="1114437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838200" y="2724150"/>
              <a:ext cx="333375" cy="2571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62150" y="2765575"/>
              <a:ext cx="300831" cy="2443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34538" y="2905125"/>
              <a:ext cx="303987" cy="2685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785640" y="2724600"/>
              <a:ext cx="238125" cy="2190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35476" y="2816184"/>
              <a:ext cx="238125" cy="21907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61B8B3D1-3518-CEE4-49B3-C98EB241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67400"/>
              </p:ext>
            </p:extLst>
          </p:nvPr>
        </p:nvGraphicFramePr>
        <p:xfrm>
          <a:off x="507990" y="3894899"/>
          <a:ext cx="6046920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15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5640">
                  <a:extLst>
                    <a:ext uri="{9D8B030D-6E8A-4147-A177-3AD203B41FA5}">
                      <a16:colId xmlns:a16="http://schemas.microsoft.com/office/drawing/2014/main" xmlns="" val="13544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655D608F-0986-9E1C-B393-22BE2C06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98761"/>
            <a:ext cx="353133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85C1F166-35D7-0F3E-BFC1-0DC9B91C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30" y="4098761"/>
            <a:ext cx="353133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AD535A7B-3C91-B50F-C438-1EE99EA9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7" y="4098761"/>
            <a:ext cx="353133" cy="355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775581" y="2660376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1892784" y="2679426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3105276" y="2887737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4675396" y="2660375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F3F94D01-913E-EE1B-445C-096E9A9DA117}"/>
              </a:ext>
            </a:extLst>
          </p:cNvPr>
          <p:cNvSpPr txBox="1"/>
          <p:nvPr/>
        </p:nvSpPr>
        <p:spPr>
          <a:xfrm>
            <a:off x="6371470" y="2743650"/>
            <a:ext cx="4586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5DE93FA-D22F-DBFC-7262-C5C6B5E44544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2E0D7A9-6DC8-DF22-29D1-8645C8D1295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267FBFF9-AF84-DBD0-E252-3C67471BFDA5}"/>
              </a:ext>
            </a:extLst>
          </p:cNvPr>
          <p:cNvGrpSpPr/>
          <p:nvPr/>
        </p:nvGrpSpPr>
        <p:grpSpPr>
          <a:xfrm>
            <a:off x="198562" y="3838340"/>
            <a:ext cx="6667165" cy="1399025"/>
            <a:chOff x="192745" y="3874265"/>
            <a:chExt cx="6667165" cy="139902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6E0231C2-12BB-0193-5B92-24377C77CDD6}"/>
                </a:ext>
              </a:extLst>
            </p:cNvPr>
            <p:cNvSpPr/>
            <p:nvPr/>
          </p:nvSpPr>
          <p:spPr>
            <a:xfrm>
              <a:off x="192745" y="4067442"/>
              <a:ext cx="6667165" cy="10177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예각삼각형은 세 각이 모두 예각인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 한 각이 직각인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둔각삼각형은 한 각이 둔각인 삼각형이므로 주어진 삼각형을 각의 크기에 따라 분류하면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모서리가 둥근 직사각형 38">
              <a:extLst>
                <a:ext uri="{FF2B5EF4-FFF2-40B4-BE49-F238E27FC236}">
                  <a16:creationId xmlns:a16="http://schemas.microsoft.com/office/drawing/2014/main" xmlns="" id="{079AFECB-C55D-A4D9-355D-70398D977FA8}"/>
                </a:ext>
              </a:extLst>
            </p:cNvPr>
            <p:cNvSpPr/>
            <p:nvPr/>
          </p:nvSpPr>
          <p:spPr>
            <a:xfrm>
              <a:off x="338478" y="38742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xmlns="" id="{7FED932D-A8B9-36DF-DB85-18E24CE4199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40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98" y="2615127"/>
            <a:ext cx="4733353" cy="241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894395" y="2419588"/>
            <a:ext cx="5181295" cy="276408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31407" y="2087327"/>
            <a:ext cx="150727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604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6CCE5C19-03D0-D890-FEE3-38347E20966B}"/>
              </a:ext>
            </a:extLst>
          </p:cNvPr>
          <p:cNvSpPr/>
          <p:nvPr/>
        </p:nvSpPr>
        <p:spPr>
          <a:xfrm>
            <a:off x="4500700" y="5257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10660EBC-0673-F37A-62AE-464B13CCD9B8}"/>
              </a:ext>
            </a:extLst>
          </p:cNvPr>
          <p:cNvSpPr/>
          <p:nvPr/>
        </p:nvSpPr>
        <p:spPr>
          <a:xfrm>
            <a:off x="6671800" y="521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238734D-1798-B182-2E6A-F00495995B9B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78FC031A-F6AB-85E2-EE81-69AF0D40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5" y="24108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노란색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선을 긋는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확인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1797596" y="4446637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3341014" y="4437112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95C40FAB-31B5-55DC-060D-1F72B8B86181}"/>
              </a:ext>
            </a:extLst>
          </p:cNvPr>
          <p:cNvSpPr/>
          <p:nvPr/>
        </p:nvSpPr>
        <p:spPr>
          <a:xfrm>
            <a:off x="1522626" y="4289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95C40FAB-31B5-55DC-060D-1F72B8B86181}"/>
              </a:ext>
            </a:extLst>
          </p:cNvPr>
          <p:cNvSpPr/>
          <p:nvPr/>
        </p:nvSpPr>
        <p:spPr>
          <a:xfrm>
            <a:off x="290349" y="2323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08" y="3577592"/>
            <a:ext cx="2158813" cy="109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2691316" y="5344473"/>
            <a:ext cx="1637116" cy="263186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38AA5C18-E608-48CC-BA4B-7EB5D82D54D2}"/>
              </a:ext>
            </a:extLst>
          </p:cNvPr>
          <p:cNvGrpSpPr/>
          <p:nvPr/>
        </p:nvGrpSpPr>
        <p:grpSpPr>
          <a:xfrm>
            <a:off x="4756658" y="2093081"/>
            <a:ext cx="1999707" cy="244716"/>
            <a:chOff x="5769785" y="1902948"/>
            <a:chExt cx="1999707" cy="244716"/>
          </a:xfrm>
        </p:grpSpPr>
        <p:pic>
          <p:nvPicPr>
            <p:cNvPr id="64" name="Picture 5">
              <a:extLst>
                <a:ext uri="{FF2B5EF4-FFF2-40B4-BE49-F238E27FC236}">
                  <a16:creationId xmlns="" xmlns:a16="http://schemas.microsoft.com/office/drawing/2014/main" id="{53E2D324-F3A9-41F2-B1AD-4CF9F2D8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31C7D926-CE70-4D46-B450-D80A751BF0B7}"/>
                </a:ext>
              </a:extLst>
            </p:cNvPr>
            <p:cNvSpPr txBox="1"/>
            <p:nvPr/>
          </p:nvSpPr>
          <p:spPr>
            <a:xfrm>
              <a:off x="6084168" y="1916832"/>
              <a:ext cx="168532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10660EBC-0673-F37A-62AE-464B13CCD9B8}"/>
              </a:ext>
            </a:extLst>
          </p:cNvPr>
          <p:cNvSpPr/>
          <p:nvPr/>
        </p:nvSpPr>
        <p:spPr>
          <a:xfrm>
            <a:off x="6523531" y="1913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98" y="2615127"/>
            <a:ext cx="4733353" cy="241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894395" y="2419588"/>
            <a:ext cx="5181295" cy="276408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31407" y="2087327"/>
            <a:ext cx="150727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238734D-1798-B182-2E6A-F00495995B9B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78FC031A-F6AB-85E2-EE81-69AF0D40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5" y="24108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1797596" y="4446637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3341014" y="4437112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691316" y="5344473"/>
            <a:ext cx="1637116" cy="263186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8FF5950-09BD-C09A-09A3-4747C3DE9630}"/>
              </a:ext>
            </a:extLst>
          </p:cNvPr>
          <p:cNvGrpSpPr/>
          <p:nvPr/>
        </p:nvGrpSpPr>
        <p:grpSpPr>
          <a:xfrm>
            <a:off x="198562" y="4100773"/>
            <a:ext cx="6667165" cy="1136592"/>
            <a:chOff x="192745" y="4136698"/>
            <a:chExt cx="6667165" cy="113659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5F8204DB-D0B7-6050-43B7-CFD415F66AF5}"/>
                </a:ext>
              </a:extLst>
            </p:cNvPr>
            <p:cNvSpPr/>
            <p:nvPr/>
          </p:nvSpPr>
          <p:spPr>
            <a:xfrm>
              <a:off x="192745" y="4324805"/>
              <a:ext cx="6667165" cy="7603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예각삼각형은 세 각이 모두 예각인 삼각형입니다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60BB870D-33E2-4750-1E65-B988F3AFBFC6}"/>
                </a:ext>
              </a:extLst>
            </p:cNvPr>
            <p:cNvSpPr/>
            <p:nvPr/>
          </p:nvSpPr>
          <p:spPr>
            <a:xfrm>
              <a:off x="338478" y="413669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xmlns="" id="{8EB71816-1A9F-284C-88A1-38D118560AF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A18EBEC-BC92-7ADC-DF4F-8D0881C09C1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38AA5C18-E608-48CC-BA4B-7EB5D82D54D2}"/>
              </a:ext>
            </a:extLst>
          </p:cNvPr>
          <p:cNvGrpSpPr/>
          <p:nvPr/>
        </p:nvGrpSpPr>
        <p:grpSpPr>
          <a:xfrm>
            <a:off x="4756658" y="2093081"/>
            <a:ext cx="1999707" cy="244716"/>
            <a:chOff x="5769785" y="1902948"/>
            <a:chExt cx="1999707" cy="244716"/>
          </a:xfrm>
        </p:grpSpPr>
        <p:pic>
          <p:nvPicPr>
            <p:cNvPr id="75" name="Picture 5">
              <a:extLst>
                <a:ext uri="{FF2B5EF4-FFF2-40B4-BE49-F238E27FC236}">
                  <a16:creationId xmlns="" xmlns:a16="http://schemas.microsoft.com/office/drawing/2014/main" id="{53E2D324-F3A9-41F2-B1AD-4CF9F2D8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1C7D926-CE70-4D46-B450-D80A751BF0B7}"/>
                </a:ext>
              </a:extLst>
            </p:cNvPr>
            <p:cNvSpPr txBox="1"/>
            <p:nvPr/>
          </p:nvSpPr>
          <p:spPr>
            <a:xfrm>
              <a:off x="6084168" y="1916832"/>
              <a:ext cx="168532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51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98" y="2615127"/>
            <a:ext cx="4733353" cy="241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894395" y="2419588"/>
            <a:ext cx="5181295" cy="276408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31407" y="2087327"/>
            <a:ext cx="1507270" cy="3234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3883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6CCE5C19-03D0-D890-FEE3-38347E20966B}"/>
              </a:ext>
            </a:extLst>
          </p:cNvPr>
          <p:cNvSpPr/>
          <p:nvPr/>
        </p:nvSpPr>
        <p:spPr>
          <a:xfrm>
            <a:off x="4500700" y="5257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10660EBC-0673-F37A-62AE-464B13CCD9B8}"/>
              </a:ext>
            </a:extLst>
          </p:cNvPr>
          <p:cNvSpPr/>
          <p:nvPr/>
        </p:nvSpPr>
        <p:spPr>
          <a:xfrm>
            <a:off x="6671800" y="521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238734D-1798-B182-2E6A-F00495995B9B}"/>
              </a:ext>
            </a:extLst>
          </p:cNvPr>
          <p:cNvSpPr txBox="1"/>
          <p:nvPr/>
        </p:nvSpPr>
        <p:spPr>
          <a:xfrm>
            <a:off x="2267744" y="33265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78FC031A-F6AB-85E2-EE81-69AF0D40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5" y="24108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노란색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선을 긋는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확인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1797596" y="4446637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AE875A0-965D-C151-EA91-6CA04BF9E149}"/>
              </a:ext>
            </a:extLst>
          </p:cNvPr>
          <p:cNvSpPr/>
          <p:nvPr/>
        </p:nvSpPr>
        <p:spPr>
          <a:xfrm flipH="1">
            <a:off x="3341014" y="4437112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95C40FAB-31B5-55DC-060D-1F72B8B86181}"/>
              </a:ext>
            </a:extLst>
          </p:cNvPr>
          <p:cNvSpPr/>
          <p:nvPr/>
        </p:nvSpPr>
        <p:spPr>
          <a:xfrm>
            <a:off x="1522626" y="4289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95C40FAB-31B5-55DC-060D-1F72B8B86181}"/>
              </a:ext>
            </a:extLst>
          </p:cNvPr>
          <p:cNvSpPr/>
          <p:nvPr/>
        </p:nvSpPr>
        <p:spPr>
          <a:xfrm>
            <a:off x="290349" y="2323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 rot="10800000">
            <a:off x="2691316" y="5344473"/>
            <a:ext cx="1637116" cy="263186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53" y="3573016"/>
            <a:ext cx="2123127" cy="10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38AA5C18-E608-48CC-BA4B-7EB5D82D54D2}"/>
              </a:ext>
            </a:extLst>
          </p:cNvPr>
          <p:cNvGrpSpPr/>
          <p:nvPr/>
        </p:nvGrpSpPr>
        <p:grpSpPr>
          <a:xfrm>
            <a:off x="4756658" y="2093081"/>
            <a:ext cx="1999707" cy="244716"/>
            <a:chOff x="5769785" y="1902948"/>
            <a:chExt cx="1999707" cy="244716"/>
          </a:xfrm>
        </p:grpSpPr>
        <p:pic>
          <p:nvPicPr>
            <p:cNvPr id="67" name="Picture 5">
              <a:extLst>
                <a:ext uri="{FF2B5EF4-FFF2-40B4-BE49-F238E27FC236}">
                  <a16:creationId xmlns="" xmlns:a16="http://schemas.microsoft.com/office/drawing/2014/main" id="{53E2D324-F3A9-41F2-B1AD-4CF9F2D8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31C7D926-CE70-4D46-B450-D80A751BF0B7}"/>
                </a:ext>
              </a:extLst>
            </p:cNvPr>
            <p:cNvSpPr txBox="1"/>
            <p:nvPr/>
          </p:nvSpPr>
          <p:spPr>
            <a:xfrm>
              <a:off x="6084168" y="1916832"/>
              <a:ext cx="168532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96848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42606</TotalTime>
  <Words>1152</Words>
  <Application>Microsoft Office PowerPoint</Application>
  <PresentationFormat>화면 슬라이드 쇼(4:3)</PresentationFormat>
  <Paragraphs>409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7571</cp:revision>
  <dcterms:created xsi:type="dcterms:W3CDTF">2008-07-15T12:19:11Z</dcterms:created>
  <dcterms:modified xsi:type="dcterms:W3CDTF">2022-06-27T07:45:56Z</dcterms:modified>
</cp:coreProperties>
</file>