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58" r:id="rId4"/>
    <p:sldId id="1383" r:id="rId5"/>
    <p:sldId id="1384" r:id="rId6"/>
    <p:sldId id="1400" r:id="rId7"/>
    <p:sldId id="1338" r:id="rId8"/>
    <p:sldId id="1404" r:id="rId9"/>
    <p:sldId id="1367" r:id="rId10"/>
    <p:sldId id="1401" r:id="rId11"/>
    <p:sldId id="1376" r:id="rId12"/>
    <p:sldId id="1399" r:id="rId13"/>
    <p:sldId id="1403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FE264"/>
    <a:srgbClr val="A9406A"/>
    <a:srgbClr val="D6EFF5"/>
    <a:srgbClr val="C3D69B"/>
    <a:srgbClr val="336600"/>
    <a:srgbClr val="00A0FF"/>
    <a:srgbClr val="45A991"/>
    <a:srgbClr val="57BBA3"/>
    <a:srgbClr val="A47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44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99288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suhi_h_0402_03_0001.html</a:t>
                      </a:r>
                      <a:endParaRPr kumimoji="0"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51714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4378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63586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9" y="3262821"/>
            <a:ext cx="6077734" cy="543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CDCF22E-F658-D8C5-62E4-09F8C5C0F16C}"/>
              </a:ext>
            </a:extLst>
          </p:cNvPr>
          <p:cNvSpPr txBox="1"/>
          <p:nvPr/>
        </p:nvSpPr>
        <p:spPr>
          <a:xfrm>
            <a:off x="570519" y="336933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DCF22E-F658-D8C5-62E4-09F8C5C0F16C}"/>
              </a:ext>
            </a:extLst>
          </p:cNvPr>
          <p:cNvSpPr txBox="1"/>
          <p:nvPr/>
        </p:nvSpPr>
        <p:spPr>
          <a:xfrm>
            <a:off x="2554927" y="336933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CDCF22E-F658-D8C5-62E4-09F8C5C0F16C}"/>
              </a:ext>
            </a:extLst>
          </p:cNvPr>
          <p:cNvSpPr txBox="1"/>
          <p:nvPr/>
        </p:nvSpPr>
        <p:spPr>
          <a:xfrm>
            <a:off x="4531989" y="336933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DCF22E-F658-D8C5-62E4-09F8C5C0F16C}"/>
              </a:ext>
            </a:extLst>
          </p:cNvPr>
          <p:cNvSpPr txBox="1"/>
          <p:nvPr/>
        </p:nvSpPr>
        <p:spPr>
          <a:xfrm>
            <a:off x="6494575" y="336933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5E59F6E-130B-7836-33F6-636ABC7C13BB}"/>
              </a:ext>
            </a:extLst>
          </p:cNvPr>
          <p:cNvGrpSpPr/>
          <p:nvPr/>
        </p:nvGrpSpPr>
        <p:grpSpPr>
          <a:xfrm>
            <a:off x="1763688" y="3656719"/>
            <a:ext cx="847793" cy="537565"/>
            <a:chOff x="6004913" y="1660849"/>
            <a:chExt cx="847793" cy="53756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921F972-6F65-E7AC-9624-1F8E68FA0A67}"/>
                </a:ext>
              </a:extLst>
            </p:cNvPr>
            <p:cNvSpPr/>
            <p:nvPr/>
          </p:nvSpPr>
          <p:spPr bwMode="auto">
            <a:xfrm>
              <a:off x="6004913" y="1833284"/>
              <a:ext cx="66779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406A16AD-2F29-22D6-C586-F3734CB81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0D8B755-2146-7295-A873-33B708006814}"/>
              </a:ext>
            </a:extLst>
          </p:cNvPr>
          <p:cNvGrpSpPr/>
          <p:nvPr/>
        </p:nvGrpSpPr>
        <p:grpSpPr>
          <a:xfrm>
            <a:off x="2782259" y="3656719"/>
            <a:ext cx="847793" cy="537565"/>
            <a:chOff x="6004913" y="1660849"/>
            <a:chExt cx="847793" cy="53756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785490A-A913-8C17-A5B9-585FC1783DE7}"/>
                </a:ext>
              </a:extLst>
            </p:cNvPr>
            <p:cNvSpPr/>
            <p:nvPr/>
          </p:nvSpPr>
          <p:spPr bwMode="auto">
            <a:xfrm>
              <a:off x="6004913" y="1833284"/>
              <a:ext cx="66779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0FB5375B-9157-461A-4C0C-869CBDBED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FBD50E89-D7D7-E005-09A8-D8FD2204290E}"/>
              </a:ext>
            </a:extLst>
          </p:cNvPr>
          <p:cNvGrpSpPr/>
          <p:nvPr/>
        </p:nvGrpSpPr>
        <p:grpSpPr>
          <a:xfrm>
            <a:off x="4891189" y="3656719"/>
            <a:ext cx="847793" cy="537565"/>
            <a:chOff x="6004913" y="1660849"/>
            <a:chExt cx="847793" cy="53756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942429A-86B3-2C8B-8FD5-272C418AA8BC}"/>
                </a:ext>
              </a:extLst>
            </p:cNvPr>
            <p:cNvSpPr/>
            <p:nvPr/>
          </p:nvSpPr>
          <p:spPr bwMode="auto">
            <a:xfrm>
              <a:off x="6004913" y="1833284"/>
              <a:ext cx="66779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2.3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268EA2B6-D7B1-8FB0-4CB7-30584D961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소수를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9778CE0-58B5-5F52-9E66-8C83C1B595D8}"/>
              </a:ext>
            </a:extLst>
          </p:cNvPr>
          <p:cNvGrpSpPr/>
          <p:nvPr/>
        </p:nvGrpSpPr>
        <p:grpSpPr>
          <a:xfrm>
            <a:off x="5400092" y="1157103"/>
            <a:ext cx="1550361" cy="346249"/>
            <a:chOff x="6127150" y="3311059"/>
            <a:chExt cx="1550361" cy="34624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0772D70-9D12-6C41-4EBF-65C496015419}"/>
                </a:ext>
              </a:extLst>
            </p:cNvPr>
            <p:cNvGrpSpPr/>
            <p:nvPr/>
          </p:nvGrpSpPr>
          <p:grpSpPr>
            <a:xfrm>
              <a:off x="6127150" y="3311059"/>
              <a:ext cx="457200" cy="313547"/>
              <a:chOff x="4618856" y="5417761"/>
              <a:chExt cx="457200" cy="313547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C854BAA2-802D-8083-4010-82F08EC76D7D}"/>
                  </a:ext>
                </a:extLst>
              </p:cNvPr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2E7561E-EC74-6B15-8CFE-EFD07CB9CA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8856" y="5417761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E4876BD-A45F-7693-FC91-67894E094DCE}"/>
                </a:ext>
              </a:extLst>
            </p:cNvPr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EB111E45-4FB5-3F9A-A625-CD84E4F58334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D1C6F79-2595-0463-4730-F139537C0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00A89C6-E2C3-E902-81AD-282A3600E805}"/>
                </a:ext>
              </a:extLst>
            </p:cNvPr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75" name="순서도: 대체 처리 74">
                <a:extLst>
                  <a:ext uri="{FF2B5EF4-FFF2-40B4-BE49-F238E27FC236}">
                    <a16:creationId xmlns:a16="http://schemas.microsoft.com/office/drawing/2014/main" id="{2B80DD98-A38A-E925-18BE-0CBFF6FC33B8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4EC731E-9E77-0F58-6474-46737E6A4B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9DB5484-8A8C-E5A4-EE88-9EFB9E9ACDD4}"/>
                </a:ext>
              </a:extLst>
            </p:cNvPr>
            <p:cNvGrpSpPr/>
            <p:nvPr/>
          </p:nvGrpSpPr>
          <p:grpSpPr>
            <a:xfrm>
              <a:off x="7123513" y="3311059"/>
              <a:ext cx="553998" cy="346249"/>
              <a:chOff x="5349188" y="3795043"/>
              <a:chExt cx="553998" cy="346249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6A369C36-D33B-1161-E082-6F5B6176CDD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FAC695E-8719-8CA4-32CE-C15D52256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67" name="순서도: 대체 처리 66">
                <a:extLst>
                  <a:ext uri="{FF2B5EF4-FFF2-40B4-BE49-F238E27FC236}">
                    <a16:creationId xmlns:a16="http://schemas.microsoft.com/office/drawing/2014/main" id="{37DB9CB4-1977-6EAC-46AC-7DF6535B025A}"/>
                  </a:ext>
                </a:extLst>
              </p:cNvPr>
              <p:cNvSpPr/>
              <p:nvPr/>
            </p:nvSpPr>
            <p:spPr>
              <a:xfrm>
                <a:off x="563427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45F96A-E1C6-FBC8-3B33-C32B9BEF01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8104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0B67EB6C-9E73-E66A-62F1-2E86CA3A8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8" y="162643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3FEFE9F-1C0A-FF83-D964-B05156D3E508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9BB62C0-A217-7FC6-B0D4-F9667212C801}"/>
              </a:ext>
            </a:extLst>
          </p:cNvPr>
          <p:cNvGrpSpPr/>
          <p:nvPr/>
        </p:nvGrpSpPr>
        <p:grpSpPr>
          <a:xfrm>
            <a:off x="198562" y="3591574"/>
            <a:ext cx="6667165" cy="1645791"/>
            <a:chOff x="192745" y="3627499"/>
            <a:chExt cx="6667165" cy="1645791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B35DF55-4EF4-A816-5711-ED2DC1BF4315}"/>
                </a:ext>
              </a:extLst>
            </p:cNvPr>
            <p:cNvSpPr/>
            <p:nvPr/>
          </p:nvSpPr>
          <p:spPr>
            <a:xfrm>
              <a:off x="192745" y="3820775"/>
              <a:ext cx="6667165" cy="1264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수직선에서 눈금 한 칸은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오른쪽으로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간 곳은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0.7,</a:t>
              </a:r>
            </a:p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오른쪽으로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간 곳은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.2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오른쪽으로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간 곳은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7" name="모서리가 둥근 직사각형 38">
              <a:extLst>
                <a:ext uri="{FF2B5EF4-FFF2-40B4-BE49-F238E27FC236}">
                  <a16:creationId xmlns:a16="http://schemas.microsoft.com/office/drawing/2014/main" id="{AAAF40D4-B575-3EC3-58F4-5FDDB09B67B8}"/>
                </a:ext>
              </a:extLst>
            </p:cNvPr>
            <p:cNvSpPr/>
            <p:nvPr/>
          </p:nvSpPr>
          <p:spPr>
            <a:xfrm>
              <a:off x="338478" y="362749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92956259-BC2C-EFB9-25B6-D39B1F6FCEB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38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1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>
            <a:extLst>
              <a:ext uri="{FF2B5EF4-FFF2-40B4-BE49-F238E27FC236}">
                <a16:creationId xmlns:a16="http://schemas.microsoft.com/office/drawing/2014/main" id="{CCD365CE-A9BE-6C8A-7BBA-3D8FA0E34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8" y="162643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607111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41C67D0-98C8-12E3-66C4-47E1D67927BA}"/>
              </a:ext>
            </a:extLst>
          </p:cNvPr>
          <p:cNvGrpSpPr/>
          <p:nvPr/>
        </p:nvGrpSpPr>
        <p:grpSpPr>
          <a:xfrm>
            <a:off x="5400092" y="1157103"/>
            <a:ext cx="1550361" cy="346249"/>
            <a:chOff x="6127150" y="3311059"/>
            <a:chExt cx="1550361" cy="34624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894C4A8-339C-A7E3-226F-5229F46E5AB9}"/>
                </a:ext>
              </a:extLst>
            </p:cNvPr>
            <p:cNvGrpSpPr/>
            <p:nvPr/>
          </p:nvGrpSpPr>
          <p:grpSpPr>
            <a:xfrm>
              <a:off x="6127150" y="3311059"/>
              <a:ext cx="457200" cy="313547"/>
              <a:chOff x="4618856" y="5417761"/>
              <a:chExt cx="457200" cy="313547"/>
            </a:xfrm>
          </p:grpSpPr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10604E70-4257-69CA-9DB2-2ECAF370CF1B}"/>
                  </a:ext>
                </a:extLst>
              </p:cNvPr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D96405-1727-73A3-656D-FBA5225D2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8856" y="5417761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6D20CD8-757A-1771-C655-10A9420E8C12}"/>
                </a:ext>
              </a:extLst>
            </p:cNvPr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F05A3CEC-A327-81BC-C8B7-F152478521D0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FF8DC5-7EF7-8E51-C7F4-002E80FB4F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BF73577-2CEB-649E-4749-270D543A6E41}"/>
                </a:ext>
              </a:extLst>
            </p:cNvPr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55" name="순서도: 대체 처리 54">
                <a:extLst>
                  <a:ext uri="{FF2B5EF4-FFF2-40B4-BE49-F238E27FC236}">
                    <a16:creationId xmlns:a16="http://schemas.microsoft.com/office/drawing/2014/main" id="{EB3452D7-8F76-42E7-66F9-EEF3E77B6F35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E30B03A-0A4B-455E-E534-CE94154FA6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5F5E9C3-9703-3EA1-D90A-8D6CDF6A0CCF}"/>
                </a:ext>
              </a:extLst>
            </p:cNvPr>
            <p:cNvGrpSpPr/>
            <p:nvPr/>
          </p:nvGrpSpPr>
          <p:grpSpPr>
            <a:xfrm>
              <a:off x="7123513" y="3311059"/>
              <a:ext cx="553998" cy="346249"/>
              <a:chOff x="5349188" y="3795043"/>
              <a:chExt cx="553998" cy="346249"/>
            </a:xfrm>
          </p:grpSpPr>
          <p:sp>
            <p:nvSpPr>
              <p:cNvPr id="50" name="순서도: 대체 처리 49">
                <a:extLst>
                  <a:ext uri="{FF2B5EF4-FFF2-40B4-BE49-F238E27FC236}">
                    <a16:creationId xmlns:a16="http://schemas.microsoft.com/office/drawing/2014/main" id="{8B0DAECC-1344-9343-42D3-0CBD93F4E07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79DB397-1BEA-5BAD-E5E0-81917354C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52" name="순서도: 대체 처리 51">
                <a:extLst>
                  <a:ext uri="{FF2B5EF4-FFF2-40B4-BE49-F238E27FC236}">
                    <a16:creationId xmlns:a16="http://schemas.microsoft.com/office/drawing/2014/main" id="{447CF40A-CB4A-D57F-49BF-26F6C3D76C9A}"/>
                  </a:ext>
                </a:extLst>
              </p:cNvPr>
              <p:cNvSpPr/>
              <p:nvPr/>
            </p:nvSpPr>
            <p:spPr>
              <a:xfrm>
                <a:off x="563427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F2B4E57-136E-BC77-205B-62F72DA922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8104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FBC9FAC-10D2-98A8-FDBF-EDBD66C6B88B}"/>
              </a:ext>
            </a:extLst>
          </p:cNvPr>
          <p:cNvSpPr txBox="1"/>
          <p:nvPr/>
        </p:nvSpPr>
        <p:spPr>
          <a:xfrm>
            <a:off x="950667" y="2226023"/>
            <a:ext cx="32848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        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3DC90DCA-B411-7A14-8B87-01134E053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81" y="2353038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F4035501-492E-FB9D-7664-5B6167663F0D}"/>
              </a:ext>
            </a:extLst>
          </p:cNvPr>
          <p:cNvSpPr txBox="1"/>
          <p:nvPr/>
        </p:nvSpPr>
        <p:spPr>
          <a:xfrm>
            <a:off x="950667" y="2896328"/>
            <a:ext cx="32848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        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2">
            <a:extLst>
              <a:ext uri="{FF2B5EF4-FFF2-40B4-BE49-F238E27FC236}">
                <a16:creationId xmlns:a16="http://schemas.microsoft.com/office/drawing/2014/main" id="{97E6996D-EE74-8836-0B7E-0DCE6AA8D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81" y="3013648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217AEBA3-5278-E3A9-EB64-7E963964897D}"/>
              </a:ext>
            </a:extLst>
          </p:cNvPr>
          <p:cNvGrpSpPr/>
          <p:nvPr/>
        </p:nvGrpSpPr>
        <p:grpSpPr>
          <a:xfrm>
            <a:off x="2447764" y="2725475"/>
            <a:ext cx="724788" cy="537565"/>
            <a:chOff x="6127918" y="1660849"/>
            <a:chExt cx="724788" cy="53756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DF439CC-2409-D875-9279-9AB114E13762}"/>
                </a:ext>
              </a:extLst>
            </p:cNvPr>
            <p:cNvSpPr/>
            <p:nvPr/>
          </p:nvSpPr>
          <p:spPr bwMode="auto">
            <a:xfrm>
              <a:off x="6127918" y="1833284"/>
              <a:ext cx="54478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0568D181-0FAC-A396-CEA9-6C2AE3226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9FAFA0C-F3D3-5844-4FA8-10682B16F25D}"/>
              </a:ext>
            </a:extLst>
          </p:cNvPr>
          <p:cNvGrpSpPr/>
          <p:nvPr/>
        </p:nvGrpSpPr>
        <p:grpSpPr>
          <a:xfrm>
            <a:off x="2447764" y="2055170"/>
            <a:ext cx="724788" cy="537565"/>
            <a:chOff x="6127918" y="1660849"/>
            <a:chExt cx="724788" cy="537565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65CF7DB-CC51-524C-2514-F2117B0A361F}"/>
                </a:ext>
              </a:extLst>
            </p:cNvPr>
            <p:cNvSpPr/>
            <p:nvPr/>
          </p:nvSpPr>
          <p:spPr bwMode="auto">
            <a:xfrm>
              <a:off x="6127918" y="1833284"/>
              <a:ext cx="54478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6D80E7E2-F767-611E-F712-BCAE4EE50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263C08C-B99D-936D-82D4-0C3D9A492178}"/>
              </a:ext>
            </a:extLst>
          </p:cNvPr>
          <p:cNvSpPr txBox="1"/>
          <p:nvPr/>
        </p:nvSpPr>
        <p:spPr>
          <a:xfrm>
            <a:off x="950666" y="3566633"/>
            <a:ext cx="37469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개이면          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8" name="Picture 2">
            <a:extLst>
              <a:ext uri="{FF2B5EF4-FFF2-40B4-BE49-F238E27FC236}">
                <a16:creationId xmlns:a16="http://schemas.microsoft.com/office/drawing/2014/main" id="{5116F503-3FD6-0507-AB18-4E94E9FED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81" y="3674258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ACF33B9E-FF38-DA4E-5314-86624E5D018B}"/>
              </a:ext>
            </a:extLst>
          </p:cNvPr>
          <p:cNvGrpSpPr/>
          <p:nvPr/>
        </p:nvGrpSpPr>
        <p:grpSpPr>
          <a:xfrm>
            <a:off x="2723468" y="3395780"/>
            <a:ext cx="898167" cy="537565"/>
            <a:chOff x="5954539" y="1660849"/>
            <a:chExt cx="898167" cy="537565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6198015-2A26-96F7-C73D-1E51C77AE73B}"/>
                </a:ext>
              </a:extLst>
            </p:cNvPr>
            <p:cNvSpPr/>
            <p:nvPr/>
          </p:nvSpPr>
          <p:spPr bwMode="auto">
            <a:xfrm>
              <a:off x="5954539" y="1833284"/>
              <a:ext cx="71816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C3895321-C631-AD88-E49E-8F289C63D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03" name="Picture 2">
            <a:extLst>
              <a:ext uri="{FF2B5EF4-FFF2-40B4-BE49-F238E27FC236}">
                <a16:creationId xmlns:a16="http://schemas.microsoft.com/office/drawing/2014/main" id="{45C575F2-C322-DC28-7C07-D71DBA297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81" y="4334868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7477B26E-EAFC-E951-7C8F-77EDF559E5A5}"/>
              </a:ext>
            </a:extLst>
          </p:cNvPr>
          <p:cNvSpPr txBox="1"/>
          <p:nvPr/>
        </p:nvSpPr>
        <p:spPr>
          <a:xfrm>
            <a:off x="950666" y="4236938"/>
            <a:ext cx="37469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개이면          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3BC6EAF-633D-3FB5-F2DA-715F88CD99A7}"/>
              </a:ext>
            </a:extLst>
          </p:cNvPr>
          <p:cNvGrpSpPr/>
          <p:nvPr/>
        </p:nvGrpSpPr>
        <p:grpSpPr>
          <a:xfrm>
            <a:off x="2904946" y="4066085"/>
            <a:ext cx="898167" cy="537565"/>
            <a:chOff x="5954539" y="1660849"/>
            <a:chExt cx="898167" cy="537565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1873BF8-54F3-BD0E-7AF0-AEF3BFA51E79}"/>
                </a:ext>
              </a:extLst>
            </p:cNvPr>
            <p:cNvSpPr/>
            <p:nvPr/>
          </p:nvSpPr>
          <p:spPr bwMode="auto">
            <a:xfrm>
              <a:off x="5954539" y="1833284"/>
              <a:ext cx="71816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1D018091-064E-88DE-C60D-2A35BCF02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873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크기를 비교하여 큰 수부터 차례대로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41C67D0-98C8-12E3-66C4-47E1D67927BA}"/>
              </a:ext>
            </a:extLst>
          </p:cNvPr>
          <p:cNvGrpSpPr/>
          <p:nvPr/>
        </p:nvGrpSpPr>
        <p:grpSpPr>
          <a:xfrm>
            <a:off x="5400092" y="1157103"/>
            <a:ext cx="1550361" cy="346249"/>
            <a:chOff x="6127150" y="3311059"/>
            <a:chExt cx="1550361" cy="34624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894C4A8-339C-A7E3-226F-5229F46E5AB9}"/>
                </a:ext>
              </a:extLst>
            </p:cNvPr>
            <p:cNvGrpSpPr/>
            <p:nvPr/>
          </p:nvGrpSpPr>
          <p:grpSpPr>
            <a:xfrm>
              <a:off x="6127150" y="3311059"/>
              <a:ext cx="457200" cy="313547"/>
              <a:chOff x="4618856" y="5417761"/>
              <a:chExt cx="457200" cy="313547"/>
            </a:xfrm>
          </p:grpSpPr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10604E70-4257-69CA-9DB2-2ECAF370CF1B}"/>
                  </a:ext>
                </a:extLst>
              </p:cNvPr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D96405-1727-73A3-656D-FBA5225D2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8856" y="5417761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6D20CD8-757A-1771-C655-10A9420E8C12}"/>
                </a:ext>
              </a:extLst>
            </p:cNvPr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F05A3CEC-A327-81BC-C8B7-F152478521D0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FF8DC5-7EF7-8E51-C7F4-002E80FB4F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BF73577-2CEB-649E-4749-270D543A6E41}"/>
                </a:ext>
              </a:extLst>
            </p:cNvPr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55" name="순서도: 대체 처리 54">
                <a:extLst>
                  <a:ext uri="{FF2B5EF4-FFF2-40B4-BE49-F238E27FC236}">
                    <a16:creationId xmlns:a16="http://schemas.microsoft.com/office/drawing/2014/main" id="{EB3452D7-8F76-42E7-66F9-EEF3E77B6F35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E30B03A-0A4B-455E-E534-CE94154FA6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5F5E9C3-9703-3EA1-D90A-8D6CDF6A0CCF}"/>
                </a:ext>
              </a:extLst>
            </p:cNvPr>
            <p:cNvGrpSpPr/>
            <p:nvPr/>
          </p:nvGrpSpPr>
          <p:grpSpPr>
            <a:xfrm>
              <a:off x="7123513" y="3311059"/>
              <a:ext cx="553998" cy="346249"/>
              <a:chOff x="5349188" y="3795043"/>
              <a:chExt cx="553998" cy="346249"/>
            </a:xfrm>
          </p:grpSpPr>
          <p:sp>
            <p:nvSpPr>
              <p:cNvPr id="50" name="순서도: 대체 처리 49">
                <a:extLst>
                  <a:ext uri="{FF2B5EF4-FFF2-40B4-BE49-F238E27FC236}">
                    <a16:creationId xmlns:a16="http://schemas.microsoft.com/office/drawing/2014/main" id="{8B0DAECC-1344-9343-42D3-0CBD93F4E07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79DB397-1BEA-5BAD-E5E0-81917354C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52" name="순서도: 대체 처리 51">
                <a:extLst>
                  <a:ext uri="{FF2B5EF4-FFF2-40B4-BE49-F238E27FC236}">
                    <a16:creationId xmlns:a16="http://schemas.microsoft.com/office/drawing/2014/main" id="{447CF40A-CB4A-D57F-49BF-26F6C3D76C9A}"/>
                  </a:ext>
                </a:extLst>
              </p:cNvPr>
              <p:cNvSpPr/>
              <p:nvPr/>
            </p:nvSpPr>
            <p:spPr>
              <a:xfrm>
                <a:off x="5634270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F2B4E57-136E-BC77-205B-62F72DA922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8104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F41DAF0-8597-CCA4-A171-292A3C39F14D}"/>
              </a:ext>
            </a:extLst>
          </p:cNvPr>
          <p:cNvSpPr/>
          <p:nvPr/>
        </p:nvSpPr>
        <p:spPr>
          <a:xfrm>
            <a:off x="687704" y="2535682"/>
            <a:ext cx="5612488" cy="10142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id="{8240FC1B-6F89-84F8-A6AB-F3BD89295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3F2CD4B-C350-2605-B20C-259C54879A41}"/>
              </a:ext>
            </a:extLst>
          </p:cNvPr>
          <p:cNvSpPr txBox="1"/>
          <p:nvPr/>
        </p:nvSpPr>
        <p:spPr>
          <a:xfrm>
            <a:off x="1296120" y="2834951"/>
            <a:ext cx="9356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6C2DD8-0459-C8B0-5B8A-197961CBADAE}"/>
              </a:ext>
            </a:extLst>
          </p:cNvPr>
          <p:cNvSpPr txBox="1"/>
          <p:nvPr/>
        </p:nvSpPr>
        <p:spPr>
          <a:xfrm>
            <a:off x="3132082" y="2834951"/>
            <a:ext cx="9356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346406-3D1A-3BDA-02A8-5B90C4B27AEB}"/>
              </a:ext>
            </a:extLst>
          </p:cNvPr>
          <p:cNvSpPr txBox="1"/>
          <p:nvPr/>
        </p:nvSpPr>
        <p:spPr>
          <a:xfrm>
            <a:off x="4968044" y="2834951"/>
            <a:ext cx="9356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0.9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3414BF7-6328-2F90-FCF9-2A87A8762B58}"/>
              </a:ext>
            </a:extLst>
          </p:cNvPr>
          <p:cNvSpPr/>
          <p:nvPr/>
        </p:nvSpPr>
        <p:spPr>
          <a:xfrm>
            <a:off x="5530289" y="5054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49B2288-903B-B124-818E-CA3D55F981D4}"/>
              </a:ext>
            </a:extLst>
          </p:cNvPr>
          <p:cNvSpPr/>
          <p:nvPr/>
        </p:nvSpPr>
        <p:spPr>
          <a:xfrm>
            <a:off x="6570887" y="5054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E6653F-AFDA-5A4E-8B96-C7B03047A35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11255BA-BBC3-CCDD-605F-1F034CE86793}"/>
              </a:ext>
            </a:extLst>
          </p:cNvPr>
          <p:cNvSpPr/>
          <p:nvPr/>
        </p:nvSpPr>
        <p:spPr bwMode="auto">
          <a:xfrm>
            <a:off x="2339752" y="4205407"/>
            <a:ext cx="61667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350E9320-9464-738C-34A6-795E8642D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2082" y="4027907"/>
            <a:ext cx="360000" cy="355000"/>
          </a:xfrm>
          <a:prstGeom prst="rect">
            <a:avLst/>
          </a:prstGeom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44" y="285754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94" y="286050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720" y="286345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05" y="422237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20426" y="4265297"/>
            <a:ext cx="2834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11255BA-BBC3-CCDD-605F-1F034CE86793}"/>
              </a:ext>
            </a:extLst>
          </p:cNvPr>
          <p:cNvSpPr/>
          <p:nvPr/>
        </p:nvSpPr>
        <p:spPr bwMode="auto">
          <a:xfrm>
            <a:off x="3162394" y="4205407"/>
            <a:ext cx="61667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743068" y="4265297"/>
            <a:ext cx="2834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11255BA-BBC3-CCDD-605F-1F034CE86793}"/>
              </a:ext>
            </a:extLst>
          </p:cNvPr>
          <p:cNvSpPr/>
          <p:nvPr/>
        </p:nvSpPr>
        <p:spPr bwMode="auto">
          <a:xfrm>
            <a:off x="3959932" y="4205407"/>
            <a:ext cx="61667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348" y="423427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585" y="42330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350E9320-9464-738C-34A6-795E8642D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720" y="4027907"/>
            <a:ext cx="360000" cy="3550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350E9320-9464-738C-34A6-795E8642D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6610" y="402631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2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사각형: 둥근 모서리 64">
            <a:extLst>
              <a:ext uri="{FF2B5EF4-FFF2-40B4-BE49-F238E27FC236}">
                <a16:creationId xmlns:a16="http://schemas.microsoft.com/office/drawing/2014/main" id="{6F41DAF0-8597-CCA4-A171-292A3C39F14D}"/>
              </a:ext>
            </a:extLst>
          </p:cNvPr>
          <p:cNvSpPr/>
          <p:nvPr/>
        </p:nvSpPr>
        <p:spPr>
          <a:xfrm>
            <a:off x="687704" y="2535682"/>
            <a:ext cx="5612488" cy="10142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F2CD4B-C350-2605-B20C-259C54879A41}"/>
              </a:ext>
            </a:extLst>
          </p:cNvPr>
          <p:cNvSpPr txBox="1"/>
          <p:nvPr/>
        </p:nvSpPr>
        <p:spPr>
          <a:xfrm>
            <a:off x="1296120" y="2834951"/>
            <a:ext cx="9356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6C2DD8-0459-C8B0-5B8A-197961CBADAE}"/>
              </a:ext>
            </a:extLst>
          </p:cNvPr>
          <p:cNvSpPr txBox="1"/>
          <p:nvPr/>
        </p:nvSpPr>
        <p:spPr>
          <a:xfrm>
            <a:off x="3132082" y="2834951"/>
            <a:ext cx="9356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2346406-3D1A-3BDA-02A8-5B90C4B27AEB}"/>
              </a:ext>
            </a:extLst>
          </p:cNvPr>
          <p:cNvSpPr txBox="1"/>
          <p:nvPr/>
        </p:nvSpPr>
        <p:spPr>
          <a:xfrm>
            <a:off x="4968044" y="2834951"/>
            <a:ext cx="9356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0.9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11255BA-BBC3-CCDD-605F-1F034CE86793}"/>
              </a:ext>
            </a:extLst>
          </p:cNvPr>
          <p:cNvSpPr/>
          <p:nvPr/>
        </p:nvSpPr>
        <p:spPr bwMode="auto">
          <a:xfrm>
            <a:off x="2339752" y="4205407"/>
            <a:ext cx="61667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350E9320-9464-738C-34A6-795E8642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082" y="4027907"/>
            <a:ext cx="360000" cy="355000"/>
          </a:xfrm>
          <a:prstGeom prst="rect">
            <a:avLst/>
          </a:prstGeom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44" y="285754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94" y="286050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720" y="286345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05" y="422237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2920426" y="4265297"/>
            <a:ext cx="2834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11255BA-BBC3-CCDD-605F-1F034CE86793}"/>
              </a:ext>
            </a:extLst>
          </p:cNvPr>
          <p:cNvSpPr/>
          <p:nvPr/>
        </p:nvSpPr>
        <p:spPr bwMode="auto">
          <a:xfrm>
            <a:off x="3162394" y="4205407"/>
            <a:ext cx="61667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743068" y="4265297"/>
            <a:ext cx="2834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1255BA-BBC3-CCDD-605F-1F034CE86793}"/>
              </a:ext>
            </a:extLst>
          </p:cNvPr>
          <p:cNvSpPr/>
          <p:nvPr/>
        </p:nvSpPr>
        <p:spPr bwMode="auto">
          <a:xfrm>
            <a:off x="3959932" y="4205407"/>
            <a:ext cx="61667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348" y="423427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585" y="42330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350E9320-9464-738C-34A6-795E8642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720" y="4027907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350E9320-9464-738C-34A6-795E8642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10" y="4026310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크기를 비교하여 큰 수부터 차례대로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41C67D0-98C8-12E3-66C4-47E1D67927BA}"/>
              </a:ext>
            </a:extLst>
          </p:cNvPr>
          <p:cNvGrpSpPr/>
          <p:nvPr/>
        </p:nvGrpSpPr>
        <p:grpSpPr>
          <a:xfrm>
            <a:off x="5400092" y="1157103"/>
            <a:ext cx="1550361" cy="346249"/>
            <a:chOff x="6127150" y="3311059"/>
            <a:chExt cx="1550361" cy="34624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894C4A8-339C-A7E3-226F-5229F46E5AB9}"/>
                </a:ext>
              </a:extLst>
            </p:cNvPr>
            <p:cNvGrpSpPr/>
            <p:nvPr/>
          </p:nvGrpSpPr>
          <p:grpSpPr>
            <a:xfrm>
              <a:off x="6127150" y="3311059"/>
              <a:ext cx="457200" cy="313547"/>
              <a:chOff x="4618856" y="5417761"/>
              <a:chExt cx="457200" cy="313547"/>
            </a:xfrm>
          </p:grpSpPr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10604E70-4257-69CA-9DB2-2ECAF370CF1B}"/>
                  </a:ext>
                </a:extLst>
              </p:cNvPr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D96405-1727-73A3-656D-FBA5225D2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8856" y="5417761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6D20CD8-757A-1771-C655-10A9420E8C12}"/>
                </a:ext>
              </a:extLst>
            </p:cNvPr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F05A3CEC-A327-81BC-C8B7-F152478521D0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FF8DC5-7EF7-8E51-C7F4-002E80FB4F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BF73577-2CEB-649E-4749-270D543A6E41}"/>
                </a:ext>
              </a:extLst>
            </p:cNvPr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55" name="순서도: 대체 처리 54">
                <a:extLst>
                  <a:ext uri="{FF2B5EF4-FFF2-40B4-BE49-F238E27FC236}">
                    <a16:creationId xmlns:a16="http://schemas.microsoft.com/office/drawing/2014/main" id="{EB3452D7-8F76-42E7-66F9-EEF3E77B6F35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E30B03A-0A4B-455E-E534-CE94154FA6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5F5E9C3-9703-3EA1-D90A-8D6CDF6A0CCF}"/>
                </a:ext>
              </a:extLst>
            </p:cNvPr>
            <p:cNvGrpSpPr/>
            <p:nvPr/>
          </p:nvGrpSpPr>
          <p:grpSpPr>
            <a:xfrm>
              <a:off x="7123513" y="3311059"/>
              <a:ext cx="553998" cy="346249"/>
              <a:chOff x="5349188" y="3795043"/>
              <a:chExt cx="553998" cy="346249"/>
            </a:xfrm>
          </p:grpSpPr>
          <p:sp>
            <p:nvSpPr>
              <p:cNvPr id="50" name="순서도: 대체 처리 49">
                <a:extLst>
                  <a:ext uri="{FF2B5EF4-FFF2-40B4-BE49-F238E27FC236}">
                    <a16:creationId xmlns:a16="http://schemas.microsoft.com/office/drawing/2014/main" id="{8B0DAECC-1344-9343-42D3-0CBD93F4E07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79DB397-1BEA-5BAD-E5E0-81917354C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52" name="순서도: 대체 처리 51">
                <a:extLst>
                  <a:ext uri="{FF2B5EF4-FFF2-40B4-BE49-F238E27FC236}">
                    <a16:creationId xmlns:a16="http://schemas.microsoft.com/office/drawing/2014/main" id="{447CF40A-CB4A-D57F-49BF-26F6C3D76C9A}"/>
                  </a:ext>
                </a:extLst>
              </p:cNvPr>
              <p:cNvSpPr/>
              <p:nvPr/>
            </p:nvSpPr>
            <p:spPr>
              <a:xfrm>
                <a:off x="5634270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F2B4E57-136E-BC77-205B-62F72DA922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8104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7" name="Picture 5">
            <a:extLst>
              <a:ext uri="{FF2B5EF4-FFF2-40B4-BE49-F238E27FC236}">
                <a16:creationId xmlns:a16="http://schemas.microsoft.com/office/drawing/2014/main" id="{8240FC1B-6F89-84F8-A6AB-F3BD89295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FB2E38D6-6A6B-0F51-10B6-5C84E53CFF51}"/>
              </a:ext>
            </a:extLst>
          </p:cNvPr>
          <p:cNvGrpSpPr/>
          <p:nvPr/>
        </p:nvGrpSpPr>
        <p:grpSpPr>
          <a:xfrm>
            <a:off x="2785386" y="3856070"/>
            <a:ext cx="1634095" cy="537565"/>
            <a:chOff x="5218611" y="1660849"/>
            <a:chExt cx="1634095" cy="53756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11255BA-BBC3-CCDD-605F-1F034CE86793}"/>
                </a:ext>
              </a:extLst>
            </p:cNvPr>
            <p:cNvSpPr/>
            <p:nvPr/>
          </p:nvSpPr>
          <p:spPr bwMode="auto">
            <a:xfrm>
              <a:off x="5218611" y="1833284"/>
              <a:ext cx="145409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㉡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㉢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㉠</a:t>
              </a: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350E9320-9464-738C-34A6-795E8642D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EC9FBB1-FFFA-6034-0D8B-FF1A7BD53F33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4760411-4DCF-8F2E-9775-92A17EEC8692}"/>
              </a:ext>
            </a:extLst>
          </p:cNvPr>
          <p:cNvGrpSpPr/>
          <p:nvPr/>
        </p:nvGrpSpPr>
        <p:grpSpPr>
          <a:xfrm>
            <a:off x="198562" y="3591574"/>
            <a:ext cx="6667165" cy="1645791"/>
            <a:chOff x="192745" y="3627499"/>
            <a:chExt cx="6667165" cy="164579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E9020A8-6FA4-5ED2-6DEF-3D1E6C119978}"/>
                </a:ext>
              </a:extLst>
            </p:cNvPr>
            <p:cNvSpPr/>
            <p:nvPr/>
          </p:nvSpPr>
          <p:spPr>
            <a:xfrm>
              <a:off x="192745" y="3820775"/>
              <a:ext cx="6667165" cy="1264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소수점을 기준으로 왼쪽에 있는 수의 크기가 큰 쪽이 더 큽니다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소수점을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기준으로 왼쪽에 있는 수의 크기가 같으면 소수점을 기준으로 오른쪽에 있는 수의 크기가 큰 쪽이 더 큽니다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큰 수부터 차례대로 기호를 쓰면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㉡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㉢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㉠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0" name="모서리가 둥근 직사각형 38">
              <a:extLst>
                <a:ext uri="{FF2B5EF4-FFF2-40B4-BE49-F238E27FC236}">
                  <a16:creationId xmlns:a16="http://schemas.microsoft.com/office/drawing/2014/main" id="{8BF508F9-CA3F-5F2F-8851-B06936416E53}"/>
                </a:ext>
              </a:extLst>
            </p:cNvPr>
            <p:cNvSpPr/>
            <p:nvPr/>
          </p:nvSpPr>
          <p:spPr>
            <a:xfrm>
              <a:off x="338478" y="362749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EB83F518-C50F-B65B-46C0-584613B5BDE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2" name="Picture 31">
            <a:extLst>
              <a:ext uri="{FF2B5EF4-FFF2-40B4-BE49-F238E27FC236}">
                <a16:creationId xmlns:a16="http://schemas.microsoft.com/office/drawing/2014/main" id="{7D4CAB40-623F-5FC6-5A08-792EA54E4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83" y="467688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05" y="4627878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052" y="462787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105" y="461774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96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1639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60" y="1483457"/>
            <a:ext cx="4376232" cy="384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BE3FF6EE-4ECC-AA16-5D1B-1C88D0F533A2}"/>
              </a:ext>
            </a:extLst>
          </p:cNvPr>
          <p:cNvGrpSpPr/>
          <p:nvPr/>
        </p:nvGrpSpPr>
        <p:grpSpPr>
          <a:xfrm>
            <a:off x="2231740" y="5330641"/>
            <a:ext cx="2602486" cy="258599"/>
            <a:chOff x="323528" y="2823300"/>
            <a:chExt cx="2602486" cy="258599"/>
          </a:xfrm>
        </p:grpSpPr>
        <p:pic>
          <p:nvPicPr>
            <p:cNvPr id="58" name="Picture 11">
              <a:extLst>
                <a:ext uri="{FF2B5EF4-FFF2-40B4-BE49-F238E27FC236}">
                  <a16:creationId xmlns:a16="http://schemas.microsoft.com/office/drawing/2014/main" id="{548B6C40-112F-41FA-DB0E-C4DDD5D16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>
              <a:extLst>
                <a:ext uri="{FF2B5EF4-FFF2-40B4-BE49-F238E27FC236}">
                  <a16:creationId xmlns:a16="http://schemas.microsoft.com/office/drawing/2014/main" id="{A0551623-8371-DE58-0146-FFB036C8C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99" y="285878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>
              <a:extLst>
                <a:ext uri="{FF2B5EF4-FFF2-40B4-BE49-F238E27FC236}">
                  <a16:creationId xmlns:a16="http://schemas.microsoft.com/office/drawing/2014/main" id="{AA3B77A0-D33F-3531-D7DB-537493339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900" y="2855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:a16="http://schemas.microsoft.com/office/drawing/2014/main" id="{B592AC7A-D9CB-3429-3DCA-154705E4C2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929" y="2855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>
              <a:extLst>
                <a:ext uri="{FF2B5EF4-FFF2-40B4-BE49-F238E27FC236}">
                  <a16:creationId xmlns:a16="http://schemas.microsoft.com/office/drawing/2014/main" id="{E5142F3A-C50F-AF62-1B48-4DB923AFEF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958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4">
              <a:extLst>
                <a:ext uri="{FF2B5EF4-FFF2-40B4-BE49-F238E27FC236}">
                  <a16:creationId xmlns:a16="http://schemas.microsoft.com/office/drawing/2014/main" id="{F700D18C-31DE-1484-CE87-D5A26EAF5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786" y="282330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3125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3_0_1_1.png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400092" y="1156977"/>
            <a:ext cx="1550361" cy="346375"/>
            <a:chOff x="6127150" y="3310933"/>
            <a:chExt cx="1550361" cy="346375"/>
          </a:xfrm>
        </p:grpSpPr>
        <p:grpSp>
          <p:nvGrpSpPr>
            <p:cNvPr id="45" name="그룹 44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123513" y="3311059"/>
              <a:ext cx="553998" cy="346249"/>
              <a:chOff x="5349188" y="3795043"/>
              <a:chExt cx="553998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50" name="순서도: 대체 처리 49">
                <a:extLst>
                  <a:ext uri="{FF2B5EF4-FFF2-40B4-BE49-F238E27FC236}">
                    <a16:creationId xmlns:a16="http://schemas.microsoft.com/office/drawing/2014/main" id="{6AEEEE54-2B1B-DC67-FDE0-D152ACAF7EA6}"/>
                  </a:ext>
                </a:extLst>
              </p:cNvPr>
              <p:cNvSpPr/>
              <p:nvPr/>
            </p:nvSpPr>
            <p:spPr>
              <a:xfrm>
                <a:off x="563427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E130692-D3E1-527D-67CB-45F91232B8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8104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1" name="타원 40"/>
          <p:cNvSpPr/>
          <p:nvPr/>
        </p:nvSpPr>
        <p:spPr>
          <a:xfrm>
            <a:off x="2028441" y="52105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833AA26-BF23-359C-4B77-B73A1505D774}"/>
              </a:ext>
            </a:extLst>
          </p:cNvPr>
          <p:cNvSpPr/>
          <p:nvPr/>
        </p:nvSpPr>
        <p:spPr>
          <a:xfrm>
            <a:off x="2940984" y="3971816"/>
            <a:ext cx="1414992" cy="524435"/>
          </a:xfrm>
          <a:prstGeom prst="roundRect">
            <a:avLst>
              <a:gd name="adj" fmla="val 18992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C8B4974-2CDE-6449-DF6B-015868F75648}"/>
              </a:ext>
            </a:extLst>
          </p:cNvPr>
          <p:cNvSpPr/>
          <p:nvPr/>
        </p:nvSpPr>
        <p:spPr>
          <a:xfrm>
            <a:off x="3385816" y="1796056"/>
            <a:ext cx="1260139" cy="523219"/>
          </a:xfrm>
          <a:prstGeom prst="roundRect">
            <a:avLst/>
          </a:prstGeom>
          <a:solidFill>
            <a:srgbClr val="EFE26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4724865" y="3825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5BF6ED-1548-367A-0812-DD1D3043358B}"/>
              </a:ext>
            </a:extLst>
          </p:cNvPr>
          <p:cNvSpPr txBox="1"/>
          <p:nvPr/>
        </p:nvSpPr>
        <p:spPr>
          <a:xfrm>
            <a:off x="3325111" y="1746717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제한 높이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66FEEAA-2469-1DB4-6384-CB9BA021F3FA}"/>
              </a:ext>
            </a:extLst>
          </p:cNvPr>
          <p:cNvSpPr txBox="1"/>
          <p:nvPr/>
        </p:nvSpPr>
        <p:spPr>
          <a:xfrm>
            <a:off x="3568517" y="2024844"/>
            <a:ext cx="8066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 m</a:t>
            </a:r>
            <a:endParaRPr lang="ko-KR" altLang="en-US" sz="19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D864AD4-0F34-6908-16A5-BFFF36FCC6A2}"/>
              </a:ext>
            </a:extLst>
          </p:cNvPr>
          <p:cNvSpPr txBox="1"/>
          <p:nvPr/>
        </p:nvSpPr>
        <p:spPr>
          <a:xfrm>
            <a:off x="2476788" y="1865304"/>
            <a:ext cx="77457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546228" y="3930350"/>
            <a:ext cx="2257467" cy="7502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제한 높이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 m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무슨 뜻이에요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이등변 삼각형 52"/>
          <p:cNvSpPr/>
          <p:nvPr/>
        </p:nvSpPr>
        <p:spPr>
          <a:xfrm>
            <a:off x="3499605" y="3726123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1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D4CB02-6C8D-B880-957A-EB8152E1E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0" y="1601816"/>
            <a:ext cx="5459517" cy="3631445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8C87C035-433A-6F85-A42E-B3F21CE33351}"/>
              </a:ext>
            </a:extLst>
          </p:cNvPr>
          <p:cNvGrpSpPr/>
          <p:nvPr/>
        </p:nvGrpSpPr>
        <p:grpSpPr>
          <a:xfrm>
            <a:off x="2231740" y="5323097"/>
            <a:ext cx="2602486" cy="266143"/>
            <a:chOff x="323528" y="3557567"/>
            <a:chExt cx="2602486" cy="266143"/>
          </a:xfrm>
        </p:grpSpPr>
        <p:pic>
          <p:nvPicPr>
            <p:cNvPr id="69" name="Picture 15">
              <a:extLst>
                <a:ext uri="{FF2B5EF4-FFF2-40B4-BE49-F238E27FC236}">
                  <a16:creationId xmlns:a16="http://schemas.microsoft.com/office/drawing/2014/main" id="{89DA853E-ACD3-EEC8-8A9A-BBDFBC50A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557567"/>
              <a:ext cx="272057" cy="266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>
              <a:extLst>
                <a:ext uri="{FF2B5EF4-FFF2-40B4-BE49-F238E27FC236}">
                  <a16:creationId xmlns:a16="http://schemas.microsoft.com/office/drawing/2014/main" id="{05787545-8731-B5BC-156B-D4B8DE01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929" y="359319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>
              <a:extLst>
                <a:ext uri="{FF2B5EF4-FFF2-40B4-BE49-F238E27FC236}">
                  <a16:creationId xmlns:a16="http://schemas.microsoft.com/office/drawing/2014/main" id="{5C22548A-2687-AF53-E17A-70F8649F2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373" y="359319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2">
              <a:extLst>
                <a:ext uri="{FF2B5EF4-FFF2-40B4-BE49-F238E27FC236}">
                  <a16:creationId xmlns:a16="http://schemas.microsoft.com/office/drawing/2014/main" id="{740E7F5B-2F15-3D48-47C8-B3B59962D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900" y="3599114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>
              <a:extLst>
                <a:ext uri="{FF2B5EF4-FFF2-40B4-BE49-F238E27FC236}">
                  <a16:creationId xmlns:a16="http://schemas.microsoft.com/office/drawing/2014/main" id="{B0C2B9FA-D81C-4309-1F80-12C1CCD03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786" y="359319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4">
              <a:extLst>
                <a:ext uri="{FF2B5EF4-FFF2-40B4-BE49-F238E27FC236}">
                  <a16:creationId xmlns:a16="http://schemas.microsoft.com/office/drawing/2014/main" id="{A80BABD0-889E-BE0A-21AD-A4458D4A2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786" y="356067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2400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3_0_1_2.png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id="{9A0B1903-413F-EB0A-42E3-057CFBE8B493}"/>
              </a:ext>
            </a:extLst>
          </p:cNvPr>
          <p:cNvGrpSpPr/>
          <p:nvPr/>
        </p:nvGrpSpPr>
        <p:grpSpPr>
          <a:xfrm>
            <a:off x="5400092" y="1156977"/>
            <a:ext cx="1550361" cy="346375"/>
            <a:chOff x="6127150" y="3310933"/>
            <a:chExt cx="1550361" cy="34637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8DDFA42-6E0F-1BD2-587B-CD889B2F7FB3}"/>
                </a:ext>
              </a:extLst>
            </p:cNvPr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2C72D5E1-187E-0697-BB69-F751BDC7A254}"/>
                  </a:ext>
                </a:extLst>
              </p:cNvPr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05DD088-1C8D-33C7-BDC7-B7A1B08023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6C7D1A2F-36BE-A561-1837-407E3DBDB11B}"/>
                </a:ext>
              </a:extLst>
            </p:cNvPr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51" name="순서도: 대체 처리 50">
                <a:extLst>
                  <a:ext uri="{FF2B5EF4-FFF2-40B4-BE49-F238E27FC236}">
                    <a16:creationId xmlns:a16="http://schemas.microsoft.com/office/drawing/2014/main" id="{7C077B65-227A-951B-3119-CEE51C5F0DDE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0B9430-AC95-4BBD-91D4-865BB06901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B76D8EF-5109-7B5F-5901-C7DC5BA19663}"/>
                </a:ext>
              </a:extLst>
            </p:cNvPr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49" name="순서도: 대체 처리 48">
                <a:extLst>
                  <a:ext uri="{FF2B5EF4-FFF2-40B4-BE49-F238E27FC236}">
                    <a16:creationId xmlns:a16="http://schemas.microsoft.com/office/drawing/2014/main" id="{C20F13E2-2C73-ABD6-9CC8-899948BCCC68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0C1DDF-EFCB-20CA-1F95-A3088B58DC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E428401-0779-BB81-8533-C8316FEEDAF7}"/>
                </a:ext>
              </a:extLst>
            </p:cNvPr>
            <p:cNvGrpSpPr/>
            <p:nvPr/>
          </p:nvGrpSpPr>
          <p:grpSpPr>
            <a:xfrm>
              <a:off x="7123513" y="3311059"/>
              <a:ext cx="553998" cy="346249"/>
              <a:chOff x="5349188" y="3795043"/>
              <a:chExt cx="553998" cy="346249"/>
            </a:xfrm>
          </p:grpSpPr>
          <p:sp>
            <p:nvSpPr>
              <p:cNvPr id="44" name="순서도: 대체 처리 43">
                <a:extLst>
                  <a:ext uri="{FF2B5EF4-FFF2-40B4-BE49-F238E27FC236}">
                    <a16:creationId xmlns:a16="http://schemas.microsoft.com/office/drawing/2014/main" id="{55C79DD6-3EB5-8604-A98A-CB1A276B576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55D0E5B-284A-DD6B-F60B-36C2731C4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47" name="순서도: 대체 처리 46">
                <a:extLst>
                  <a:ext uri="{FF2B5EF4-FFF2-40B4-BE49-F238E27FC236}">
                    <a16:creationId xmlns:a16="http://schemas.microsoft.com/office/drawing/2014/main" id="{23D7B5A1-98A0-8F2C-4AA5-43E08B5BB83D}"/>
                  </a:ext>
                </a:extLst>
              </p:cNvPr>
              <p:cNvSpPr/>
              <p:nvPr/>
            </p:nvSpPr>
            <p:spPr>
              <a:xfrm>
                <a:off x="563427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00E3490-98DC-F0F1-35DE-FBC5ACF730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8104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ABAF24C-C76B-0C69-2756-30328DA4CE07}"/>
              </a:ext>
            </a:extLst>
          </p:cNvPr>
          <p:cNvSpPr/>
          <p:nvPr/>
        </p:nvSpPr>
        <p:spPr>
          <a:xfrm>
            <a:off x="627078" y="2500487"/>
            <a:ext cx="2108717" cy="524435"/>
          </a:xfrm>
          <a:prstGeom prst="roundRect">
            <a:avLst>
              <a:gd name="adj" fmla="val 18992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91E917-02AF-0A99-7EC1-DEC0194901DC}"/>
              </a:ext>
            </a:extLst>
          </p:cNvPr>
          <p:cNvSpPr txBox="1"/>
          <p:nvPr/>
        </p:nvSpPr>
        <p:spPr>
          <a:xfrm>
            <a:off x="534540" y="2508254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2.3 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높은 차들은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들어가지 못한다는 뜻이야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08454" y="2240868"/>
            <a:ext cx="3204629" cy="10441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 m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높은 차들은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들어가지 못한다는 뜻이야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이등변 삼각형 45"/>
          <p:cNvSpPr/>
          <p:nvPr/>
        </p:nvSpPr>
        <p:spPr>
          <a:xfrm flipV="1">
            <a:off x="2015716" y="3284984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5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F3012F1-4E09-3D46-041C-64E403190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8" y="1891158"/>
            <a:ext cx="6861953" cy="29893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6136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3_0_1_3.png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" name="그룹 31">
            <a:extLst>
              <a:ext uri="{FF2B5EF4-FFF2-40B4-BE49-F238E27FC236}">
                <a16:creationId xmlns:a16="http://schemas.microsoft.com/office/drawing/2014/main" id="{08892DE7-98A9-9C33-66DC-1704D0FA1C89}"/>
              </a:ext>
            </a:extLst>
          </p:cNvPr>
          <p:cNvGrpSpPr/>
          <p:nvPr/>
        </p:nvGrpSpPr>
        <p:grpSpPr>
          <a:xfrm>
            <a:off x="5400092" y="1156977"/>
            <a:ext cx="1550361" cy="346375"/>
            <a:chOff x="6127150" y="3310933"/>
            <a:chExt cx="1550361" cy="34637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8083163-C2D5-0AC6-D192-5D2215F3562D}"/>
                </a:ext>
              </a:extLst>
            </p:cNvPr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48" name="순서도: 대체 처리 47">
                <a:extLst>
                  <a:ext uri="{FF2B5EF4-FFF2-40B4-BE49-F238E27FC236}">
                    <a16:creationId xmlns:a16="http://schemas.microsoft.com/office/drawing/2014/main" id="{53988D34-3BD2-2DEC-454C-FB1625C695F6}"/>
                  </a:ext>
                </a:extLst>
              </p:cNvPr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8F6D032-7757-6805-81C3-36010E3721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1BA8455-5B40-7168-EDCA-62326A19EE6F}"/>
                </a:ext>
              </a:extLst>
            </p:cNvPr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45" name="순서도: 대체 처리 44">
                <a:extLst>
                  <a:ext uri="{FF2B5EF4-FFF2-40B4-BE49-F238E27FC236}">
                    <a16:creationId xmlns:a16="http://schemas.microsoft.com/office/drawing/2014/main" id="{9816AC2B-63A4-9387-2317-DB4BB71C2881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CA1F56F-FD00-1B69-CF76-8C805ADE7A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9F3978F-9098-59F3-2466-4101E4996621}"/>
                </a:ext>
              </a:extLst>
            </p:cNvPr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43" name="순서도: 대체 처리 42">
                <a:extLst>
                  <a:ext uri="{FF2B5EF4-FFF2-40B4-BE49-F238E27FC236}">
                    <a16:creationId xmlns:a16="http://schemas.microsoft.com/office/drawing/2014/main" id="{C22A2C38-AD76-3181-1C64-B78EF4EAB06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CC9D633-14B3-E0E1-AB1C-06558F4159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25AF143-7435-A8A3-6248-9B68FE686A78}"/>
                </a:ext>
              </a:extLst>
            </p:cNvPr>
            <p:cNvGrpSpPr/>
            <p:nvPr/>
          </p:nvGrpSpPr>
          <p:grpSpPr>
            <a:xfrm>
              <a:off x="7123513" y="3311059"/>
              <a:ext cx="553998" cy="346249"/>
              <a:chOff x="5349188" y="3795043"/>
              <a:chExt cx="553998" cy="346249"/>
            </a:xfrm>
          </p:grpSpPr>
          <p:sp>
            <p:nvSpPr>
              <p:cNvPr id="37" name="순서도: 대체 처리 36">
                <a:extLst>
                  <a:ext uri="{FF2B5EF4-FFF2-40B4-BE49-F238E27FC236}">
                    <a16:creationId xmlns:a16="http://schemas.microsoft.com/office/drawing/2014/main" id="{2D7F7DD3-96DD-E52D-ABC6-A9AE6881E89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807154E-6D84-87F3-3E21-9B047991C6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40" name="순서도: 대체 처리 39">
                <a:extLst>
                  <a:ext uri="{FF2B5EF4-FFF2-40B4-BE49-F238E27FC236}">
                    <a16:creationId xmlns:a16="http://schemas.microsoft.com/office/drawing/2014/main" id="{893F2F15-586E-1861-04F0-4B7426CBE4EB}"/>
                  </a:ext>
                </a:extLst>
              </p:cNvPr>
              <p:cNvSpPr/>
              <p:nvPr/>
            </p:nvSpPr>
            <p:spPr>
              <a:xfrm>
                <a:off x="563427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1274B8-89F6-2B43-9AEC-F3E5DC2D0D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8104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E4E437-FF8E-8602-257F-5AF012443B56}"/>
              </a:ext>
            </a:extLst>
          </p:cNvPr>
          <p:cNvGrpSpPr/>
          <p:nvPr/>
        </p:nvGrpSpPr>
        <p:grpSpPr>
          <a:xfrm>
            <a:off x="2221542" y="5323097"/>
            <a:ext cx="2602486" cy="266143"/>
            <a:chOff x="323528" y="4148892"/>
            <a:chExt cx="2602486" cy="266143"/>
          </a:xfrm>
        </p:grpSpPr>
        <p:pic>
          <p:nvPicPr>
            <p:cNvPr id="51" name="Picture 15">
              <a:extLst>
                <a:ext uri="{FF2B5EF4-FFF2-40B4-BE49-F238E27FC236}">
                  <a16:creationId xmlns:a16="http://schemas.microsoft.com/office/drawing/2014/main" id="{6AAEE5BC-3A7F-8A78-92FA-760A99D31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148892"/>
              <a:ext cx="272057" cy="266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>
              <a:extLst>
                <a:ext uri="{FF2B5EF4-FFF2-40B4-BE49-F238E27FC236}">
                  <a16:creationId xmlns:a16="http://schemas.microsoft.com/office/drawing/2014/main" id="{D9B631D0-466F-D38A-0F85-D5AE3F90D1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373" y="4184524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>
              <a:extLst>
                <a:ext uri="{FF2B5EF4-FFF2-40B4-BE49-F238E27FC236}">
                  <a16:creationId xmlns:a16="http://schemas.microsoft.com/office/drawing/2014/main" id="{444EE988-C3D1-79BF-D950-82E28086D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786" y="4184524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4">
              <a:extLst>
                <a:ext uri="{FF2B5EF4-FFF2-40B4-BE49-F238E27FC236}">
                  <a16:creationId xmlns:a16="http://schemas.microsoft.com/office/drawing/2014/main" id="{C76EEA43-B9DF-6DE3-0EA4-E6343539C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786" y="4151995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>
              <a:extLst>
                <a:ext uri="{FF2B5EF4-FFF2-40B4-BE49-F238E27FC236}">
                  <a16:creationId xmlns:a16="http://schemas.microsoft.com/office/drawing/2014/main" id="{91A9F4F8-E878-03F7-5598-7711A91D0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382" y="4184524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>
              <a:extLst>
                <a:ext uri="{FF2B5EF4-FFF2-40B4-BE49-F238E27FC236}">
                  <a16:creationId xmlns:a16="http://schemas.microsoft.com/office/drawing/2014/main" id="{3DDCB1E3-90CD-CD8F-02B5-2C4375912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570" y="4190439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D76070C-76E5-179B-84F2-10A763654B7C}"/>
              </a:ext>
            </a:extLst>
          </p:cNvPr>
          <p:cNvGrpSpPr/>
          <p:nvPr/>
        </p:nvGrpSpPr>
        <p:grpSpPr>
          <a:xfrm>
            <a:off x="611560" y="2043217"/>
            <a:ext cx="1044116" cy="678443"/>
            <a:chOff x="611560" y="2043217"/>
            <a:chExt cx="1044116" cy="678443"/>
          </a:xfrm>
        </p:grpSpPr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6B082E9F-6F98-8556-211D-96CAAC1C042C}"/>
                </a:ext>
              </a:extLst>
            </p:cNvPr>
            <p:cNvSpPr/>
            <p:nvPr/>
          </p:nvSpPr>
          <p:spPr>
            <a:xfrm>
              <a:off x="683568" y="2043217"/>
              <a:ext cx="828092" cy="269660"/>
            </a:xfrm>
            <a:prstGeom prst="roundRect">
              <a:avLst>
                <a:gd name="adj" fmla="val 30794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62E76D47-D549-6795-3F59-8EF096BDA501}"/>
                </a:ext>
              </a:extLst>
            </p:cNvPr>
            <p:cNvSpPr/>
            <p:nvPr/>
          </p:nvSpPr>
          <p:spPr>
            <a:xfrm>
              <a:off x="719572" y="2452000"/>
              <a:ext cx="756084" cy="269660"/>
            </a:xfrm>
            <a:prstGeom prst="roundRect">
              <a:avLst>
                <a:gd name="adj" fmla="val 30794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C8A5FB49-E266-2CFD-F9B0-957E89E7FB50}"/>
                </a:ext>
              </a:extLst>
            </p:cNvPr>
            <p:cNvSpPr/>
            <p:nvPr/>
          </p:nvSpPr>
          <p:spPr>
            <a:xfrm>
              <a:off x="611560" y="2249017"/>
              <a:ext cx="1044116" cy="269660"/>
            </a:xfrm>
            <a:prstGeom prst="roundRect">
              <a:avLst>
                <a:gd name="adj" fmla="val 30794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3E74C454-6B2D-4AF8-35E2-3EBA762B93F1}"/>
              </a:ext>
            </a:extLst>
          </p:cNvPr>
          <p:cNvSpPr txBox="1"/>
          <p:nvPr/>
        </p:nvSpPr>
        <p:spPr>
          <a:xfrm>
            <a:off x="412170" y="2054352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차들이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들어갈 수 있는지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궁금해요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2FA5F2-3094-6567-B4B6-A1FD61FDDB6A}"/>
              </a:ext>
            </a:extLst>
          </p:cNvPr>
          <p:cNvSpPr/>
          <p:nvPr/>
        </p:nvSpPr>
        <p:spPr>
          <a:xfrm>
            <a:off x="4499992" y="2888940"/>
            <a:ext cx="324036" cy="1800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3B4522D-7C50-F246-23BB-9C7A4594B30F}"/>
              </a:ext>
            </a:extLst>
          </p:cNvPr>
          <p:cNvSpPr/>
          <p:nvPr/>
        </p:nvSpPr>
        <p:spPr>
          <a:xfrm>
            <a:off x="6064743" y="2855563"/>
            <a:ext cx="324036" cy="1800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06A34966-C223-44A2-20CD-8D5FC79885A8}"/>
              </a:ext>
            </a:extLst>
          </p:cNvPr>
          <p:cNvSpPr/>
          <p:nvPr/>
        </p:nvSpPr>
        <p:spPr>
          <a:xfrm>
            <a:off x="4499992" y="3976732"/>
            <a:ext cx="324036" cy="1800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C364CD2-9D8C-6472-E2B6-EC70C664F273}"/>
              </a:ext>
            </a:extLst>
          </p:cNvPr>
          <p:cNvSpPr/>
          <p:nvPr/>
        </p:nvSpPr>
        <p:spPr>
          <a:xfrm>
            <a:off x="6053153" y="3979474"/>
            <a:ext cx="324036" cy="1800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5055EA-3114-1461-EC10-ACC8710F4A7F}"/>
              </a:ext>
            </a:extLst>
          </p:cNvPr>
          <p:cNvSpPr txBox="1"/>
          <p:nvPr/>
        </p:nvSpPr>
        <p:spPr>
          <a:xfrm>
            <a:off x="4437873" y="2822462"/>
            <a:ext cx="487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(1.4 m)</a:t>
            </a:r>
            <a:endParaRPr lang="ko-KR" altLang="en-US" sz="1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135FAE-DE4E-7440-BAA7-31B0BDAEB358}"/>
              </a:ext>
            </a:extLst>
          </p:cNvPr>
          <p:cNvSpPr txBox="1"/>
          <p:nvPr/>
        </p:nvSpPr>
        <p:spPr>
          <a:xfrm>
            <a:off x="5944103" y="2828863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(1.55 m)</a:t>
            </a:r>
            <a:endParaRPr lang="ko-KR" altLang="en-US" sz="1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4902C5-BD79-5AD7-B38A-445D16C773CA}"/>
              </a:ext>
            </a:extLst>
          </p:cNvPr>
          <p:cNvSpPr txBox="1"/>
          <p:nvPr/>
        </p:nvSpPr>
        <p:spPr>
          <a:xfrm>
            <a:off x="4437873" y="3878266"/>
            <a:ext cx="487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(2.7 m)</a:t>
            </a:r>
            <a:endParaRPr lang="ko-KR" altLang="en-US" sz="1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DA17FB-63D4-F00C-65E3-7DAEDFC7A25E}"/>
              </a:ext>
            </a:extLst>
          </p:cNvPr>
          <p:cNvSpPr txBox="1"/>
          <p:nvPr/>
        </p:nvSpPr>
        <p:spPr>
          <a:xfrm>
            <a:off x="5955693" y="397673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(1.99 m)</a:t>
            </a:r>
            <a:endParaRPr lang="ko-KR" altLang="en-US" sz="1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03682" y="1933585"/>
            <a:ext cx="2147902" cy="90783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차들이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들어갈 수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궁금해요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이등변 삼각형 56"/>
          <p:cNvSpPr/>
          <p:nvPr/>
        </p:nvSpPr>
        <p:spPr>
          <a:xfrm flipV="1">
            <a:off x="1313637" y="2841424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19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064EC12-DD14-3948-A66D-12F863F0D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" y="2084666"/>
            <a:ext cx="6876168" cy="2627888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0E47F348-ADB4-2376-CB7F-3A150E57CB29}"/>
              </a:ext>
            </a:extLst>
          </p:cNvPr>
          <p:cNvGrpSpPr/>
          <p:nvPr/>
        </p:nvGrpSpPr>
        <p:grpSpPr>
          <a:xfrm>
            <a:off x="2215628" y="5323097"/>
            <a:ext cx="2608400" cy="266143"/>
            <a:chOff x="323528" y="4880409"/>
            <a:chExt cx="2608400" cy="266143"/>
          </a:xfrm>
        </p:grpSpPr>
        <p:pic>
          <p:nvPicPr>
            <p:cNvPr id="56" name="Picture 16">
              <a:extLst>
                <a:ext uri="{FF2B5EF4-FFF2-40B4-BE49-F238E27FC236}">
                  <a16:creationId xmlns:a16="http://schemas.microsoft.com/office/drawing/2014/main" id="{0A139055-2198-C565-B4C5-E703C37F56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786" y="4880409"/>
              <a:ext cx="266142" cy="266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5">
              <a:extLst>
                <a:ext uri="{FF2B5EF4-FFF2-40B4-BE49-F238E27FC236}">
                  <a16:creationId xmlns:a16="http://schemas.microsoft.com/office/drawing/2014/main" id="{D53FF353-6EE6-F87D-6AE4-73CE972CEF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880409"/>
              <a:ext cx="272057" cy="266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:a16="http://schemas.microsoft.com/office/drawing/2014/main" id="{6E833853-945E-88A7-4BC9-83885DA8B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373" y="4916041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:a16="http://schemas.microsoft.com/office/drawing/2014/main" id="{0519D81D-D865-3EE3-72C1-7D5E8E051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382" y="4916041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id="{E12F6AB2-389B-98B2-7647-09F0DF472C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684" y="4916041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>
              <a:extLst>
                <a:ext uri="{FF2B5EF4-FFF2-40B4-BE49-F238E27FC236}">
                  <a16:creationId xmlns:a16="http://schemas.microsoft.com/office/drawing/2014/main" id="{0C034DA8-57E4-90DD-19C1-CA58963CD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531" y="492195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005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3_0_1_4.png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" name="그룹 31">
            <a:extLst>
              <a:ext uri="{FF2B5EF4-FFF2-40B4-BE49-F238E27FC236}">
                <a16:creationId xmlns:a16="http://schemas.microsoft.com/office/drawing/2014/main" id="{08892DE7-98A9-9C33-66DC-1704D0FA1C89}"/>
              </a:ext>
            </a:extLst>
          </p:cNvPr>
          <p:cNvGrpSpPr/>
          <p:nvPr/>
        </p:nvGrpSpPr>
        <p:grpSpPr>
          <a:xfrm>
            <a:off x="5400092" y="1156977"/>
            <a:ext cx="1550361" cy="346375"/>
            <a:chOff x="6127150" y="3310933"/>
            <a:chExt cx="1550361" cy="34637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8083163-C2D5-0AC6-D192-5D2215F3562D}"/>
                </a:ext>
              </a:extLst>
            </p:cNvPr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48" name="순서도: 대체 처리 47">
                <a:extLst>
                  <a:ext uri="{FF2B5EF4-FFF2-40B4-BE49-F238E27FC236}">
                    <a16:creationId xmlns:a16="http://schemas.microsoft.com/office/drawing/2014/main" id="{53988D34-3BD2-2DEC-454C-FB1625C695F6}"/>
                  </a:ext>
                </a:extLst>
              </p:cNvPr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8F6D032-7757-6805-81C3-36010E3721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1BA8455-5B40-7168-EDCA-62326A19EE6F}"/>
                </a:ext>
              </a:extLst>
            </p:cNvPr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45" name="순서도: 대체 처리 44">
                <a:extLst>
                  <a:ext uri="{FF2B5EF4-FFF2-40B4-BE49-F238E27FC236}">
                    <a16:creationId xmlns:a16="http://schemas.microsoft.com/office/drawing/2014/main" id="{9816AC2B-63A4-9387-2317-DB4BB71C2881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CA1F56F-FD00-1B69-CF76-8C805ADE7A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9F3978F-9098-59F3-2466-4101E4996621}"/>
                </a:ext>
              </a:extLst>
            </p:cNvPr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43" name="순서도: 대체 처리 42">
                <a:extLst>
                  <a:ext uri="{FF2B5EF4-FFF2-40B4-BE49-F238E27FC236}">
                    <a16:creationId xmlns:a16="http://schemas.microsoft.com/office/drawing/2014/main" id="{C22A2C38-AD76-3181-1C64-B78EF4EAB06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CC9D633-14B3-E0E1-AB1C-06558F4159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25AF143-7435-A8A3-6248-9B68FE686A78}"/>
                </a:ext>
              </a:extLst>
            </p:cNvPr>
            <p:cNvGrpSpPr/>
            <p:nvPr/>
          </p:nvGrpSpPr>
          <p:grpSpPr>
            <a:xfrm>
              <a:off x="7123513" y="3311059"/>
              <a:ext cx="553998" cy="346249"/>
              <a:chOff x="5349188" y="3795043"/>
              <a:chExt cx="553998" cy="346249"/>
            </a:xfrm>
          </p:grpSpPr>
          <p:sp>
            <p:nvSpPr>
              <p:cNvPr id="37" name="순서도: 대체 처리 36">
                <a:extLst>
                  <a:ext uri="{FF2B5EF4-FFF2-40B4-BE49-F238E27FC236}">
                    <a16:creationId xmlns:a16="http://schemas.microsoft.com/office/drawing/2014/main" id="{2D7F7DD3-96DD-E52D-ABC6-A9AE6881E89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807154E-6D84-87F3-3E21-9B047991C6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40" name="순서도: 대체 처리 39">
                <a:extLst>
                  <a:ext uri="{FF2B5EF4-FFF2-40B4-BE49-F238E27FC236}">
                    <a16:creationId xmlns:a16="http://schemas.microsoft.com/office/drawing/2014/main" id="{893F2F15-586E-1861-04F0-4B7426CBE4EB}"/>
                  </a:ext>
                </a:extLst>
              </p:cNvPr>
              <p:cNvSpPr/>
              <p:nvPr/>
            </p:nvSpPr>
            <p:spPr>
              <a:xfrm>
                <a:off x="563427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1274B8-89F6-2B43-9AEC-F3E5DC2D0D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8104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5F9F732-F91B-E13F-8930-C8CC9AD7DAE4}"/>
              </a:ext>
            </a:extLst>
          </p:cNvPr>
          <p:cNvGrpSpPr/>
          <p:nvPr/>
        </p:nvGrpSpPr>
        <p:grpSpPr>
          <a:xfrm>
            <a:off x="143508" y="2168860"/>
            <a:ext cx="1080120" cy="427731"/>
            <a:chOff x="639684" y="2043217"/>
            <a:chExt cx="1080120" cy="427731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0EE31999-33CA-407F-4E62-974ABA5A208B}"/>
                </a:ext>
              </a:extLst>
            </p:cNvPr>
            <p:cNvSpPr/>
            <p:nvPr/>
          </p:nvSpPr>
          <p:spPr>
            <a:xfrm>
              <a:off x="827584" y="2043217"/>
              <a:ext cx="604188" cy="269660"/>
            </a:xfrm>
            <a:prstGeom prst="roundRect">
              <a:avLst>
                <a:gd name="adj" fmla="val 30794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72B4B018-7A8A-DE0A-EB08-71F0FF33FB6E}"/>
                </a:ext>
              </a:extLst>
            </p:cNvPr>
            <p:cNvSpPr/>
            <p:nvPr/>
          </p:nvSpPr>
          <p:spPr>
            <a:xfrm>
              <a:off x="639684" y="2201288"/>
              <a:ext cx="1080120" cy="269660"/>
            </a:xfrm>
            <a:prstGeom prst="roundRect">
              <a:avLst>
                <a:gd name="adj" fmla="val 30794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F1B1146-0894-8490-7430-14C3FF157E0F}"/>
              </a:ext>
            </a:extLst>
          </p:cNvPr>
          <p:cNvSpPr txBox="1"/>
          <p:nvPr/>
        </p:nvSpPr>
        <p:spPr>
          <a:xfrm>
            <a:off x="82238" y="2134926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차는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들어갈 수 있겠네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CA116BBC-DD2F-08BC-5613-0CF2D6A28316}"/>
              </a:ext>
            </a:extLst>
          </p:cNvPr>
          <p:cNvSpPr/>
          <p:nvPr/>
        </p:nvSpPr>
        <p:spPr>
          <a:xfrm>
            <a:off x="4528938" y="3248980"/>
            <a:ext cx="644577" cy="25560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48A013-A7CD-33F7-040C-7CDE92DCBF9A}"/>
              </a:ext>
            </a:extLst>
          </p:cNvPr>
          <p:cNvSpPr txBox="1"/>
          <p:nvPr/>
        </p:nvSpPr>
        <p:spPr>
          <a:xfrm>
            <a:off x="4451116" y="326011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(1.99 m)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2238" y="1911460"/>
            <a:ext cx="2145677" cy="78445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차는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들어갈 수 있겠네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flipV="1">
            <a:off x="667690" y="2711408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2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395C73-FDC1-7AF1-DA9B-2656879A1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9" r="2530"/>
          <a:stretch/>
        </p:blipFill>
        <p:spPr>
          <a:xfrm>
            <a:off x="323527" y="2101465"/>
            <a:ext cx="6192689" cy="302327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것끼리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드래그해서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잇기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41514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3_0_2.svg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타원 51"/>
          <p:cNvSpPr/>
          <p:nvPr/>
        </p:nvSpPr>
        <p:spPr>
          <a:xfrm>
            <a:off x="6619975" y="50915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CDBFDAD-0283-B62F-BEE6-528F4E8D748A}"/>
              </a:ext>
            </a:extLst>
          </p:cNvPr>
          <p:cNvGrpSpPr/>
          <p:nvPr/>
        </p:nvGrpSpPr>
        <p:grpSpPr>
          <a:xfrm>
            <a:off x="5400092" y="1157103"/>
            <a:ext cx="1550361" cy="346249"/>
            <a:chOff x="6127150" y="3311059"/>
            <a:chExt cx="1550361" cy="346249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A3889D4-77A2-D510-0C0D-D792516C829D}"/>
                </a:ext>
              </a:extLst>
            </p:cNvPr>
            <p:cNvGrpSpPr/>
            <p:nvPr/>
          </p:nvGrpSpPr>
          <p:grpSpPr>
            <a:xfrm>
              <a:off x="6127150" y="3311059"/>
              <a:ext cx="457200" cy="313547"/>
              <a:chOff x="4618856" y="5417761"/>
              <a:chExt cx="457200" cy="313547"/>
            </a:xfrm>
          </p:grpSpPr>
          <p:sp>
            <p:nvSpPr>
              <p:cNvPr id="56" name="순서도: 대체 처리 55">
                <a:extLst>
                  <a:ext uri="{FF2B5EF4-FFF2-40B4-BE49-F238E27FC236}">
                    <a16:creationId xmlns:a16="http://schemas.microsoft.com/office/drawing/2014/main" id="{3DB0C35A-4D03-0B1E-BD2E-BD8A02CA3666}"/>
                  </a:ext>
                </a:extLst>
              </p:cNvPr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F4E7CE-C825-2DD8-2A3F-2D057615E7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8856" y="5417761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DF4E6F6-AE33-CDBB-B481-6C546C11002E}"/>
                </a:ext>
              </a:extLst>
            </p:cNvPr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54" name="순서도: 대체 처리 53">
                <a:extLst>
                  <a:ext uri="{FF2B5EF4-FFF2-40B4-BE49-F238E27FC236}">
                    <a16:creationId xmlns:a16="http://schemas.microsoft.com/office/drawing/2014/main" id="{E05FA8B5-F6C9-3F99-30B7-75D2FD13C53A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C8A7859-1F88-2A05-C267-1E72A7FF51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1F291EE-2D17-EDC5-6CF1-2D9C339C223A}"/>
                </a:ext>
              </a:extLst>
            </p:cNvPr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49" name="순서도: 대체 처리 48">
                <a:extLst>
                  <a:ext uri="{FF2B5EF4-FFF2-40B4-BE49-F238E27FC236}">
                    <a16:creationId xmlns:a16="http://schemas.microsoft.com/office/drawing/2014/main" id="{57CC4BA6-7903-5C1D-D64C-4A067D4CC11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D5E77C2-B233-3502-AB03-901133D1A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50E191C-E19E-B19F-45FC-55CA2FB7FCB9}"/>
                </a:ext>
              </a:extLst>
            </p:cNvPr>
            <p:cNvGrpSpPr/>
            <p:nvPr/>
          </p:nvGrpSpPr>
          <p:grpSpPr>
            <a:xfrm>
              <a:off x="7123513" y="3311059"/>
              <a:ext cx="553998" cy="346249"/>
              <a:chOff x="5349188" y="3795043"/>
              <a:chExt cx="553998" cy="346249"/>
            </a:xfrm>
          </p:grpSpPr>
          <p:sp>
            <p:nvSpPr>
              <p:cNvPr id="42" name="순서도: 대체 처리 41">
                <a:extLst>
                  <a:ext uri="{FF2B5EF4-FFF2-40B4-BE49-F238E27FC236}">
                    <a16:creationId xmlns:a16="http://schemas.microsoft.com/office/drawing/2014/main" id="{0EC91EF6-70F3-BF56-5F9F-B269DD8CED68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12EDAB-6024-0BD5-CDF9-E8CA7F717A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45" name="순서도: 대체 처리 44">
                <a:extLst>
                  <a:ext uri="{FF2B5EF4-FFF2-40B4-BE49-F238E27FC236}">
                    <a16:creationId xmlns:a16="http://schemas.microsoft.com/office/drawing/2014/main" id="{AFD09CF3-B549-FAA7-74A5-3EE7210A9B4A}"/>
                  </a:ext>
                </a:extLst>
              </p:cNvPr>
              <p:cNvSpPr/>
              <p:nvPr/>
            </p:nvSpPr>
            <p:spPr>
              <a:xfrm>
                <a:off x="563427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2B8FD83-6685-9268-BB88-4ACE2B02B1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8104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CC719E-AA7D-1499-0C25-B7728B880F2A}"/>
              </a:ext>
            </a:extLst>
          </p:cNvPr>
          <p:cNvSpPr/>
          <p:nvPr/>
        </p:nvSpPr>
        <p:spPr>
          <a:xfrm>
            <a:off x="1008276" y="2453792"/>
            <a:ext cx="411595" cy="28064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C9198DD4-A422-7293-E315-1999C3EB7C95}"/>
              </a:ext>
            </a:extLst>
          </p:cNvPr>
          <p:cNvSpPr/>
          <p:nvPr/>
        </p:nvSpPr>
        <p:spPr>
          <a:xfrm>
            <a:off x="3244289" y="2453792"/>
            <a:ext cx="411595" cy="28064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0A662F4-5AA3-4725-9745-FE65A1E1880E}"/>
              </a:ext>
            </a:extLst>
          </p:cNvPr>
          <p:cNvSpPr/>
          <p:nvPr/>
        </p:nvSpPr>
        <p:spPr>
          <a:xfrm>
            <a:off x="5444691" y="2453792"/>
            <a:ext cx="411595" cy="28064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8E80736-C1B2-2A94-6A80-4E1A694443AF}"/>
              </a:ext>
            </a:extLst>
          </p:cNvPr>
          <p:cNvSpPr/>
          <p:nvPr/>
        </p:nvSpPr>
        <p:spPr>
          <a:xfrm>
            <a:off x="715807" y="4569887"/>
            <a:ext cx="972335" cy="28064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EB3D82A-E6A8-370A-0A42-61D01F56A65A}"/>
              </a:ext>
            </a:extLst>
          </p:cNvPr>
          <p:cNvSpPr/>
          <p:nvPr/>
        </p:nvSpPr>
        <p:spPr>
          <a:xfrm>
            <a:off x="2951820" y="4569887"/>
            <a:ext cx="972335" cy="28064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327A9444-2052-ADFC-8567-D2F8C34FF308}"/>
              </a:ext>
            </a:extLst>
          </p:cNvPr>
          <p:cNvSpPr/>
          <p:nvPr/>
        </p:nvSpPr>
        <p:spPr>
          <a:xfrm>
            <a:off x="5152222" y="4569887"/>
            <a:ext cx="972335" cy="28064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EDD5AC-BC23-2424-7BD5-7A615E814F21}"/>
              </a:ext>
            </a:extLst>
          </p:cNvPr>
          <p:cNvSpPr txBox="1"/>
          <p:nvPr/>
        </p:nvSpPr>
        <p:spPr>
          <a:xfrm>
            <a:off x="931341" y="24000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4B867C-134B-03A8-1A26-0857E1CF1EF9}"/>
              </a:ext>
            </a:extLst>
          </p:cNvPr>
          <p:cNvSpPr txBox="1"/>
          <p:nvPr/>
        </p:nvSpPr>
        <p:spPr>
          <a:xfrm>
            <a:off x="3192603" y="24000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9DB5D3-75D0-EEA9-69DC-B733D5A45EBE}"/>
              </a:ext>
            </a:extLst>
          </p:cNvPr>
          <p:cNvSpPr txBox="1"/>
          <p:nvPr/>
        </p:nvSpPr>
        <p:spPr>
          <a:xfrm>
            <a:off x="5408107" y="24000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FF3A0E-6FE4-E4F0-ECB1-19CA44FB50C5}"/>
              </a:ext>
            </a:extLst>
          </p:cNvPr>
          <p:cNvSpPr txBox="1"/>
          <p:nvPr/>
        </p:nvSpPr>
        <p:spPr>
          <a:xfrm>
            <a:off x="628305" y="4486258"/>
            <a:ext cx="12153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 점 오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D9BBD9E-7ACD-812A-7C6E-F56832B84583}"/>
              </a:ext>
            </a:extLst>
          </p:cNvPr>
          <p:cNvSpPr txBox="1"/>
          <p:nvPr/>
        </p:nvSpPr>
        <p:spPr>
          <a:xfrm>
            <a:off x="2852688" y="4486258"/>
            <a:ext cx="12153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 점 사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5349E0-A462-1601-C565-B14C034EFB2F}"/>
              </a:ext>
            </a:extLst>
          </p:cNvPr>
          <p:cNvSpPr txBox="1"/>
          <p:nvPr/>
        </p:nvSpPr>
        <p:spPr>
          <a:xfrm>
            <a:off x="5076056" y="4486258"/>
            <a:ext cx="12153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 점 육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FF995A7-40B6-3490-CF01-2A6B1EF27277}"/>
              </a:ext>
            </a:extLst>
          </p:cNvPr>
          <p:cNvGrpSpPr/>
          <p:nvPr/>
        </p:nvGrpSpPr>
        <p:grpSpPr>
          <a:xfrm>
            <a:off x="4463988" y="1958921"/>
            <a:ext cx="2416981" cy="190309"/>
            <a:chOff x="4421576" y="2197504"/>
            <a:chExt cx="2416981" cy="190309"/>
          </a:xfrm>
        </p:grpSpPr>
        <p:sp>
          <p:nvSpPr>
            <p:cNvPr id="94" name="모서리가 둥근 직사각형 18">
              <a:extLst>
                <a:ext uri="{FF2B5EF4-FFF2-40B4-BE49-F238E27FC236}">
                  <a16:creationId xmlns:a16="http://schemas.microsoft.com/office/drawing/2014/main" id="{6BD2546D-5C2F-21EA-3B62-B8D72D46E0E8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E7135C40-DC7D-7AEE-616E-CDE1578B3DEA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96" name="타원 95">
            <a:extLst>
              <a:ext uri="{FF2B5EF4-FFF2-40B4-BE49-F238E27FC236}">
                <a16:creationId xmlns:a16="http://schemas.microsoft.com/office/drawing/2014/main" id="{475E3F89-D814-2524-E253-E0631C79830D}"/>
              </a:ext>
            </a:extLst>
          </p:cNvPr>
          <p:cNvSpPr/>
          <p:nvPr/>
        </p:nvSpPr>
        <p:spPr>
          <a:xfrm>
            <a:off x="6681809" y="16731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AC90BAC-E3F9-5727-1687-B7FC4AC4ED9D}"/>
              </a:ext>
            </a:extLst>
          </p:cNvPr>
          <p:cNvCxnSpPr>
            <a:cxnSpLocks/>
          </p:cNvCxnSpPr>
          <p:nvPr/>
        </p:nvCxnSpPr>
        <p:spPr bwMode="auto">
          <a:xfrm>
            <a:off x="1224285" y="3033480"/>
            <a:ext cx="2195586" cy="93558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F7C4568-850C-B2C3-DABE-F18AC3063FF3}"/>
              </a:ext>
            </a:extLst>
          </p:cNvPr>
          <p:cNvCxnSpPr>
            <a:cxnSpLocks/>
          </p:cNvCxnSpPr>
          <p:nvPr/>
        </p:nvCxnSpPr>
        <p:spPr bwMode="auto">
          <a:xfrm flipV="1">
            <a:off x="1216524" y="3024344"/>
            <a:ext cx="2203347" cy="92644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220B6DB-68C8-1639-DC88-89513E49B2AD}"/>
              </a:ext>
            </a:extLst>
          </p:cNvPr>
          <p:cNvCxnSpPr>
            <a:cxnSpLocks/>
          </p:cNvCxnSpPr>
          <p:nvPr/>
        </p:nvCxnSpPr>
        <p:spPr bwMode="auto">
          <a:xfrm flipV="1">
            <a:off x="5638389" y="3033480"/>
            <a:ext cx="15348" cy="93324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475E3F89-D814-2524-E253-E0631C79830D}"/>
              </a:ext>
            </a:extLst>
          </p:cNvPr>
          <p:cNvSpPr/>
          <p:nvPr/>
        </p:nvSpPr>
        <p:spPr>
          <a:xfrm>
            <a:off x="860007" y="28874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512071" y="5269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395C73-FDC1-7AF1-DA9B-2656879A1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9" r="2530"/>
          <a:stretch/>
        </p:blipFill>
        <p:spPr>
          <a:xfrm>
            <a:off x="323527" y="2101465"/>
            <a:ext cx="6192689" cy="302327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것끼리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CDBFDAD-0283-B62F-BEE6-528F4E8D748A}"/>
              </a:ext>
            </a:extLst>
          </p:cNvPr>
          <p:cNvGrpSpPr/>
          <p:nvPr/>
        </p:nvGrpSpPr>
        <p:grpSpPr>
          <a:xfrm>
            <a:off x="5400092" y="1157103"/>
            <a:ext cx="1550361" cy="346249"/>
            <a:chOff x="6127150" y="3311059"/>
            <a:chExt cx="1550361" cy="346249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A3889D4-77A2-D510-0C0D-D792516C829D}"/>
                </a:ext>
              </a:extLst>
            </p:cNvPr>
            <p:cNvGrpSpPr/>
            <p:nvPr/>
          </p:nvGrpSpPr>
          <p:grpSpPr>
            <a:xfrm>
              <a:off x="6127150" y="3311059"/>
              <a:ext cx="457200" cy="313547"/>
              <a:chOff x="4618856" y="5417761"/>
              <a:chExt cx="457200" cy="313547"/>
            </a:xfrm>
          </p:grpSpPr>
          <p:sp>
            <p:nvSpPr>
              <p:cNvPr id="56" name="순서도: 대체 처리 55">
                <a:extLst>
                  <a:ext uri="{FF2B5EF4-FFF2-40B4-BE49-F238E27FC236}">
                    <a16:creationId xmlns:a16="http://schemas.microsoft.com/office/drawing/2014/main" id="{3DB0C35A-4D03-0B1E-BD2E-BD8A02CA3666}"/>
                  </a:ext>
                </a:extLst>
              </p:cNvPr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F4E7CE-C825-2DD8-2A3F-2D057615E7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8856" y="5417761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DF4E6F6-AE33-CDBB-B481-6C546C11002E}"/>
                </a:ext>
              </a:extLst>
            </p:cNvPr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54" name="순서도: 대체 처리 53">
                <a:extLst>
                  <a:ext uri="{FF2B5EF4-FFF2-40B4-BE49-F238E27FC236}">
                    <a16:creationId xmlns:a16="http://schemas.microsoft.com/office/drawing/2014/main" id="{E05FA8B5-F6C9-3F99-30B7-75D2FD13C53A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C8A7859-1F88-2A05-C267-1E72A7FF51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1F291EE-2D17-EDC5-6CF1-2D9C339C223A}"/>
                </a:ext>
              </a:extLst>
            </p:cNvPr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49" name="순서도: 대체 처리 48">
                <a:extLst>
                  <a:ext uri="{FF2B5EF4-FFF2-40B4-BE49-F238E27FC236}">
                    <a16:creationId xmlns:a16="http://schemas.microsoft.com/office/drawing/2014/main" id="{57CC4BA6-7903-5C1D-D64C-4A067D4CC11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D5E77C2-B233-3502-AB03-901133D1A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50E191C-E19E-B19F-45FC-55CA2FB7FCB9}"/>
                </a:ext>
              </a:extLst>
            </p:cNvPr>
            <p:cNvGrpSpPr/>
            <p:nvPr/>
          </p:nvGrpSpPr>
          <p:grpSpPr>
            <a:xfrm>
              <a:off x="7123513" y="3311059"/>
              <a:ext cx="553998" cy="346249"/>
              <a:chOff x="5349188" y="3795043"/>
              <a:chExt cx="553998" cy="346249"/>
            </a:xfrm>
          </p:grpSpPr>
          <p:sp>
            <p:nvSpPr>
              <p:cNvPr id="42" name="순서도: 대체 처리 41">
                <a:extLst>
                  <a:ext uri="{FF2B5EF4-FFF2-40B4-BE49-F238E27FC236}">
                    <a16:creationId xmlns:a16="http://schemas.microsoft.com/office/drawing/2014/main" id="{0EC91EF6-70F3-BF56-5F9F-B269DD8CED68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12EDAB-6024-0BD5-CDF9-E8CA7F717A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45" name="순서도: 대체 처리 44">
                <a:extLst>
                  <a:ext uri="{FF2B5EF4-FFF2-40B4-BE49-F238E27FC236}">
                    <a16:creationId xmlns:a16="http://schemas.microsoft.com/office/drawing/2014/main" id="{AFD09CF3-B549-FAA7-74A5-3EE7210A9B4A}"/>
                  </a:ext>
                </a:extLst>
              </p:cNvPr>
              <p:cNvSpPr/>
              <p:nvPr/>
            </p:nvSpPr>
            <p:spPr>
              <a:xfrm>
                <a:off x="563427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2B8FD83-6685-9268-BB88-4ACE2B02B1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8104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CC719E-AA7D-1499-0C25-B7728B880F2A}"/>
              </a:ext>
            </a:extLst>
          </p:cNvPr>
          <p:cNvSpPr/>
          <p:nvPr/>
        </p:nvSpPr>
        <p:spPr>
          <a:xfrm>
            <a:off x="1008276" y="2453792"/>
            <a:ext cx="411595" cy="28064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C9198DD4-A422-7293-E315-1999C3EB7C95}"/>
              </a:ext>
            </a:extLst>
          </p:cNvPr>
          <p:cNvSpPr/>
          <p:nvPr/>
        </p:nvSpPr>
        <p:spPr>
          <a:xfrm>
            <a:off x="3244289" y="2453792"/>
            <a:ext cx="411595" cy="28064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0A662F4-5AA3-4725-9745-FE65A1E1880E}"/>
              </a:ext>
            </a:extLst>
          </p:cNvPr>
          <p:cNvSpPr/>
          <p:nvPr/>
        </p:nvSpPr>
        <p:spPr>
          <a:xfrm>
            <a:off x="5444691" y="2453792"/>
            <a:ext cx="411595" cy="28064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8E80736-C1B2-2A94-6A80-4E1A694443AF}"/>
              </a:ext>
            </a:extLst>
          </p:cNvPr>
          <p:cNvSpPr/>
          <p:nvPr/>
        </p:nvSpPr>
        <p:spPr>
          <a:xfrm>
            <a:off x="715807" y="4569887"/>
            <a:ext cx="972335" cy="28064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EB3D82A-E6A8-370A-0A42-61D01F56A65A}"/>
              </a:ext>
            </a:extLst>
          </p:cNvPr>
          <p:cNvSpPr/>
          <p:nvPr/>
        </p:nvSpPr>
        <p:spPr>
          <a:xfrm>
            <a:off x="2951820" y="4569887"/>
            <a:ext cx="972335" cy="28064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327A9444-2052-ADFC-8567-D2F8C34FF308}"/>
              </a:ext>
            </a:extLst>
          </p:cNvPr>
          <p:cNvSpPr/>
          <p:nvPr/>
        </p:nvSpPr>
        <p:spPr>
          <a:xfrm>
            <a:off x="5152222" y="4569887"/>
            <a:ext cx="972335" cy="28064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EDD5AC-BC23-2424-7BD5-7A615E814F21}"/>
              </a:ext>
            </a:extLst>
          </p:cNvPr>
          <p:cNvSpPr txBox="1"/>
          <p:nvPr/>
        </p:nvSpPr>
        <p:spPr>
          <a:xfrm>
            <a:off x="931341" y="24000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4B867C-134B-03A8-1A26-0857E1CF1EF9}"/>
              </a:ext>
            </a:extLst>
          </p:cNvPr>
          <p:cNvSpPr txBox="1"/>
          <p:nvPr/>
        </p:nvSpPr>
        <p:spPr>
          <a:xfrm>
            <a:off x="3192603" y="24000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9DB5D3-75D0-EEA9-69DC-B733D5A45EBE}"/>
              </a:ext>
            </a:extLst>
          </p:cNvPr>
          <p:cNvSpPr txBox="1"/>
          <p:nvPr/>
        </p:nvSpPr>
        <p:spPr>
          <a:xfrm>
            <a:off x="5408107" y="24000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FF3A0E-6FE4-E4F0-ECB1-19CA44FB50C5}"/>
              </a:ext>
            </a:extLst>
          </p:cNvPr>
          <p:cNvSpPr txBox="1"/>
          <p:nvPr/>
        </p:nvSpPr>
        <p:spPr>
          <a:xfrm>
            <a:off x="628305" y="4486258"/>
            <a:ext cx="12153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 점 오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D9BBD9E-7ACD-812A-7C6E-F56832B84583}"/>
              </a:ext>
            </a:extLst>
          </p:cNvPr>
          <p:cNvSpPr txBox="1"/>
          <p:nvPr/>
        </p:nvSpPr>
        <p:spPr>
          <a:xfrm>
            <a:off x="2852688" y="4486258"/>
            <a:ext cx="12153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 점 사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5349E0-A462-1601-C565-B14C034EFB2F}"/>
              </a:ext>
            </a:extLst>
          </p:cNvPr>
          <p:cNvSpPr txBox="1"/>
          <p:nvPr/>
        </p:nvSpPr>
        <p:spPr>
          <a:xfrm>
            <a:off x="5076056" y="4486258"/>
            <a:ext cx="12153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 점 육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FF995A7-40B6-3490-CF01-2A6B1EF27277}"/>
              </a:ext>
            </a:extLst>
          </p:cNvPr>
          <p:cNvGrpSpPr/>
          <p:nvPr/>
        </p:nvGrpSpPr>
        <p:grpSpPr>
          <a:xfrm>
            <a:off x="4463988" y="1958921"/>
            <a:ext cx="2416981" cy="190309"/>
            <a:chOff x="4421576" y="2197504"/>
            <a:chExt cx="2416981" cy="190309"/>
          </a:xfrm>
        </p:grpSpPr>
        <p:sp>
          <p:nvSpPr>
            <p:cNvPr id="94" name="모서리가 둥근 직사각형 18">
              <a:extLst>
                <a:ext uri="{FF2B5EF4-FFF2-40B4-BE49-F238E27FC236}">
                  <a16:creationId xmlns:a16="http://schemas.microsoft.com/office/drawing/2014/main" id="{6BD2546D-5C2F-21EA-3B62-B8D72D46E0E8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E7135C40-DC7D-7AEE-616E-CDE1578B3DEA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AC90BAC-E3F9-5727-1687-B7FC4AC4ED9D}"/>
              </a:ext>
            </a:extLst>
          </p:cNvPr>
          <p:cNvCxnSpPr>
            <a:cxnSpLocks/>
          </p:cNvCxnSpPr>
          <p:nvPr/>
        </p:nvCxnSpPr>
        <p:spPr bwMode="auto">
          <a:xfrm>
            <a:off x="1224285" y="3033480"/>
            <a:ext cx="2195586" cy="93558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F7C4568-850C-B2C3-DABE-F18AC3063FF3}"/>
              </a:ext>
            </a:extLst>
          </p:cNvPr>
          <p:cNvCxnSpPr>
            <a:cxnSpLocks/>
          </p:cNvCxnSpPr>
          <p:nvPr/>
        </p:nvCxnSpPr>
        <p:spPr bwMode="auto">
          <a:xfrm flipV="1">
            <a:off x="1216524" y="3024344"/>
            <a:ext cx="2203347" cy="92644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220B6DB-68C8-1639-DC88-89513E49B2AD}"/>
              </a:ext>
            </a:extLst>
          </p:cNvPr>
          <p:cNvCxnSpPr>
            <a:cxnSpLocks/>
          </p:cNvCxnSpPr>
          <p:nvPr/>
        </p:nvCxnSpPr>
        <p:spPr bwMode="auto">
          <a:xfrm flipV="1">
            <a:off x="5638389" y="3033480"/>
            <a:ext cx="15348" cy="93324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BB62C0-A217-7FC6-B0D4-F9667212C801}"/>
              </a:ext>
            </a:extLst>
          </p:cNvPr>
          <p:cNvGrpSpPr/>
          <p:nvPr/>
        </p:nvGrpSpPr>
        <p:grpSpPr>
          <a:xfrm>
            <a:off x="198562" y="3591574"/>
            <a:ext cx="6667165" cy="1645791"/>
            <a:chOff x="192745" y="3627499"/>
            <a:chExt cx="6667165" cy="1645791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B35DF55-4EF4-A816-5711-ED2DC1BF4315}"/>
                </a:ext>
              </a:extLst>
            </p:cNvPr>
            <p:cNvSpPr/>
            <p:nvPr/>
          </p:nvSpPr>
          <p:spPr>
            <a:xfrm>
              <a:off x="192745" y="3820775"/>
              <a:ext cx="6667165" cy="1264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모서리가 둥근 직사각형 38">
              <a:extLst>
                <a:ext uri="{FF2B5EF4-FFF2-40B4-BE49-F238E27FC236}">
                  <a16:creationId xmlns:a16="http://schemas.microsoft.com/office/drawing/2014/main" id="{AAAF40D4-B575-3EC3-58F4-5FDDB09B67B8}"/>
                </a:ext>
              </a:extLst>
            </p:cNvPr>
            <p:cNvSpPr/>
            <p:nvPr/>
          </p:nvSpPr>
          <p:spPr>
            <a:xfrm>
              <a:off x="338478" y="362749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id="{92956259-BC2C-EFB9-25B6-D39B1F6FCEB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5" y="4015159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8305" y="3913803"/>
            <a:ext cx="3354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영 점 사라고 읽습니다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5" y="4353713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628305" y="4252357"/>
            <a:ext cx="3354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점 오라고 읽습니다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5" y="4694245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628305" y="4592889"/>
            <a:ext cx="3354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삼 점 육이라고 읽습니다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37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소수를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9360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3_0_3.svg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5530289" y="5054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6570887" y="5054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9778CE0-58B5-5F52-9E66-8C83C1B595D8}"/>
              </a:ext>
            </a:extLst>
          </p:cNvPr>
          <p:cNvGrpSpPr/>
          <p:nvPr/>
        </p:nvGrpSpPr>
        <p:grpSpPr>
          <a:xfrm>
            <a:off x="5400092" y="1157103"/>
            <a:ext cx="1550361" cy="346249"/>
            <a:chOff x="6127150" y="3311059"/>
            <a:chExt cx="1550361" cy="34624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0772D70-9D12-6C41-4EBF-65C496015419}"/>
                </a:ext>
              </a:extLst>
            </p:cNvPr>
            <p:cNvGrpSpPr/>
            <p:nvPr/>
          </p:nvGrpSpPr>
          <p:grpSpPr>
            <a:xfrm>
              <a:off x="6127150" y="3311059"/>
              <a:ext cx="457200" cy="313547"/>
              <a:chOff x="4618856" y="5417761"/>
              <a:chExt cx="457200" cy="313547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C854BAA2-802D-8083-4010-82F08EC76D7D}"/>
                  </a:ext>
                </a:extLst>
              </p:cNvPr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2E7561E-EC74-6B15-8CFE-EFD07CB9CA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8856" y="5417761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E4876BD-A45F-7693-FC91-67894E094DCE}"/>
                </a:ext>
              </a:extLst>
            </p:cNvPr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EB111E45-4FB5-3F9A-A625-CD84E4F58334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D1C6F79-2595-0463-4730-F139537C0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00A89C6-E2C3-E902-81AD-282A3600E805}"/>
                </a:ext>
              </a:extLst>
            </p:cNvPr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75" name="순서도: 대체 처리 74">
                <a:extLst>
                  <a:ext uri="{FF2B5EF4-FFF2-40B4-BE49-F238E27FC236}">
                    <a16:creationId xmlns:a16="http://schemas.microsoft.com/office/drawing/2014/main" id="{2B80DD98-A38A-E925-18BE-0CBFF6FC33B8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4EC731E-9E77-0F58-6474-46737E6A4B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9DB5484-8A8C-E5A4-EE88-9EFB9E9ACDD4}"/>
                </a:ext>
              </a:extLst>
            </p:cNvPr>
            <p:cNvGrpSpPr/>
            <p:nvPr/>
          </p:nvGrpSpPr>
          <p:grpSpPr>
            <a:xfrm>
              <a:off x="7123513" y="3311059"/>
              <a:ext cx="553998" cy="346249"/>
              <a:chOff x="5349188" y="3795043"/>
              <a:chExt cx="553998" cy="346249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6A369C36-D33B-1161-E082-6F5B6176CDD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FAC695E-8719-8CA4-32CE-C15D52256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67" name="순서도: 대체 처리 66">
                <a:extLst>
                  <a:ext uri="{FF2B5EF4-FFF2-40B4-BE49-F238E27FC236}">
                    <a16:creationId xmlns:a16="http://schemas.microsoft.com/office/drawing/2014/main" id="{37DB9CB4-1977-6EAC-46AC-7DF6535B025A}"/>
                  </a:ext>
                </a:extLst>
              </p:cNvPr>
              <p:cNvSpPr/>
              <p:nvPr/>
            </p:nvSpPr>
            <p:spPr>
              <a:xfrm>
                <a:off x="563427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45F96A-E1C6-FBC8-3B33-C32B9BEF01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8104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0B67EB6C-9E73-E66A-62F1-2E86CA3A8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8" y="162643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9" y="3262821"/>
            <a:ext cx="6077734" cy="543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CDCF22E-F658-D8C5-62E4-09F8C5C0F16C}"/>
              </a:ext>
            </a:extLst>
          </p:cNvPr>
          <p:cNvSpPr txBox="1"/>
          <p:nvPr/>
        </p:nvSpPr>
        <p:spPr>
          <a:xfrm>
            <a:off x="570518" y="3369338"/>
            <a:ext cx="3193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DCF22E-F658-D8C5-62E4-09F8C5C0F16C}"/>
              </a:ext>
            </a:extLst>
          </p:cNvPr>
          <p:cNvSpPr txBox="1"/>
          <p:nvPr/>
        </p:nvSpPr>
        <p:spPr>
          <a:xfrm>
            <a:off x="2554927" y="3369338"/>
            <a:ext cx="3193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DCF22E-F658-D8C5-62E4-09F8C5C0F16C}"/>
              </a:ext>
            </a:extLst>
          </p:cNvPr>
          <p:cNvSpPr txBox="1"/>
          <p:nvPr/>
        </p:nvSpPr>
        <p:spPr>
          <a:xfrm>
            <a:off x="4531989" y="3369338"/>
            <a:ext cx="3193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DCF22E-F658-D8C5-62E4-09F8C5C0F16C}"/>
              </a:ext>
            </a:extLst>
          </p:cNvPr>
          <p:cNvSpPr txBox="1"/>
          <p:nvPr/>
        </p:nvSpPr>
        <p:spPr>
          <a:xfrm>
            <a:off x="6494575" y="3369338"/>
            <a:ext cx="3193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5E59F6E-130B-7836-33F6-636ABC7C13BB}"/>
              </a:ext>
            </a:extLst>
          </p:cNvPr>
          <p:cNvGrpSpPr/>
          <p:nvPr/>
        </p:nvGrpSpPr>
        <p:grpSpPr>
          <a:xfrm>
            <a:off x="1763688" y="3656719"/>
            <a:ext cx="847793" cy="537565"/>
            <a:chOff x="6004913" y="1660849"/>
            <a:chExt cx="847793" cy="53756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921F972-6F65-E7AC-9624-1F8E68FA0A67}"/>
                </a:ext>
              </a:extLst>
            </p:cNvPr>
            <p:cNvSpPr/>
            <p:nvPr/>
          </p:nvSpPr>
          <p:spPr bwMode="auto">
            <a:xfrm>
              <a:off x="6004913" y="1833284"/>
              <a:ext cx="66779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406A16AD-2F29-22D6-C586-F3734CB81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0D8B755-2146-7295-A873-33B708006814}"/>
              </a:ext>
            </a:extLst>
          </p:cNvPr>
          <p:cNvGrpSpPr/>
          <p:nvPr/>
        </p:nvGrpSpPr>
        <p:grpSpPr>
          <a:xfrm>
            <a:off x="2782259" y="3656719"/>
            <a:ext cx="847793" cy="537565"/>
            <a:chOff x="6004913" y="1660849"/>
            <a:chExt cx="847793" cy="53756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785490A-A913-8C17-A5B9-585FC1783DE7}"/>
                </a:ext>
              </a:extLst>
            </p:cNvPr>
            <p:cNvSpPr/>
            <p:nvPr/>
          </p:nvSpPr>
          <p:spPr bwMode="auto">
            <a:xfrm>
              <a:off x="6004913" y="1833284"/>
              <a:ext cx="66779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0FB5375B-9157-461A-4C0C-869CBDBED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BD50E89-D7D7-E005-09A8-D8FD2204290E}"/>
              </a:ext>
            </a:extLst>
          </p:cNvPr>
          <p:cNvGrpSpPr/>
          <p:nvPr/>
        </p:nvGrpSpPr>
        <p:grpSpPr>
          <a:xfrm>
            <a:off x="4891189" y="3656719"/>
            <a:ext cx="847793" cy="537565"/>
            <a:chOff x="6004913" y="1660849"/>
            <a:chExt cx="847793" cy="53756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942429A-86B3-2C8B-8FD5-272C418AA8BC}"/>
                </a:ext>
              </a:extLst>
            </p:cNvPr>
            <p:cNvSpPr/>
            <p:nvPr/>
          </p:nvSpPr>
          <p:spPr bwMode="auto">
            <a:xfrm>
              <a:off x="6004913" y="1833284"/>
              <a:ext cx="66779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2.3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268EA2B6-D7B1-8FB0-4CB7-30584D961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3277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42291</TotalTime>
  <Words>829</Words>
  <Application>Microsoft Office PowerPoint</Application>
  <PresentationFormat>화면 슬라이드 쇼(4:3)</PresentationFormat>
  <Paragraphs>271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HY궁서B</vt:lpstr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7397</cp:revision>
  <dcterms:created xsi:type="dcterms:W3CDTF">2008-07-15T12:19:11Z</dcterms:created>
  <dcterms:modified xsi:type="dcterms:W3CDTF">2022-06-23T04:41:53Z</dcterms:modified>
</cp:coreProperties>
</file>