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406" r:id="rId7"/>
    <p:sldId id="1341" r:id="rId8"/>
    <p:sldId id="1385" r:id="rId9"/>
    <p:sldId id="1407" r:id="rId10"/>
    <p:sldId id="1345" r:id="rId11"/>
    <p:sldId id="1386" r:id="rId12"/>
    <p:sldId id="1408" r:id="rId13"/>
    <p:sldId id="1348" r:id="rId14"/>
    <p:sldId id="1388" r:id="rId15"/>
    <p:sldId id="1409" r:id="rId16"/>
    <p:sldId id="1351" r:id="rId17"/>
    <p:sldId id="1389" r:id="rId18"/>
    <p:sldId id="1410" r:id="rId19"/>
    <p:sldId id="1381" r:id="rId20"/>
    <p:sldId id="1391" r:id="rId21"/>
    <p:sldId id="1411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FFFFF"/>
    <a:srgbClr val="D7D2E9"/>
    <a:srgbClr val="C4B9DC"/>
    <a:srgbClr val="FDDAC7"/>
    <a:srgbClr val="C7E9F3"/>
    <a:srgbClr val="CFDBF0"/>
    <a:srgbClr val="FBD2D3"/>
    <a:srgbClr val="BBDECB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3.png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3.png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579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128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61714" y="4946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6149089" y="4953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990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9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grpSp>
        <p:nvGrpSpPr>
          <p:cNvPr id="101" name="그룹 100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122991" y="2679266"/>
            <a:ext cx="1277101" cy="1602238"/>
            <a:chOff x="635306" y="2321943"/>
            <a:chExt cx="1277101" cy="160223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타원 139"/>
          <p:cNvSpPr/>
          <p:nvPr/>
        </p:nvSpPr>
        <p:spPr>
          <a:xfrm>
            <a:off x="5406394" y="3658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04986" y="137084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37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22991" y="2679266"/>
            <a:ext cx="1277101" cy="1602238"/>
            <a:chOff x="635306" y="2321943"/>
            <a:chExt cx="1277101" cy="16022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3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5406394" y="3658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40990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9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grpSp>
        <p:nvGrpSpPr>
          <p:cNvPr id="101" name="그룹 100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122991" y="2679266"/>
            <a:ext cx="1277101" cy="1602238"/>
            <a:chOff x="635306" y="2321943"/>
            <a:chExt cx="1277101" cy="160223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544" y="4145027"/>
              <a:ext cx="6193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3×26</a:t>
              </a:r>
              <a:r>
                <a:rPr lang="ko-KR" altLang="en-US" sz="1600" dirty="0" smtClean="0">
                  <a:latin typeface="+mn-ea"/>
                  <a:ea typeface="+mn-ea"/>
                </a:rPr>
                <a:t>을 계산하려면 </a:t>
              </a:r>
              <a:r>
                <a:rPr lang="en-US" altLang="ko-KR" sz="1600" dirty="0" smtClean="0">
                  <a:latin typeface="+mn-ea"/>
                  <a:ea typeface="+mn-ea"/>
                </a:rPr>
                <a:t>3×6</a:t>
              </a:r>
              <a:r>
                <a:rPr lang="ko-KR" altLang="en-US" sz="1600" dirty="0" smtClean="0">
                  <a:latin typeface="+mn-ea"/>
                  <a:ea typeface="+mn-ea"/>
                </a:rPr>
                <a:t>과 </a:t>
              </a:r>
              <a:r>
                <a:rPr lang="en-US" altLang="ko-KR" sz="1600" dirty="0" smtClean="0">
                  <a:latin typeface="+mn-ea"/>
                  <a:ea typeface="+mn-ea"/>
                </a:rPr>
                <a:t>3×20</a:t>
              </a:r>
              <a:r>
                <a:rPr lang="ko-KR" altLang="en-US" sz="1600" dirty="0" smtClean="0">
                  <a:latin typeface="+mn-ea"/>
                  <a:ea typeface="+mn-ea"/>
                </a:rPr>
                <a:t>을 구해야 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r>
                <a:rPr lang="ko-KR" altLang="en-US" sz="1600" dirty="0" smtClean="0">
                  <a:latin typeface="+mn-ea"/>
                  <a:ea typeface="+mn-ea"/>
                </a:rPr>
                <a:t>즉</a:t>
              </a:r>
              <a:r>
                <a:rPr lang="en-US" altLang="ko-KR" sz="1600" dirty="0" smtClean="0">
                  <a:latin typeface="+mn-ea"/>
                  <a:ea typeface="+mn-ea"/>
                </a:rPr>
                <a:t>, 3×2</a:t>
              </a:r>
              <a:r>
                <a:rPr lang="ko-KR" altLang="en-US" sz="1600" dirty="0" smtClean="0">
                  <a:latin typeface="+mn-ea"/>
                  <a:ea typeface="+mn-ea"/>
                </a:rPr>
                <a:t>가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3×20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이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이라고 해야 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3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418620" y="2708920"/>
            <a:ext cx="1569204" cy="1444480"/>
            <a:chOff x="7211783" y="2543255"/>
            <a:chExt cx="1569204" cy="14444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1        6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341867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02896" y="2708920"/>
            <a:ext cx="1569204" cy="1260140"/>
            <a:chOff x="7211783" y="2543255"/>
            <a:chExt cx="1569204" cy="126014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4499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875" y="29392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8620" y="2708920"/>
            <a:ext cx="1569204" cy="1444480"/>
            <a:chOff x="7211783" y="2543255"/>
            <a:chExt cx="1569204" cy="1444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341867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3902896" y="2708920"/>
            <a:ext cx="1569204" cy="1260140"/>
            <a:chOff x="7211783" y="2543255"/>
            <a:chExt cx="1569204" cy="12601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4499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875" y="29392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63"/>
          <p:cNvSpPr txBox="1"/>
          <p:nvPr/>
        </p:nvSpPr>
        <p:spPr>
          <a:xfrm>
            <a:off x="604986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392306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418620" y="2708920"/>
            <a:ext cx="1569204" cy="1444480"/>
            <a:chOff x="7211783" y="2543255"/>
            <a:chExt cx="1569204" cy="14444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1        6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341867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02896" y="2708920"/>
            <a:ext cx="1569204" cy="1260140"/>
            <a:chOff x="7211783" y="2543255"/>
            <a:chExt cx="1569204" cy="126014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54895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19" y="25432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4499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875" y="29392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207825" y="2952322"/>
            <a:ext cx="6667165" cy="2276878"/>
            <a:chOff x="207825" y="2956980"/>
            <a:chExt cx="6667165" cy="2276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13688"/>
              <a:ext cx="6667165" cy="19321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40414" y="29569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7544" y="3340162"/>
              <a:ext cx="63367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 □</a:t>
              </a:r>
              <a:r>
                <a:rPr lang="en-US" altLang="ko-KR" sz="1600" dirty="0" smtClean="0">
                  <a:latin typeface="+mn-ea"/>
                  <a:ea typeface="+mn-ea"/>
                </a:rPr>
                <a:t>×34</a:t>
              </a:r>
              <a:r>
                <a:rPr lang="ko-KR" altLang="en-US" sz="1600" dirty="0" smtClean="0">
                  <a:latin typeface="+mn-ea"/>
                  <a:ea typeface="+mn-ea"/>
                </a:rPr>
                <a:t>의 일의 자리 수가 </a:t>
              </a:r>
              <a:r>
                <a:rPr lang="en-US" altLang="ko-KR" sz="1600" dirty="0" smtClean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위의  □에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4 </a:t>
              </a:r>
              <a:r>
                <a:rPr lang="ko-KR" altLang="en-US" sz="1600" dirty="0" smtClean="0">
                  <a:latin typeface="+mn-ea"/>
                  <a:ea typeface="+mn-ea"/>
                </a:rPr>
                <a:t>또는 </a:t>
              </a:r>
              <a:r>
                <a:rPr lang="en-US" altLang="ko-KR" sz="1600" dirty="0" smtClean="0">
                  <a:latin typeface="+mn-ea"/>
                  <a:ea typeface="+mn-ea"/>
                </a:rPr>
                <a:t>9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계산 결과의 백의 자리 수가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 4×34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136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아래  □에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□</a:t>
              </a:r>
              <a:r>
                <a:rPr lang="en-US" altLang="ko-KR" sz="1600" dirty="0" smtClean="0">
                  <a:latin typeface="+mn-ea"/>
                  <a:ea typeface="+mn-ea"/>
                </a:rPr>
                <a:t>×</a:t>
              </a:r>
              <a:r>
                <a:rPr lang="ko-KR" altLang="en-US" sz="1600" dirty="0" smtClean="0">
                  <a:latin typeface="+mn-ea"/>
                  <a:ea typeface="+mn-ea"/>
                </a:rPr>
                <a:t>□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의 일의 자리 수가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곱해지는 수의 □에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1 </a:t>
              </a:r>
              <a:r>
                <a:rPr lang="ko-KR" altLang="en-US" sz="1600" dirty="0" smtClean="0">
                  <a:latin typeface="+mn-ea"/>
                  <a:ea typeface="+mn-ea"/>
                </a:rPr>
                <a:t>또는 </a:t>
              </a:r>
              <a:r>
                <a:rPr lang="en-US" altLang="ko-KR" sz="1600" dirty="0" smtClean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계산 결과가 세 자리 수이므로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6× </a:t>
              </a:r>
              <a:r>
                <a:rPr lang="ko-KR" altLang="en-US" sz="1600" dirty="0" smtClean="0">
                  <a:latin typeface="+mn-ea"/>
                  <a:ea typeface="+mn-ea"/>
                </a:rPr>
                <a:t>□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168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곱하는 수의 □ 에 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60185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31" y="3370890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93" y="3869935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7" y="4126395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4123528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23" y="4105306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1" y="4598647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33" y="4598647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3" y="3418863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9" y="4167623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38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61438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탈 수 있는 놀이 기구가 하루에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운행합니다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동안 놀이 기구에 탈 수 있는 사람은 모두 몇 명일까요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40730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23" y="462083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64" y="45964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760237" y="4609322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3982" y="44230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19615" y="46000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432" y="4413808"/>
            <a:ext cx="360000" cy="355000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5043195" y="461680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1349" y="2543707"/>
            <a:ext cx="2892136" cy="1835727"/>
          </a:xfrm>
          <a:prstGeom prst="rect">
            <a:avLst/>
          </a:prstGeom>
        </p:spPr>
      </p:pic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813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\lesson01\ops\ms_lesson01\images\ms_32_1_05_06_01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탈 수 있는 놀이 기구가 하루에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운행합니다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동안 놀이 기구에 탈 수 있는 사람은 모두 몇 명일까요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6×39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64" name="TextBox 43"/>
          <p:cNvSpPr txBox="1"/>
          <p:nvPr/>
        </p:nvSpPr>
        <p:spPr>
          <a:xfrm>
            <a:off x="3645892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탈 수 있는 놀이 기구가 하루에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운행합니다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동안 놀이 기구에 탈 수 있는 사람은 모두 몇 명일까요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23" y="462083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64" y="45964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760237" y="4609322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3982" y="44230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19615" y="46000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432" y="4413808"/>
            <a:ext cx="360000" cy="355000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5043195" y="461680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1349" y="2543707"/>
            <a:ext cx="2892136" cy="1835727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번에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명이 탈 수 있는 놀이 기구가 하루에 </a:t>
              </a:r>
              <a:r>
                <a:rPr lang="en-US" altLang="ko-KR" sz="1600" dirty="0" smtClean="0">
                  <a:latin typeface="+mn-ea"/>
                  <a:ea typeface="+mn-ea"/>
                </a:rPr>
                <a:t>27</a:t>
              </a:r>
              <a:r>
                <a:rPr lang="ko-KR" altLang="en-US" sz="1600" dirty="0" smtClean="0">
                  <a:latin typeface="+mn-ea"/>
                  <a:ea typeface="+mn-ea"/>
                </a:rPr>
                <a:t>번 운행하므로 하루 동안 놀이 기구에 탈 수 있는 사람은 </a:t>
              </a:r>
              <a:r>
                <a:rPr lang="en-US" altLang="ko-KR" sz="1600" dirty="0" smtClean="0">
                  <a:latin typeface="+mn-ea"/>
                  <a:ea typeface="+mn-ea"/>
                </a:rPr>
                <a:t>8×27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216(</a:t>
              </a:r>
              <a:r>
                <a:rPr lang="ko-KR" altLang="en-US" sz="1600" dirty="0" smtClean="0">
                  <a:latin typeface="+mn-ea"/>
                  <a:ea typeface="+mn-ea"/>
                </a:rPr>
                <a:t>명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6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가장 작은 수는 얼마인지 구하는 풀이 과정을 쓰고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3214" y="4707973"/>
            <a:ext cx="4728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4744877"/>
            <a:ext cx="360000" cy="355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363214" y="3376889"/>
            <a:ext cx="5419902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차례대로 수를 넣어 계산하면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186, 6×32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192, 6×35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 ···, 6×35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 6×36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 안에 들어갈 수 있는 가장 작은 수는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67" y="3837993"/>
            <a:ext cx="360000" cy="355000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25" y="340348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5963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64529" y="2492896"/>
            <a:ext cx="2866455" cy="75940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</a:t>
            </a:r>
            <a:r>
              <a:rPr lang="en-US" altLang="ko-KR" sz="1900" dirty="0" smtClean="0">
                <a:solidFill>
                  <a:schemeClr val="tx1"/>
                </a:solidFill>
              </a:rPr>
              <a:t>×3    &gt;210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09" y="16368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76" y="2705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" y="3356992"/>
            <a:ext cx="586541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8" y="472480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26" y="341210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20" y="398529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가장 작은 수는 얼마인지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09" y="136960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2464529" y="2492896"/>
            <a:ext cx="2866455" cy="75940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4×1    &gt;64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2705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513434" y="3904235"/>
            <a:ext cx="4728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107" y="39339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가장 작은 수는 얼마인지 구하는 풀이 과정을 쓰고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3214" y="4707973"/>
            <a:ext cx="4728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4744877"/>
            <a:ext cx="360000" cy="355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363214" y="3376889"/>
            <a:ext cx="5419902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차례대로 수를 넣어 계산하면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186, 6×32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192, 6×35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 ···, 6×35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 6×36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 안에 들어갈 수 있는 가장 작은 수는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67" y="3837993"/>
            <a:ext cx="360000" cy="355000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25" y="340348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464529" y="2492896"/>
            <a:ext cx="2866455" cy="75940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</a:t>
            </a:r>
            <a:r>
              <a:rPr lang="en-US" altLang="ko-KR" sz="1900" dirty="0" smtClean="0">
                <a:solidFill>
                  <a:schemeClr val="tx1"/>
                </a:solidFill>
              </a:rPr>
              <a:t>×3    &gt;210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09" y="16368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76" y="2705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" y="3356992"/>
            <a:ext cx="586541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8" y="472480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26" y="341210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20" y="398529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안에 들어갈 수 있는 수를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부터 </a:t>
              </a:r>
              <a:r>
                <a:rPr lang="en-US" altLang="ko-KR" sz="1600" dirty="0" smtClean="0">
                  <a:latin typeface="+mn-ea"/>
                  <a:ea typeface="+mn-ea"/>
                </a:rPr>
                <a:t>9</a:t>
              </a:r>
              <a:r>
                <a:rPr lang="ko-KR" altLang="en-US" sz="1600" dirty="0" smtClean="0">
                  <a:latin typeface="+mn-ea"/>
                  <a:ea typeface="+mn-ea"/>
                </a:rPr>
                <a:t>까지 차례대로 넣어 알맞은 수를 찾을 수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52273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2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8883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\lesson01\ops\ms_lesson01\images\ms_32_1_05_01_01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71762"/>
            <a:ext cx="6276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156" y="3151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40" y="315819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15795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56929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156" y="3151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40" y="315819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15795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56929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156" y="3151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40" y="315819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15795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56929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en-US" altLang="ko-KR" sz="1600" dirty="0" smtClean="0">
                  <a:latin typeface="+mn-ea"/>
                  <a:ea typeface="+mn-ea"/>
                </a:rPr>
                <a:t>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6, 2×60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120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120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126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93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2699792" y="2835684"/>
            <a:ext cx="1584176" cy="1318228"/>
            <a:chOff x="7211783" y="2671681"/>
            <a:chExt cx="1584176" cy="131822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25629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>
            <a:off x="4665040" y="2834022"/>
            <a:ext cx="1563144" cy="1318228"/>
            <a:chOff x="7211783" y="2671681"/>
            <a:chExt cx="1563144" cy="13182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0459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406288"/>
            <a:ext cx="357006" cy="34077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그룹 52"/>
          <p:cNvGrpSpPr/>
          <p:nvPr/>
        </p:nvGrpSpPr>
        <p:grpSpPr>
          <a:xfrm>
            <a:off x="2699792" y="2835684"/>
            <a:ext cx="1584176" cy="1318228"/>
            <a:chOff x="7211783" y="2671681"/>
            <a:chExt cx="1584176" cy="13182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25629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4665040" y="2834022"/>
            <a:ext cx="1563144" cy="1318228"/>
            <a:chOff x="7211783" y="2671681"/>
            <a:chExt cx="1563144" cy="13182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0459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Box 111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605207" cy="1318228"/>
            <a:chOff x="7211783" y="2671681"/>
            <a:chExt cx="1605207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2699792" y="2835684"/>
            <a:ext cx="1605207" cy="1318228"/>
            <a:chOff x="7211783" y="2671681"/>
            <a:chExt cx="1605207" cy="131822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>
            <a:off x="4665040" y="2834022"/>
            <a:ext cx="1605207" cy="1318228"/>
            <a:chOff x="7211783" y="2671681"/>
            <a:chExt cx="1605207" cy="13182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207825" y="3356992"/>
            <a:ext cx="6667165" cy="1836204"/>
            <a:chOff x="207825" y="3397654"/>
            <a:chExt cx="6667165" cy="183620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551931"/>
              <a:ext cx="6667165" cy="14938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39765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475656" y="3717032"/>
            <a:ext cx="953638" cy="1137620"/>
            <a:chOff x="827896" y="3391515"/>
            <a:chExt cx="953638" cy="1137620"/>
          </a:xfrm>
        </p:grpSpPr>
        <p:grpSp>
          <p:nvGrpSpPr>
            <p:cNvPr id="82" name="그룹 81"/>
            <p:cNvGrpSpPr/>
            <p:nvPr/>
          </p:nvGrpSpPr>
          <p:grpSpPr>
            <a:xfrm>
              <a:off x="827896" y="3391515"/>
              <a:ext cx="953638" cy="1137620"/>
              <a:chOff x="958966" y="2141923"/>
              <a:chExt cx="953638" cy="1137620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459226" y="2141923"/>
                <a:ext cx="219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3" name="직선 연결선 82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" name="그룹 163"/>
          <p:cNvGrpSpPr/>
          <p:nvPr/>
        </p:nvGrpSpPr>
        <p:grpSpPr>
          <a:xfrm>
            <a:off x="2951820" y="3717032"/>
            <a:ext cx="953638" cy="1137620"/>
            <a:chOff x="827896" y="3391515"/>
            <a:chExt cx="953638" cy="1137620"/>
          </a:xfrm>
        </p:grpSpPr>
        <p:grpSp>
          <p:nvGrpSpPr>
            <p:cNvPr id="165" name="그룹 164"/>
            <p:cNvGrpSpPr/>
            <p:nvPr/>
          </p:nvGrpSpPr>
          <p:grpSpPr>
            <a:xfrm>
              <a:off x="827896" y="3391515"/>
              <a:ext cx="953638" cy="1137620"/>
              <a:chOff x="958966" y="2141923"/>
              <a:chExt cx="953638" cy="1137620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459226" y="2141923"/>
                <a:ext cx="219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5" name="그룹 174"/>
          <p:cNvGrpSpPr/>
          <p:nvPr/>
        </p:nvGrpSpPr>
        <p:grpSpPr>
          <a:xfrm>
            <a:off x="4427984" y="3717032"/>
            <a:ext cx="953638" cy="1137620"/>
            <a:chOff x="827896" y="3391515"/>
            <a:chExt cx="953638" cy="1137620"/>
          </a:xfrm>
        </p:grpSpPr>
        <p:grpSp>
          <p:nvGrpSpPr>
            <p:cNvPr id="176" name="그룹 175"/>
            <p:cNvGrpSpPr/>
            <p:nvPr/>
          </p:nvGrpSpPr>
          <p:grpSpPr>
            <a:xfrm>
              <a:off x="827896" y="3391515"/>
              <a:ext cx="953638" cy="1137620"/>
              <a:chOff x="958966" y="2141923"/>
              <a:chExt cx="953638" cy="1137620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459226" y="2141923"/>
                <a:ext cx="219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77" name="직선 연결선 176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73674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41782</TotalTime>
  <Words>1975</Words>
  <Application>Microsoft Office PowerPoint</Application>
  <PresentationFormat>화면 슬라이드 쇼(4:3)</PresentationFormat>
  <Paragraphs>604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7294</cp:revision>
  <dcterms:created xsi:type="dcterms:W3CDTF">2008-07-15T12:19:11Z</dcterms:created>
  <dcterms:modified xsi:type="dcterms:W3CDTF">2022-05-19T01:29:29Z</dcterms:modified>
</cp:coreProperties>
</file>