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418" r:id="rId7"/>
    <p:sldId id="1341" r:id="rId8"/>
    <p:sldId id="1385" r:id="rId9"/>
    <p:sldId id="1419" r:id="rId10"/>
    <p:sldId id="1345" r:id="rId11"/>
    <p:sldId id="1386" r:id="rId12"/>
    <p:sldId id="1420" r:id="rId13"/>
    <p:sldId id="1348" r:id="rId14"/>
    <p:sldId id="1388" r:id="rId15"/>
    <p:sldId id="1421" r:id="rId16"/>
    <p:sldId id="1351" r:id="rId17"/>
    <p:sldId id="1389" r:id="rId18"/>
    <p:sldId id="1422" r:id="rId19"/>
    <p:sldId id="1381" r:id="rId20"/>
    <p:sldId id="1391" r:id="rId21"/>
    <p:sldId id="142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FFFFF"/>
    <a:srgbClr val="D7D2E9"/>
    <a:srgbClr val="C4B9DC"/>
    <a:srgbClr val="FDDAC7"/>
    <a:srgbClr val="C7E9F3"/>
    <a:srgbClr val="CFDBF0"/>
    <a:srgbClr val="FBD2D3"/>
    <a:srgbClr val="BBDECB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2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777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43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61714" y="4946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6149089" y="4953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1264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04986" y="1614245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4995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1002176" y="2348880"/>
            <a:ext cx="2274796" cy="2471341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7" y="231287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818" y="2735689"/>
            <a:ext cx="1943100" cy="168592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796342" y="3353082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23603" y="395528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71360" y="3953275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60" y="2727672"/>
            <a:ext cx="1943100" cy="168592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666575" y="3345065"/>
            <a:ext cx="768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62845" y="3947271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10602" y="394525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59" y="31299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04986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38780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1002176" y="2348880"/>
            <a:ext cx="2274796" cy="2471341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7" y="231287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818" y="2735689"/>
            <a:ext cx="1943100" cy="168592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796342" y="3353082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23603" y="395528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71360" y="3953275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9060" y="2727672"/>
            <a:ext cx="1943100" cy="168592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666575" y="3345065"/>
            <a:ext cx="768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3773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62845" y="3947271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0602" y="394525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59" y="31299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7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4561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04986" y="1614245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4995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1002176" y="2348880"/>
            <a:ext cx="2274796" cy="2471341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7" y="231287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818" y="2735689"/>
            <a:ext cx="1943100" cy="168592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796342" y="3353082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23603" y="395528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71360" y="3953275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60" y="2727672"/>
            <a:ext cx="1943100" cy="168592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666575" y="3345065"/>
            <a:ext cx="768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62845" y="3947271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10602" y="3945258"/>
            <a:ext cx="61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59" y="31299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07825" y="3411748"/>
            <a:ext cx="6667165" cy="1781448"/>
            <a:chOff x="207825" y="3452410"/>
            <a:chExt cx="6667165" cy="17814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13678"/>
              <a:ext cx="6667165" cy="1432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5241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544" y="4073019"/>
              <a:ext cx="6193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에서 아래 두 수를 곱한 결과가 위에 있는 수이므로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76×29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2204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4" y="403835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7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85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40990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12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7 4 2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247964" y="2679266"/>
            <a:ext cx="1277101" cy="1602238"/>
            <a:chOff x="635306" y="2321943"/>
            <a:chExt cx="1277101" cy="160223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2931829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3 1 8 0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3533296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3 6 0 4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5463594" y="3682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640990" y="134939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8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3 3 6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247964" y="2679266"/>
            <a:ext cx="1277101" cy="1602238"/>
            <a:chOff x="635306" y="2321943"/>
            <a:chExt cx="1277101" cy="160223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2931829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3 3 6 0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3533296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3 5 8 4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타원 105"/>
          <p:cNvSpPr/>
          <p:nvPr/>
        </p:nvSpPr>
        <p:spPr>
          <a:xfrm>
            <a:off x="5502799" y="3683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40990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12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7 4 2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247964" y="2679266"/>
            <a:ext cx="1277101" cy="1602238"/>
            <a:chOff x="635306" y="2321943"/>
            <a:chExt cx="1277101" cy="160223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6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2931829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3 1 8 0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40299" y="3533296"/>
              <a:ext cx="95441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3 6 0 4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5556508" y="3682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7544" y="426175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53×60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318</a:t>
              </a:r>
              <a:r>
                <a:rPr lang="ko-KR" altLang="en-US" sz="1600" dirty="0" smtClean="0">
                  <a:latin typeface="+mn-ea"/>
                  <a:ea typeface="+mn-ea"/>
                </a:rPr>
                <a:t>이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3180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4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61438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9583" y="5207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과자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개씩을 담아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과자는 모두 몇 개를 준비해야 할까요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36×65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78" name="TextBox 43"/>
          <p:cNvSpPr txBox="1"/>
          <p:nvPr/>
        </p:nvSpPr>
        <p:spPr>
          <a:xfrm>
            <a:off x="3599892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07489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호두과자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담을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호두과자는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몇 개 준비해야 할까요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72×45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41" name="TextBox 43"/>
          <p:cNvSpPr txBox="1"/>
          <p:nvPr/>
        </p:nvSpPr>
        <p:spPr>
          <a:xfrm>
            <a:off x="3599892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과자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개씩을 담아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과자는 모두 몇 개를 준비해야 할까요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36×65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78" name="TextBox 43"/>
          <p:cNvSpPr txBox="1"/>
          <p:nvPr/>
        </p:nvSpPr>
        <p:spPr>
          <a:xfrm>
            <a:off x="3599892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상자에 담을 과자가 </a:t>
              </a:r>
              <a:r>
                <a:rPr lang="en-US" altLang="ko-KR" sz="1600" dirty="0" smtClean="0">
                  <a:latin typeface="+mn-ea"/>
                  <a:ea typeface="+mn-ea"/>
                </a:rPr>
                <a:t>36</a:t>
              </a:r>
              <a:r>
                <a:rPr lang="ko-KR" altLang="en-US" sz="1600" dirty="0" smtClean="0">
                  <a:latin typeface="+mn-ea"/>
                  <a:ea typeface="+mn-ea"/>
                </a:rPr>
                <a:t>개이고 </a:t>
              </a:r>
              <a:r>
                <a:rPr lang="en-US" altLang="ko-KR" sz="1600" dirty="0" smtClean="0">
                  <a:latin typeface="+mn-ea"/>
                  <a:ea typeface="+mn-ea"/>
                </a:rPr>
                <a:t>65</a:t>
              </a:r>
              <a:r>
                <a:rPr lang="ko-KR" altLang="en-US" sz="1600" dirty="0" smtClean="0">
                  <a:latin typeface="+mn-ea"/>
                  <a:ea typeface="+mn-ea"/>
                </a:rPr>
                <a:t>상자를 만들어야 하므로 준비 해야 할 과자는 모두 </a:t>
              </a:r>
              <a:r>
                <a:rPr lang="en-US" altLang="ko-KR" sz="1600" dirty="0" smtClean="0">
                  <a:latin typeface="+mn-ea"/>
                  <a:ea typeface="+mn-ea"/>
                </a:rPr>
                <a:t>36×65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2340(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 번씩만 사용하여 계산 결과가 가장 큰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5963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295" y="1529493"/>
            <a:ext cx="352425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3351" y="1534255"/>
            <a:ext cx="35242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928" y="1534254"/>
            <a:ext cx="342900" cy="409575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2627784" y="2739229"/>
            <a:ext cx="1713727" cy="1685142"/>
            <a:chOff x="7186262" y="2302593"/>
            <a:chExt cx="1713727" cy="168514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</a:t>
              </a:r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186262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49072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679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186262" y="3418674"/>
              <a:ext cx="151723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1   8   2   5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51871" y="248830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865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5204" y="292035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66" y="29913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9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302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card_01.svg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card_02.svg / card_03.svg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564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 번씩만 사용하여 계산 결과가 가장 큰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27784" y="2739229"/>
            <a:ext cx="1713727" cy="1685142"/>
            <a:chOff x="7186262" y="2302593"/>
            <a:chExt cx="1713727" cy="16851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</a:t>
              </a:r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186262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49072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679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186262" y="3418674"/>
              <a:ext cx="151723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2   2   4   0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51871" y="248830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865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5204" y="292035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66" y="29913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446" y="1251360"/>
            <a:ext cx="3524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7656" y="1251360"/>
            <a:ext cx="352425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2102" y="1251360"/>
            <a:ext cx="342900" cy="419100"/>
          </a:xfrm>
          <a:prstGeom prst="rect">
            <a:avLst/>
          </a:prstGeom>
        </p:spPr>
      </p:pic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161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card_04.svg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card_05.svg / card_06.svg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 번씩만 사용하여 계산 결과가 가장 큰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549" y="1529493"/>
            <a:ext cx="352425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7347" y="1534255"/>
            <a:ext cx="35242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3305" y="1534254"/>
            <a:ext cx="342900" cy="409575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2627784" y="2739229"/>
            <a:ext cx="1713727" cy="1685142"/>
            <a:chOff x="7186262" y="2302593"/>
            <a:chExt cx="1713727" cy="168514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</a:t>
              </a:r>
              <a:r>
                <a:rPr lang="en-US" altLang="ko-KR" sz="1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186262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4803" y="249072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679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186262" y="3418674"/>
              <a:ext cx="151723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1   8   2   5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22" y="373001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51871" y="248830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865" y="23025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65204" y="292035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66" y="29913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5536" y="4261750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수 카드로 만든 계산 결과가 가장 큰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곱셈식은</a:t>
              </a: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73×25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1825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8397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9" y="2433637"/>
            <a:ext cx="63150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828397" y="2312876"/>
            <a:ext cx="1766607" cy="2370636"/>
            <a:chOff x="928298" y="2108175"/>
            <a:chExt cx="1766607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35597" y="3825044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7" y="294386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8" y="276112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353" y="293806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524" y="275532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54546" y="336831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98" y="320158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825" y="36060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7" y="3643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47120" y="389884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36" y="4208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15795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56929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828397" y="2312876"/>
            <a:ext cx="1766607" cy="2370636"/>
            <a:chOff x="928298" y="2108175"/>
            <a:chExt cx="1766607" cy="23706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8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35597" y="3825044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3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7" y="294386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8" y="276112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353" y="293806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524" y="275532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54546" y="336831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98" y="320158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825" y="36060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7" y="3643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47120" y="389884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36" y="4208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15795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56929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828397" y="2312876"/>
            <a:ext cx="1766607" cy="2370636"/>
            <a:chOff x="928298" y="2108175"/>
            <a:chExt cx="1766607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35597" y="3825044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7" y="294386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8" y="276112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353" y="293806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524" y="275532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54546" y="336831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98" y="320158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825" y="36060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7" y="3643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47120" y="3898849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36" y="4208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15795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56929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26</a:t>
              </a:r>
              <a:r>
                <a:rPr lang="ko-KR" altLang="en-US" sz="1600" dirty="0" smtClean="0">
                  <a:latin typeface="+mn-ea"/>
                  <a:ea typeface="+mn-ea"/>
                </a:rPr>
                <a:t>과 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을 곱한 값과 </a:t>
              </a:r>
              <a:r>
                <a:rPr lang="en-US" altLang="ko-KR" sz="1600" dirty="0" smtClean="0">
                  <a:latin typeface="+mn-ea"/>
                  <a:ea typeface="+mn-ea"/>
                </a:rPr>
                <a:t>26</a:t>
              </a:r>
              <a:r>
                <a:rPr lang="ko-KR" altLang="en-US" sz="1600" dirty="0" smtClean="0">
                  <a:latin typeface="+mn-ea"/>
                  <a:ea typeface="+mn-ea"/>
                </a:rPr>
                <a:t>과 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을 곱한 값을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26×7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182, 26×60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1560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182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1560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1742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3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2807804" y="2834022"/>
            <a:ext cx="1563144" cy="1318229"/>
            <a:chOff x="7211783" y="2671681"/>
            <a:chExt cx="1563144" cy="131822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6   7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7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그룹 130"/>
          <p:cNvGrpSpPr/>
          <p:nvPr/>
        </p:nvGrpSpPr>
        <p:grpSpPr>
          <a:xfrm>
            <a:off x="4809056" y="2834184"/>
            <a:ext cx="1563144" cy="1318229"/>
            <a:chOff x="7211783" y="2671681"/>
            <a:chExt cx="1563144" cy="131822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7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406288"/>
            <a:ext cx="357006" cy="34077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665040" y="2834022"/>
            <a:ext cx="1563144" cy="1318229"/>
            <a:chOff x="7211783" y="2671681"/>
            <a:chExt cx="1563144" cy="131822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2843808" y="2834184"/>
            <a:ext cx="1563144" cy="1318229"/>
            <a:chOff x="7211783" y="2671681"/>
            <a:chExt cx="1563144" cy="131822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>
            <a:off x="1022576" y="2834346"/>
            <a:ext cx="1563144" cy="1318229"/>
            <a:chOff x="7211783" y="2671681"/>
            <a:chExt cx="1563144" cy="131822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2807804" y="2834022"/>
            <a:ext cx="1563144" cy="1318229"/>
            <a:chOff x="7211783" y="2671681"/>
            <a:chExt cx="1563144" cy="131822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6   7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7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그룹 130"/>
          <p:cNvGrpSpPr/>
          <p:nvPr/>
        </p:nvGrpSpPr>
        <p:grpSpPr>
          <a:xfrm>
            <a:off x="4809056" y="2834184"/>
            <a:ext cx="1563144" cy="1318229"/>
            <a:chOff x="7211783" y="2671681"/>
            <a:chExt cx="1563144" cy="131822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7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207825" y="2962031"/>
            <a:ext cx="6667165" cy="2231165"/>
            <a:chOff x="207825" y="3002693"/>
            <a:chExt cx="6667165" cy="22311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58873"/>
              <a:ext cx="6667165" cy="18869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7746" y="30026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9" name="직각 삼각형 9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295636" y="3320988"/>
            <a:ext cx="953638" cy="1533883"/>
            <a:chOff x="827896" y="3571535"/>
            <a:chExt cx="953638" cy="1533883"/>
          </a:xfrm>
        </p:grpSpPr>
        <p:grpSp>
          <p:nvGrpSpPr>
            <p:cNvPr id="102" name="그룹 101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2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2 2 8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7 6 0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9 8 8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5" name="그룹 134"/>
          <p:cNvGrpSpPr/>
          <p:nvPr/>
        </p:nvGrpSpPr>
        <p:grpSpPr>
          <a:xfrm>
            <a:off x="2934286" y="3320988"/>
            <a:ext cx="953864" cy="1533883"/>
            <a:chOff x="827896" y="3571535"/>
            <a:chExt cx="953864" cy="1533883"/>
          </a:xfrm>
        </p:grpSpPr>
        <p:grpSp>
          <p:nvGrpSpPr>
            <p:cNvPr id="136" name="그룹 135"/>
            <p:cNvGrpSpPr/>
            <p:nvPr/>
          </p:nvGrpSpPr>
          <p:grpSpPr>
            <a:xfrm>
              <a:off x="827896" y="3571535"/>
              <a:ext cx="953864" cy="1533883"/>
              <a:chOff x="958966" y="2321943"/>
              <a:chExt cx="953864" cy="1533883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84512" y="2931829"/>
                <a:ext cx="82831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2 0 1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4 6 9 0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84512" y="3508112"/>
                <a:ext cx="82831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4 8 9 1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37" name="직선 연결선 136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>
              <a:off x="989446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6" name="그룹 175"/>
          <p:cNvGrpSpPr/>
          <p:nvPr/>
        </p:nvGrpSpPr>
        <p:grpSpPr>
          <a:xfrm>
            <a:off x="4554240" y="3320988"/>
            <a:ext cx="953864" cy="1533883"/>
            <a:chOff x="827896" y="3571535"/>
            <a:chExt cx="953864" cy="1533883"/>
          </a:xfrm>
        </p:grpSpPr>
        <p:grpSp>
          <p:nvGrpSpPr>
            <p:cNvPr id="177" name="그룹 176"/>
            <p:cNvGrpSpPr/>
            <p:nvPr/>
          </p:nvGrpSpPr>
          <p:grpSpPr>
            <a:xfrm>
              <a:off x="827896" y="3571535"/>
              <a:ext cx="953864" cy="1533883"/>
              <a:chOff x="958966" y="2321943"/>
              <a:chExt cx="953864" cy="1533883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7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84512" y="2931829"/>
                <a:ext cx="82831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1 9 6 0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84512" y="3508112"/>
                <a:ext cx="82831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2 0 1 6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78" name="직선 연결선 177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989446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251056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42090</TotalTime>
  <Words>2013</Words>
  <Application>Microsoft Office PowerPoint</Application>
  <PresentationFormat>화면 슬라이드 쇼(4:3)</PresentationFormat>
  <Paragraphs>640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7317</cp:revision>
  <dcterms:created xsi:type="dcterms:W3CDTF">2008-07-15T12:19:11Z</dcterms:created>
  <dcterms:modified xsi:type="dcterms:W3CDTF">2022-05-19T08:25:01Z</dcterms:modified>
</cp:coreProperties>
</file>