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73" r:id="rId6"/>
    <p:sldId id="1374" r:id="rId7"/>
    <p:sldId id="1375" r:id="rId8"/>
    <p:sldId id="1376" r:id="rId9"/>
    <p:sldId id="1361" r:id="rId10"/>
    <p:sldId id="1377" r:id="rId11"/>
    <p:sldId id="1378" r:id="rId12"/>
    <p:sldId id="1315" r:id="rId13"/>
    <p:sldId id="1360" r:id="rId14"/>
    <p:sldId id="137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9900"/>
    <a:srgbClr val="FFD0E4"/>
    <a:srgbClr val="FFFFFF"/>
    <a:srgbClr val="E1EEC4"/>
    <a:srgbClr val="AE7C65"/>
    <a:srgbClr val="FFFFCC"/>
    <a:srgbClr val="F27712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1" d="100"/>
          <a:sy n="111" d="100"/>
        </p:scale>
        <p:origin x="-486" y="-7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58A2CD4B-DA2B-4269-97C4-AA4D9AEDDD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621A9AFE-3AA0-4DF5-96B3-31EDA8A189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="" xmlns:a16="http://schemas.microsoft.com/office/drawing/2014/main" id="{5BE6F58E-3978-4849-B8CB-F34AC1A526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9215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150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844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D8F00BF2-FBDC-404E-9341-14F27CDEB61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97533" y="3143513"/>
            <a:ext cx="969787" cy="3734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30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2" y="1710209"/>
            <a:ext cx="672328" cy="38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10338" y="1710595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40719" y="3143513"/>
            <a:ext cx="969787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12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569441" y="3143513"/>
            <a:ext cx="93248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3333637" y="3153658"/>
            <a:ext cx="32403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4581930" y="3144133"/>
            <a:ext cx="6313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>
            <a:stCxn id="82" idx="2"/>
          </p:cNvCxnSpPr>
          <p:nvPr/>
        </p:nvCxnSpPr>
        <p:spPr bwMode="auto">
          <a:xfrm flipH="1">
            <a:off x="2882426" y="3516935"/>
            <a:ext cx="1" cy="238646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 flipH="1">
            <a:off x="4125612" y="3518788"/>
            <a:ext cx="1" cy="238646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모서리가 둥근 직사각형 79"/>
          <p:cNvSpPr/>
          <p:nvPr/>
        </p:nvSpPr>
        <p:spPr>
          <a:xfrm>
            <a:off x="2397533" y="3736531"/>
            <a:ext cx="969787" cy="375275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</a:rPr>
              <a:t>10</a:t>
            </a:r>
            <a:r>
              <a:rPr lang="en-US" altLang="ko-KR" sz="1900" dirty="0" smtClean="0">
                <a:solidFill>
                  <a:schemeClr val="tx1"/>
                </a:solidFill>
              </a:rPr>
              <a:t>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40718" y="3738384"/>
            <a:ext cx="969787" cy="375275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rgbClr val="FF0000"/>
                </a:solidFill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</a:rPr>
              <a:t>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353658" y="2926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249264" y="3628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3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7D87ACC-F110-408C-B82D-7FBDA13C25B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2" y="1710209"/>
            <a:ext cx="672328" cy="38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10338" y="1710595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64069"/>
              </p:ext>
            </p:extLst>
          </p:nvPr>
        </p:nvGraphicFramePr>
        <p:xfrm>
          <a:off x="1475656" y="2798936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 bwMode="auto">
              <a:xfrm>
                <a:off x="2474812" y="3528789"/>
                <a:ext cx="972301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1" lang="en-US" altLang="ko-KR" sz="19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  <a:ea typeface="맑은 고딕" pitchFamily="50" charset="-127"/>
                      </a:rPr>
                      <m:t>···</m:t>
                    </m:r>
                  </m:oMath>
                </a14:m>
                <a:r>
                  <a:rPr kumimoji="1" lang="en-US" altLang="ko-KR" sz="160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kumimoji="1" lang="en-US" altLang="ko-KR" sz="190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kumimoji="1" lang="en-US" altLang="ko-KR" sz="1900" i="0" u="none" strike="noStrike" cap="none" normalizeH="0" baseline="0" dirty="0" smtClean="0">
                    <a:ln>
                      <a:noFill/>
                    </a:ln>
                    <a:effectLst/>
                    <a:latin typeface="맑은 고딕" pitchFamily="50" charset="-127"/>
                    <a:ea typeface="맑은 고딕" pitchFamily="50" charset="-127"/>
                  </a:rPr>
                  <a:t>×5</a:t>
                </a:r>
                <a:endPara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4812" y="3528789"/>
                <a:ext cx="972301" cy="365130"/>
              </a:xfrm>
              <a:prstGeom prst="rect">
                <a:avLst/>
              </a:prstGeom>
              <a:blipFill rotWithShape="1">
                <a:blip r:embed="rId5"/>
                <a:stretch>
                  <a:fillRect l="-5031" t="-10000" b="-3166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 bwMode="auto">
              <a:xfrm>
                <a:off x="2465287" y="3922489"/>
                <a:ext cx="972301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1" lang="en-US" altLang="ko-KR" sz="19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  <a:ea typeface="맑은 고딕" pitchFamily="50" charset="-127"/>
                      </a:rPr>
                      <m:t>···</m:t>
                    </m:r>
                  </m:oMath>
                </a14:m>
                <a:r>
                  <a:rPr kumimoji="1" lang="en-US" altLang="ko-KR" sz="1900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kumimoji="1" lang="en-US" altLang="ko-KR" sz="1900" i="0" u="none" strike="noStrike" cap="none" normalizeH="0" baseline="0" dirty="0" smtClean="0">
                    <a:ln>
                      <a:noFill/>
                    </a:ln>
                    <a:effectLst/>
                    <a:latin typeface="맑은 고딕" pitchFamily="50" charset="-127"/>
                    <a:ea typeface="맑은 고딕" pitchFamily="50" charset="-127"/>
                  </a:rPr>
                  <a:t>×5</a:t>
                </a:r>
                <a:endPara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5287" y="3922489"/>
                <a:ext cx="972301" cy="365130"/>
              </a:xfrm>
              <a:prstGeom prst="rect">
                <a:avLst/>
              </a:prstGeom>
              <a:blipFill rotWithShape="1">
                <a:blip r:embed="rId6"/>
                <a:stretch>
                  <a:fillRect l="-4375" t="-10000" b="-3166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60" y="3517277"/>
            <a:ext cx="348064" cy="33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650900" y="3270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8939"/>
              </p:ext>
            </p:extLst>
          </p:nvPr>
        </p:nvGraphicFramePr>
        <p:xfrm>
          <a:off x="4551212" y="314457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4864196" y="2780164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8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27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111808" y="31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94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21">
            <a:extLst>
              <a:ext uri="{FF2B5EF4-FFF2-40B4-BE49-F238E27FC236}">
                <a16:creationId xmlns=""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84990" y="2384884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때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배웠던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곱하기 한 자리 수보다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범위의 수를 가지고 곱셈을 배울 것 같아요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5D6D5983-43F0-448A-B261-52D65AAE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27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사각형 설명선 42"/>
          <p:cNvSpPr/>
          <p:nvPr/>
        </p:nvSpPr>
        <p:spPr>
          <a:xfrm>
            <a:off x="1656074" y="1952836"/>
            <a:ext cx="3924038" cy="1293514"/>
          </a:xfrm>
          <a:prstGeom prst="wedgeRoundRectCallout">
            <a:avLst>
              <a:gd name="adj1" fmla="val 6040"/>
              <a:gd name="adj2" fmla="val 81680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때 배웠던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범위의 수를 가지고 곱셈을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타원 44"/>
          <p:cNvSpPr/>
          <p:nvPr/>
        </p:nvSpPr>
        <p:spPr>
          <a:xfrm>
            <a:off x="1575162" y="1806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801245" y="3614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446" y="3008275"/>
            <a:ext cx="53236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C05FCCF-B4EB-4DEA-B8F4-A135E45B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4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00136"/>
              </p:ext>
            </p:extLst>
          </p:nvPr>
        </p:nvGraphicFramePr>
        <p:xfrm>
          <a:off x="179388" y="224644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태권도장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44133"/>
              </p:ext>
            </p:extLst>
          </p:nvPr>
        </p:nvGraphicFramePr>
        <p:xfrm>
          <a:off x="1907704" y="3429000"/>
          <a:ext cx="529258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4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bold)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말풍선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 상단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상단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하단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학습 단원 부분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1126960"/>
            <a:ext cx="6912768" cy="40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https://cdata2.tsherpa.co.kr/tsherpa/MultiMedia/Flash/2020/curri/index.html?flashxmlnum=jmp1130&amp;classa=A8-C1-32-MM-MM-04-02-01-0-0-0-0&amp;classno=MM_32_04/suh_0302_01_0001/suh_0302_01_0001_101_1.html</a:t>
            </a: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179162" y="2974450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</a:t>
            </a: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4144986" y="3623826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1540" y="2816931"/>
            <a:ext cx="5763646" cy="684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2520" y="3654555"/>
            <a:ext cx="3472730" cy="241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3548" y="1534726"/>
            <a:ext cx="2376264" cy="38210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2870571" y="1525724"/>
            <a:ext cx="1809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검은색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24982"/>
            <a:ext cx="6927118" cy="470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7150" y="89919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08066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45689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태권도장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1DDBCD9C-26E5-4707-B8C9-3EDA5B91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8" y="1734776"/>
            <a:ext cx="3482149" cy="277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67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겹치지 않게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04048" y="130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94212" y="2056386"/>
            <a:ext cx="2974460" cy="6885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태권도장에서 줄넘기를 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95200" y="2832249"/>
            <a:ext cx="2974460" cy="692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태권도장에서 송판을 준비해서 격파하려고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3857" y="1624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25516" y="1592796"/>
            <a:ext cx="1842328" cy="726902"/>
            <a:chOff x="1404121" y="980728"/>
            <a:chExt cx="1842328" cy="72690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404121" y="980728"/>
              <a:ext cx="1842328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우리 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개 하게 될까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02" y="191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33956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BB8B4728-2FDF-4C5F-8CF7-A6229FD322C4}"/>
              </a:ext>
            </a:extLst>
          </p:cNvPr>
          <p:cNvGrpSpPr/>
          <p:nvPr/>
        </p:nvGrpSpPr>
        <p:grpSpPr>
          <a:xfrm>
            <a:off x="5279483" y="1279249"/>
            <a:ext cx="1728228" cy="313547"/>
            <a:chOff x="623133" y="5445224"/>
            <a:chExt cx="1728228" cy="313547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="" xmlns:a16="http://schemas.microsoft.com/office/drawing/2014/main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67">
                <a:extLst>
                  <a:ext uri="{FF2B5EF4-FFF2-40B4-BE49-F238E27FC236}">
                    <a16:creationId xmlns="" xmlns:a16="http://schemas.microsoft.com/office/drawing/2014/main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65">
                <a:extLst>
                  <a:ext uri="{FF2B5EF4-FFF2-40B4-BE49-F238E27FC236}">
                    <a16:creationId xmlns="" xmlns:a16="http://schemas.microsoft.com/office/drawing/2014/main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63">
                <a:extLst>
                  <a:ext uri="{FF2B5EF4-FFF2-40B4-BE49-F238E27FC236}">
                    <a16:creationId xmlns="" xmlns:a16="http://schemas.microsoft.com/office/drawing/2014/main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02692" y="2240621"/>
            <a:ext cx="1382162" cy="726902"/>
            <a:chOff x="1411583" y="980728"/>
            <a:chExt cx="1382162" cy="72690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411583" y="980728"/>
              <a:ext cx="1382162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줄넘기를 각각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하자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6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겹치지 않게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색상은 아래와 같이 적용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" y="1880974"/>
            <a:ext cx="6916317" cy="355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727684" y="2132856"/>
            <a:ext cx="1980220" cy="1174128"/>
            <a:chOff x="1252322" y="849095"/>
            <a:chExt cx="1980220" cy="85853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252322" y="849095"/>
              <a:ext cx="1980220" cy="7470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우리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개 하게 될까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flipV="1">
              <a:off x="1437548" y="1605517"/>
              <a:ext cx="90011" cy="10211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956" y="2528900"/>
            <a:ext cx="1586720" cy="1054015"/>
            <a:chOff x="1277847" y="653615"/>
            <a:chExt cx="1586720" cy="1054015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277847" y="653615"/>
              <a:ext cx="1586720" cy="9425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줄넘기를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각각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하자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051720" y="3246544"/>
            <a:ext cx="2564575" cy="830528"/>
            <a:chOff x="727202" y="873160"/>
            <a:chExt cx="2564575" cy="83052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727202" y="873160"/>
              <a:ext cx="2429908" cy="83052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사람당 송판을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장씩 격파해 봅시다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rot="16200000" flipV="1">
              <a:off x="3178837" y="1146663"/>
              <a:ext cx="105826" cy="120055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87924" y="2132856"/>
            <a:ext cx="2556284" cy="1086578"/>
            <a:chOff x="3635896" y="2020034"/>
            <a:chExt cx="2556284" cy="108657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635896" y="2020034"/>
              <a:ext cx="2556284" cy="98024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격파를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하려면 송판을 모두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장 준비해야 할까요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flipV="1">
              <a:off x="4968044" y="3004499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43" name="타원 42"/>
          <p:cNvSpPr/>
          <p:nvPr/>
        </p:nvSpPr>
        <p:spPr>
          <a:xfrm>
            <a:off x="1440728" y="23270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015" y="2356139"/>
            <a:ext cx="1766237" cy="151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69166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53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줄넘기를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모두 몇 개 하게 되는지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1FE8DFE9-F924-48F4-A868-186607A96421}"/>
              </a:ext>
            </a:extLst>
          </p:cNvPr>
          <p:cNvGrpSpPr/>
          <p:nvPr/>
        </p:nvGrpSpPr>
        <p:grpSpPr>
          <a:xfrm>
            <a:off x="5292044" y="1279249"/>
            <a:ext cx="1728228" cy="313547"/>
            <a:chOff x="623133" y="5445224"/>
            <a:chExt cx="1728228" cy="313547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77">
                <a:extLst>
                  <a:ext uri="{FF2B5EF4-FFF2-40B4-BE49-F238E27FC236}">
                    <a16:creationId xmlns="" xmlns:a16="http://schemas.microsoft.com/office/drawing/2014/main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7">
                <a:extLst>
                  <a:ext uri="{FF2B5EF4-FFF2-40B4-BE49-F238E27FC236}">
                    <a16:creationId xmlns="" xmlns:a16="http://schemas.microsoft.com/office/drawing/2014/main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65">
                <a:extLst>
                  <a:ext uri="{FF2B5EF4-FFF2-40B4-BE49-F238E27FC236}">
                    <a16:creationId xmlns="" xmlns:a16="http://schemas.microsoft.com/office/drawing/2014/main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6" name="직사각형 35"/>
          <p:cNvSpPr/>
          <p:nvPr/>
        </p:nvSpPr>
        <p:spPr bwMode="auto">
          <a:xfrm>
            <a:off x="3894212" y="2879817"/>
            <a:ext cx="2974460" cy="441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번 더하면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902443" y="3392996"/>
            <a:ext cx="2974460" cy="7560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곱셈으로도 구할 수 있을 것 같습니다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42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48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8" y="1734776"/>
            <a:ext cx="3482149" cy="277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02692" y="2240621"/>
            <a:ext cx="1382162" cy="726902"/>
            <a:chOff x="1411583" y="980728"/>
            <a:chExt cx="1382162" cy="726902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1411583" y="980728"/>
              <a:ext cx="1382162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줄넘기를 각각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하자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25516" y="1592796"/>
            <a:ext cx="1842328" cy="726902"/>
            <a:chOff x="1404121" y="980728"/>
            <a:chExt cx="1842328" cy="726902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404121" y="980728"/>
              <a:ext cx="1842328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우리 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개 하게 될까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28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BF1124FE-B7D2-410F-955D-119E2D327EE4}"/>
              </a:ext>
            </a:extLst>
          </p:cNvPr>
          <p:cNvGrpSpPr/>
          <p:nvPr/>
        </p:nvGrpSpPr>
        <p:grpSpPr>
          <a:xfrm>
            <a:off x="5292044" y="1279249"/>
            <a:ext cx="1728228" cy="313547"/>
            <a:chOff x="623133" y="5445224"/>
            <a:chExt cx="1728228" cy="313547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91">
                <a:extLst>
                  <a:ext uri="{FF2B5EF4-FFF2-40B4-BE49-F238E27FC236}">
                    <a16:creationId xmlns="" xmlns:a16="http://schemas.microsoft.com/office/drawing/2014/main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89">
                <a:extLst>
                  <a:ext uri="{FF2B5EF4-FFF2-40B4-BE49-F238E27FC236}">
                    <a16:creationId xmlns="" xmlns:a16="http://schemas.microsoft.com/office/drawing/2014/main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77">
                <a:extLst>
                  <a:ext uri="{FF2B5EF4-FFF2-40B4-BE49-F238E27FC236}">
                    <a16:creationId xmlns="" xmlns:a16="http://schemas.microsoft.com/office/drawing/2014/main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사람당 송판을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격파하려고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격파를 하려면 송판을 모두 몇 장 준비해야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3894212" y="2879817"/>
            <a:ext cx="2974460" cy="441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번 더하면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02443" y="3392996"/>
            <a:ext cx="2974460" cy="7560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곱셈으로도 구할 수 있을 것 같습니다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42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48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694109"/>
            <a:ext cx="3259373" cy="298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685662" y="1694109"/>
            <a:ext cx="1842328" cy="985629"/>
            <a:chOff x="1404121" y="722001"/>
            <a:chExt cx="1842328" cy="985629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404121" y="722001"/>
              <a:ext cx="1842328" cy="87411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격파를</a:t>
              </a:r>
              <a:endPara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하려면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송판을</a:t>
              </a:r>
              <a:endPara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장</a:t>
              </a:r>
              <a:endPara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준비해야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할까요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1522698" y="1605517"/>
              <a:ext cx="90011" cy="10211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06711" y="2108992"/>
            <a:ext cx="1312962" cy="840703"/>
            <a:chOff x="1515602" y="866927"/>
            <a:chExt cx="1312962" cy="84070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515602" y="866927"/>
              <a:ext cx="1312962" cy="72919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사람당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송판을</a:t>
              </a:r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장씩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격파해 봅시다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flipV="1">
              <a:off x="2172695" y="1605517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3-2\app\resource\contents\lesson02\ops\2\2_0_02.html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301136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0338" y="1710209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043" y="2210713"/>
            <a:ext cx="61608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수를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915" y="121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2" y="1710209"/>
            <a:ext cx="672328" cy="38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3-2\app\resource\contents\lesson01\ops\1\images\1_0\1_0_02_01.svg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20" y="3104964"/>
            <a:ext cx="4348139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42970</TotalTime>
  <Words>956</Words>
  <Application>Microsoft Office PowerPoint</Application>
  <PresentationFormat>화면 슬라이드 쇼(4:3)</PresentationFormat>
  <Paragraphs>349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minnim1977@naver.com</cp:lastModifiedBy>
  <cp:revision>7800</cp:revision>
  <dcterms:created xsi:type="dcterms:W3CDTF">2008-07-15T12:19:11Z</dcterms:created>
  <dcterms:modified xsi:type="dcterms:W3CDTF">2022-06-14T12:10:31Z</dcterms:modified>
</cp:coreProperties>
</file>