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06" r:id="rId14"/>
    <p:sldId id="1419" r:id="rId15"/>
    <p:sldId id="1407" r:id="rId16"/>
    <p:sldId id="1359" r:id="rId17"/>
    <p:sldId id="1417" r:id="rId18"/>
    <p:sldId id="1425" r:id="rId19"/>
    <p:sldId id="1297" r:id="rId20"/>
    <p:sldId id="1315" r:id="rId21"/>
    <p:sldId id="1316" r:id="rId22"/>
    <p:sldId id="1322" r:id="rId23"/>
    <p:sldId id="1420" r:id="rId24"/>
    <p:sldId id="1361" r:id="rId25"/>
    <p:sldId id="1362" r:id="rId26"/>
    <p:sldId id="1408" r:id="rId27"/>
    <p:sldId id="1372" r:id="rId28"/>
    <p:sldId id="1421" r:id="rId29"/>
    <p:sldId id="1364" r:id="rId30"/>
    <p:sldId id="1410" r:id="rId31"/>
    <p:sldId id="1374" r:id="rId32"/>
    <p:sldId id="1411" r:id="rId33"/>
    <p:sldId id="1399" r:id="rId34"/>
    <p:sldId id="1412" r:id="rId35"/>
    <p:sldId id="1375" r:id="rId36"/>
    <p:sldId id="1422" r:id="rId37"/>
    <p:sldId id="1376" r:id="rId38"/>
    <p:sldId id="1423" r:id="rId39"/>
    <p:sldId id="1397" r:id="rId40"/>
    <p:sldId id="1424" r:id="rId41"/>
    <p:sldId id="1403" r:id="rId4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4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26.png"/><Relationship Id="rId9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26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2558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436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표는 모두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73728" y="1208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879832" y="4871655"/>
            <a:ext cx="1440140" cy="537565"/>
            <a:chOff x="6012160" y="1660849"/>
            <a:chExt cx="1440140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12601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126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×2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3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4447" y="2136323"/>
            <a:ext cx="6201133" cy="2737926"/>
            <a:chOff x="63055" y="1778709"/>
            <a:chExt cx="6931112" cy="3060227"/>
          </a:xfrm>
        </p:grpSpPr>
        <p:grpSp>
          <p:nvGrpSpPr>
            <p:cNvPr id="26" name="그룹 25"/>
            <p:cNvGrpSpPr/>
            <p:nvPr/>
          </p:nvGrpSpPr>
          <p:grpSpPr>
            <a:xfrm>
              <a:off x="63055" y="1778709"/>
              <a:ext cx="6931112" cy="3060227"/>
              <a:chOff x="496158" y="1423987"/>
              <a:chExt cx="9772650" cy="4314826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58" y="1423987"/>
                <a:ext cx="4886325" cy="4314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2483" y="1423988"/>
                <a:ext cx="4886325" cy="4314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0" name="모서리가 둥근 사각형 설명선 29"/>
            <p:cNvSpPr/>
            <p:nvPr/>
          </p:nvSpPr>
          <p:spPr>
            <a:xfrm>
              <a:off x="262635" y="1816667"/>
              <a:ext cx="2930098" cy="1040529"/>
            </a:xfrm>
            <a:prstGeom prst="wedgeRoundRectCallout">
              <a:avLst>
                <a:gd name="adj1" fmla="val 25654"/>
                <a:gd name="adj2" fmla="val 66631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 좌석이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126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개인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공연장에서 마술 공연이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열렸어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사각형 설명선 30"/>
            <p:cNvSpPr/>
            <p:nvPr/>
          </p:nvSpPr>
          <p:spPr>
            <a:xfrm>
              <a:off x="3587134" y="1816667"/>
              <a:ext cx="3296184" cy="1070086"/>
            </a:xfrm>
            <a:prstGeom prst="wedgeRoundRectCallout">
              <a:avLst>
                <a:gd name="adj1" fmla="val -18589"/>
                <a:gd name="adj2" fmla="val 66829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공연을 두 번 했는데 표가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팔렸어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팔린 표는 모두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장인지 어림해 볼까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4313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" y="2501786"/>
            <a:ext cx="6269274" cy="23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화살표 기준으로 우측 전체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라인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54" y="3266094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457575" y="2928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9906" y="4482319"/>
            <a:ext cx="794884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42842" y="4482319"/>
            <a:ext cx="681260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75101" y="4482319"/>
            <a:ext cx="550103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97801" y="2517541"/>
            <a:ext cx="972107" cy="284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52230" y="3054039"/>
            <a:ext cx="817679" cy="300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38372" y="3413396"/>
            <a:ext cx="731538" cy="3298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352242" y="3986259"/>
            <a:ext cx="9498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702950" y="4396018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697647" y="4401843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480214" y="4391042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812054" y="2523810"/>
            <a:ext cx="10537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4908871" y="2992822"/>
            <a:ext cx="1005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5104611" y="3423910"/>
            <a:ext cx="7416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819686" y="2290516"/>
            <a:ext cx="840546" cy="598424"/>
            <a:chOff x="6012160" y="1660849"/>
            <a:chExt cx="840546" cy="598424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94143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5819686" y="2834648"/>
            <a:ext cx="704919" cy="527434"/>
            <a:chOff x="6012160" y="1660849"/>
            <a:chExt cx="704919" cy="527434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60" y="1823153"/>
              <a:ext cx="51033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07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5875751" y="3246199"/>
            <a:ext cx="532605" cy="547931"/>
            <a:chOff x="6063086" y="1660849"/>
            <a:chExt cx="532605" cy="54793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6063086" y="1843650"/>
              <a:ext cx="3884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69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28400"/>
              </p:ext>
            </p:extLst>
          </p:nvPr>
        </p:nvGraphicFramePr>
        <p:xfrm>
          <a:off x="115384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타이핑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3-2\app\resource\contents\lesson01\ops\1\images\1_2\1_2_03_01.svg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813043" y="3886200"/>
            <a:ext cx="4435357" cy="94773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02382" y="4037075"/>
            <a:ext cx="950534" cy="259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84652" y="4001499"/>
            <a:ext cx="20248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76020" y="4001499"/>
            <a:ext cx="195980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17240" y="4020241"/>
            <a:ext cx="26950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3548518" y="3976734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325148" y="3984354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5045991" y="3971735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5305530" y="3788517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타원 69"/>
          <p:cNvSpPr/>
          <p:nvPr/>
        </p:nvSpPr>
        <p:spPr>
          <a:xfrm>
            <a:off x="1605844" y="3948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표는 모두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2792446" y="3770645"/>
            <a:ext cx="778932" cy="573543"/>
            <a:chOff x="5893774" y="1642977"/>
            <a:chExt cx="778932" cy="573543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51390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3774" y="1642977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4669513" y="3788517"/>
            <a:ext cx="550559" cy="555671"/>
            <a:chOff x="6045132" y="1660849"/>
            <a:chExt cx="550559" cy="55567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045132" y="1851390"/>
              <a:ext cx="3884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69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3847754" y="3778892"/>
            <a:ext cx="704919" cy="564724"/>
            <a:chOff x="6012160" y="1660849"/>
            <a:chExt cx="704919" cy="564724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60443"/>
              <a:ext cx="51033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07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937298" y="3969060"/>
            <a:ext cx="108653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표는 모두 몇 장인지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74969" y="2085529"/>
            <a:ext cx="1040492" cy="537565"/>
            <a:chOff x="6012160" y="1660849"/>
            <a:chExt cx="1040492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장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974968" y="2542433"/>
            <a:ext cx="5223938" cy="537565"/>
            <a:chOff x="6012159" y="1660849"/>
            <a:chExt cx="5223938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012159" y="1833284"/>
              <a:ext cx="50439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어림한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장과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장만큼 차이가 납니다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609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1" y="27525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826699" y="2623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표는 모두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6" y="1880828"/>
            <a:ext cx="6611042" cy="302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1_2_04.html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상하 가운데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모든 텍스트는 직접 타이핑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(40px,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라인 안에 있도록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움직임이 멈춘 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299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타이핑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3-2\app\resource\contents\lesson01\ops\1\images\1_2\1_2_04_01.svg~1_2_04_03.svg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27" y="2806661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628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27" y="286235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456196" y="4690238"/>
            <a:ext cx="346509" cy="3561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88940" y="3068960"/>
            <a:ext cx="330932" cy="1486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60071" y="3612333"/>
            <a:ext cx="431809" cy="176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27931" y="4005064"/>
            <a:ext cx="525298" cy="1478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0773" y="1825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90580" y="2814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04960" y="3220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55656" y="3754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38" y="304110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58116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977210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581128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2811391" y="3896419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896993" y="3512320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861914" y="2970001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14" y="4281064"/>
            <a:ext cx="900100" cy="88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5616116" y="2514557"/>
            <a:ext cx="46805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393238" y="4078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0357" y="4152842"/>
            <a:ext cx="416993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294731" y="4043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88671" y="5274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6" y="1880828"/>
            <a:ext cx="6611042" cy="302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456196" y="4690238"/>
            <a:ext cx="346509" cy="3561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88940" y="3068960"/>
            <a:ext cx="330932" cy="1486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60071" y="3612333"/>
            <a:ext cx="431809" cy="176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27931" y="4005064"/>
            <a:ext cx="525298" cy="1478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38" y="304110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58116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977210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581128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2811391" y="3896419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896993" y="3512320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861914" y="2970001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14" y="4281064"/>
            <a:ext cx="900100" cy="88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모서리가 둥근 사각형 설명선 49"/>
          <p:cNvSpPr/>
          <p:nvPr/>
        </p:nvSpPr>
        <p:spPr>
          <a:xfrm>
            <a:off x="2951821" y="4257092"/>
            <a:ext cx="2738306" cy="972108"/>
          </a:xfrm>
          <a:prstGeom prst="wedgeRoundRectCallout">
            <a:avLst>
              <a:gd name="adj1" fmla="val 57718"/>
              <a:gd name="adj2" fmla="val -234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6×2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올림하는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십의 자리 위에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작게 표시할 수 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67847" y="4067294"/>
            <a:ext cx="61632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7084990" y="2786730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곱하기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올림하는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십의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 작게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표시할 수 있어요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4031158" y="3415830"/>
            <a:ext cx="731672" cy="365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99363" y="2219330"/>
            <a:ext cx="2952389" cy="262074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5901" y="2219330"/>
            <a:ext cx="3768127" cy="2620741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3649528" y="4308773"/>
            <a:ext cx="1113302" cy="3651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4031158" y="3866842"/>
            <a:ext cx="731672" cy="36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225×3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박스와 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동일한 색상으로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숫자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(1, 2)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사이 한 칸 띄어쓰기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36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52065" y="2576028"/>
            <a:ext cx="7822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225×3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47684" y="3005531"/>
            <a:ext cx="2098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6" y="2988597"/>
            <a:ext cx="2388865" cy="43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23234" y="3048131"/>
            <a:ext cx="2540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66608" y="3052629"/>
            <a:ext cx="2540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 bwMode="auto">
          <a:xfrm>
            <a:off x="1328116" y="3005530"/>
            <a:ext cx="26605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2166608" y="3005530"/>
            <a:ext cx="26605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578078" y="2841896"/>
            <a:ext cx="840546" cy="537565"/>
            <a:chOff x="6012160" y="1660849"/>
            <a:chExt cx="840546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560300" y="2841896"/>
            <a:ext cx="840546" cy="537565"/>
            <a:chOff x="6012160" y="1660849"/>
            <a:chExt cx="840546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 bwMode="auto">
          <a:xfrm>
            <a:off x="243598" y="3474968"/>
            <a:ext cx="2098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5480" y="3333447"/>
            <a:ext cx="1040492" cy="537565"/>
            <a:chOff x="6012160" y="1660849"/>
            <a:chExt cx="1040492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675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67900"/>
              </p:ext>
            </p:extLst>
          </p:nvPr>
        </p:nvGraphicFramePr>
        <p:xfrm>
          <a:off x="3223053" y="2620332"/>
          <a:ext cx="1566924" cy="21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3301"/>
            <a:ext cx="289029" cy="2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11" y="3745676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11" y="4231972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11" y="3298675"/>
            <a:ext cx="360000" cy="355000"/>
          </a:xfrm>
          <a:prstGeom prst="rect">
            <a:avLst/>
          </a:prstGeom>
        </p:spPr>
      </p:pic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18616"/>
              </p:ext>
            </p:extLst>
          </p:nvPr>
        </p:nvGraphicFramePr>
        <p:xfrm>
          <a:off x="5119160" y="2630272"/>
          <a:ext cx="1740752" cy="21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332400" y="2006506"/>
            <a:ext cx="980563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3366339" y="2006506"/>
            <a:ext cx="980563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99434" y="195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2595672" y="3008131"/>
            <a:ext cx="405316" cy="377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547199" y="2847912"/>
            <a:ext cx="580198" cy="537565"/>
            <a:chOff x="6012160" y="1660849"/>
            <a:chExt cx="580198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012160" y="1833284"/>
              <a:ext cx="33027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235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004484" y="2106805"/>
            <a:ext cx="583740" cy="530107"/>
            <a:chOff x="6012160" y="1668307"/>
            <a:chExt cx="583740" cy="530107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3786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cxnSp>
        <p:nvCxnSpPr>
          <p:cNvPr id="4" name="직선 연결선 3"/>
          <p:cNvCxnSpPr/>
          <p:nvPr/>
        </p:nvCxnSpPr>
        <p:spPr bwMode="auto">
          <a:xfrm>
            <a:off x="5483390" y="2673111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5967918" y="2665043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6424680" y="2653583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859780" y="2653218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그룹 72"/>
          <p:cNvGrpSpPr/>
          <p:nvPr/>
        </p:nvGrpSpPr>
        <p:grpSpPr>
          <a:xfrm>
            <a:off x="5548613" y="3249345"/>
            <a:ext cx="583740" cy="530107"/>
            <a:chOff x="6012160" y="1668307"/>
            <a:chExt cx="583740" cy="530107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6012160" y="1833284"/>
              <a:ext cx="3786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6007536" y="3249345"/>
            <a:ext cx="583740" cy="530107"/>
            <a:chOff x="6012160" y="1668307"/>
            <a:chExt cx="583740" cy="530107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3786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6452446" y="3249345"/>
            <a:ext cx="583740" cy="530107"/>
            <a:chOff x="6012160" y="1668307"/>
            <a:chExt cx="583740" cy="530107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012160" y="1833284"/>
              <a:ext cx="3786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00" y="1668307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5701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115×4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4062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214×3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5031852" y="2206005"/>
            <a:ext cx="840546" cy="537565"/>
            <a:chOff x="6012160" y="1660849"/>
            <a:chExt cx="84054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05455"/>
              </p:ext>
            </p:extLst>
          </p:nvPr>
        </p:nvGraphicFramePr>
        <p:xfrm>
          <a:off x="1288566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655676" y="4133944"/>
            <a:ext cx="1341289" cy="596222"/>
            <a:chOff x="5674702" y="810027"/>
            <a:chExt cx="1341289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99143"/>
              </p:ext>
            </p:extLst>
          </p:nvPr>
        </p:nvGraphicFramePr>
        <p:xfrm>
          <a:off x="4009949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377059" y="4117759"/>
            <a:ext cx="1341289" cy="596222"/>
            <a:chOff x="5674702" y="810027"/>
            <a:chExt cx="1341289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5701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132×2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4062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259544" y="237729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264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031852" y="23784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13870"/>
              </p:ext>
            </p:extLst>
          </p:nvPr>
        </p:nvGraphicFramePr>
        <p:xfrm>
          <a:off x="1259632" y="332098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1626742" y="4113076"/>
            <a:ext cx="11780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63860"/>
              </p:ext>
            </p:extLst>
          </p:nvPr>
        </p:nvGraphicFramePr>
        <p:xfrm>
          <a:off x="4009949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4348125" y="4096891"/>
            <a:ext cx="11780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3087" y="1964408"/>
            <a:ext cx="6667165" cy="3263800"/>
            <a:chOff x="173087" y="1964408"/>
            <a:chExt cx="6667165" cy="32638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3087" y="1964408"/>
              <a:ext cx="6667165" cy="3263800"/>
              <a:chOff x="207825" y="1970058"/>
              <a:chExt cx="6667165" cy="32638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6285692A-AF3B-4F3A-A2BC-10C0F8D6F3AF}"/>
                  </a:ext>
                </a:extLst>
              </p:cNvPr>
              <p:cNvSpPr/>
              <p:nvPr/>
            </p:nvSpPr>
            <p:spPr>
              <a:xfrm>
                <a:off x="207825" y="2148042"/>
                <a:ext cx="6667165" cy="289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29">
                <a:extLst>
                  <a:ext uri="{FF2B5EF4-FFF2-40B4-BE49-F238E27FC236}">
                    <a16:creationId xmlns:a16="http://schemas.microsoft.com/office/drawing/2014/main" xmlns="" id="{75CCC683-9057-4235-B82D-565F613C4EE9}"/>
                  </a:ext>
                </a:extLst>
              </p:cNvPr>
              <p:cNvSpPr/>
              <p:nvPr/>
            </p:nvSpPr>
            <p:spPr>
              <a:xfrm>
                <a:off x="353387" y="197005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xmlns="" id="{BC06A89B-3C4B-4BC1-90F9-0E4F256EE32A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40"/>
          <p:cNvSpPr/>
          <p:nvPr/>
        </p:nvSpPr>
        <p:spPr bwMode="auto">
          <a:xfrm>
            <a:off x="656445" y="2441754"/>
            <a:ext cx="61838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115×4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460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299695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645795" y="2867616"/>
            <a:ext cx="61838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214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642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77500"/>
              </p:ext>
            </p:extLst>
          </p:nvPr>
        </p:nvGraphicFramePr>
        <p:xfrm>
          <a:off x="1640090" y="350100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00338"/>
              </p:ext>
            </p:extLst>
          </p:nvPr>
        </p:nvGraphicFramePr>
        <p:xfrm>
          <a:off x="4033976" y="3501373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326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115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06637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280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8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84486"/>
              </p:ext>
            </p:extLst>
          </p:nvPr>
        </p:nvGraphicFramePr>
        <p:xfrm>
          <a:off x="299097" y="256955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82088"/>
              </p:ext>
            </p:extLst>
          </p:nvPr>
        </p:nvGraphicFramePr>
        <p:xfrm>
          <a:off x="2010121" y="255912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94937"/>
              </p:ext>
            </p:extLst>
          </p:nvPr>
        </p:nvGraphicFramePr>
        <p:xfrm>
          <a:off x="3740406" y="256008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05640"/>
              </p:ext>
            </p:extLst>
          </p:nvPr>
        </p:nvGraphicFramePr>
        <p:xfrm>
          <a:off x="5419686" y="256008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" name="TextBox 53"/>
          <p:cNvSpPr txBox="1"/>
          <p:nvPr/>
        </p:nvSpPr>
        <p:spPr>
          <a:xfrm>
            <a:off x="526416" y="3851074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4×3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/>
          <p:cNvSpPr txBox="1"/>
          <p:nvPr/>
        </p:nvSpPr>
        <p:spPr>
          <a:xfrm>
            <a:off x="2103158" y="4224731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558601" y="3855264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형 설명선 39"/>
          <p:cNvSpPr/>
          <p:nvPr/>
        </p:nvSpPr>
        <p:spPr>
          <a:xfrm>
            <a:off x="2015716" y="4215304"/>
            <a:ext cx="1477255" cy="395531"/>
          </a:xfrm>
          <a:prstGeom prst="wedgeEllipseCallout">
            <a:avLst>
              <a:gd name="adj1" fmla="val 5983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형 설명선 40"/>
          <p:cNvSpPr/>
          <p:nvPr/>
        </p:nvSpPr>
        <p:spPr>
          <a:xfrm>
            <a:off x="3275856" y="4539340"/>
            <a:ext cx="1900305" cy="432561"/>
          </a:xfrm>
          <a:prstGeom prst="wedgeEllipseCallout">
            <a:avLst>
              <a:gd name="adj1" fmla="val 1149"/>
              <a:gd name="adj2" fmla="val -8131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53"/>
          <p:cNvSpPr txBox="1"/>
          <p:nvPr/>
        </p:nvSpPr>
        <p:spPr>
          <a:xfrm>
            <a:off x="3293226" y="4563259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300×3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5" y="312542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76" y="310801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64" y="310453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658731" y="2833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417513" y="2833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77593" y="2833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4445" y="2204864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해당 숫자에 맞게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448223" y="3591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67744" y="3932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714051" y="4235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7993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마술 공연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마술 공연에서 팔린 표의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표의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126×2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225×3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63" y="3008275"/>
            <a:ext cx="53956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59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59425" y="2898178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 bwMode="auto">
          <a:xfrm>
            <a:off x="1733490" y="3070613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112×6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20825" y="3075678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551012" y="2903243"/>
            <a:ext cx="840546" cy="537565"/>
            <a:chOff x="6012160" y="1660849"/>
            <a:chExt cx="840546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직사각형 99"/>
          <p:cNvSpPr/>
          <p:nvPr/>
        </p:nvSpPr>
        <p:spPr bwMode="auto">
          <a:xfrm>
            <a:off x="4212412" y="3080743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451534" y="2908308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 bwMode="auto">
          <a:xfrm>
            <a:off x="2453749" y="3502661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2651768" y="3330226"/>
            <a:ext cx="840546" cy="537565"/>
            <a:chOff x="6012160" y="1660849"/>
            <a:chExt cx="840546" cy="53756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672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74042" y="2862174"/>
            <a:ext cx="4000260" cy="110688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690244" y="5270969"/>
            <a:ext cx="1637116" cy="263186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/>
          <p:cNvSpPr/>
          <p:nvPr/>
        </p:nvSpPr>
        <p:spPr>
          <a:xfrm>
            <a:off x="2453749" y="5054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87978"/>
              </p:ext>
            </p:extLst>
          </p:nvPr>
        </p:nvGraphicFramePr>
        <p:xfrm>
          <a:off x="1547664" y="2492896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205861" y="3103805"/>
            <a:ext cx="510995" cy="467466"/>
            <a:chOff x="1984631" y="2959789"/>
            <a:chExt cx="510995" cy="467466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74399"/>
              </p:ext>
            </p:extLst>
          </p:nvPr>
        </p:nvGraphicFramePr>
        <p:xfrm>
          <a:off x="4327214" y="31013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5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55" y="3467569"/>
            <a:ext cx="286310" cy="25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690244" y="5279841"/>
            <a:ext cx="1654859" cy="269100"/>
            <a:chOff x="290979" y="2009759"/>
            <a:chExt cx="2665167" cy="433388"/>
          </a:xfrm>
        </p:grpSpPr>
        <p:pic>
          <p:nvPicPr>
            <p:cNvPr id="95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타원 109"/>
          <p:cNvSpPr/>
          <p:nvPr/>
        </p:nvSpPr>
        <p:spPr>
          <a:xfrm>
            <a:off x="3418389" y="3185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010425" y="2593700"/>
            <a:ext cx="508160" cy="467432"/>
            <a:chOff x="2347466" y="2959823"/>
            <a:chExt cx="508160" cy="467432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347466" y="3137323"/>
              <a:ext cx="254551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626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668297" y="3711605"/>
            <a:ext cx="451981" cy="467432"/>
            <a:chOff x="1655676" y="2959823"/>
            <a:chExt cx="451981" cy="46743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655676" y="3137323"/>
              <a:ext cx="271981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7657" y="2959823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모서리가 둥근 직사각형 58"/>
          <p:cNvSpPr/>
          <p:nvPr/>
        </p:nvSpPr>
        <p:spPr>
          <a:xfrm>
            <a:off x="1132968" y="2254946"/>
            <a:ext cx="4951199" cy="27582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540599" y="3105550"/>
            <a:ext cx="510995" cy="467466"/>
            <a:chOff x="1984631" y="2959789"/>
            <a:chExt cx="510995" cy="46746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2540599" y="3473828"/>
            <a:ext cx="510995" cy="467466"/>
            <a:chOff x="1984631" y="2959789"/>
            <a:chExt cx="510995" cy="467466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2216563" y="3476880"/>
            <a:ext cx="510995" cy="467466"/>
            <a:chOff x="1984631" y="2959789"/>
            <a:chExt cx="510995" cy="467466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>
            <a:off x="2537547" y="3842106"/>
            <a:ext cx="510995" cy="467466"/>
            <a:chOff x="1984631" y="2959789"/>
            <a:chExt cx="510995" cy="467466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2216563" y="3841520"/>
            <a:ext cx="510995" cy="467466"/>
            <a:chOff x="1984631" y="2959789"/>
            <a:chExt cx="510995" cy="467466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1892527" y="3840934"/>
            <a:ext cx="510995" cy="467466"/>
            <a:chOff x="1984631" y="2959789"/>
            <a:chExt cx="510995" cy="467466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2535413" y="4221674"/>
            <a:ext cx="510995" cy="467466"/>
            <a:chOff x="1984631" y="2959789"/>
            <a:chExt cx="510995" cy="467466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2212212" y="4224140"/>
            <a:ext cx="510995" cy="467466"/>
            <a:chOff x="1984631" y="2959789"/>
            <a:chExt cx="510995" cy="467466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1889011" y="4226606"/>
            <a:ext cx="510995" cy="467466"/>
            <a:chOff x="1984631" y="2959789"/>
            <a:chExt cx="510995" cy="467466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984631" y="3137323"/>
              <a:ext cx="270312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626" y="2959789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/>
          <p:cNvGrpSpPr/>
          <p:nvPr/>
        </p:nvGrpSpPr>
        <p:grpSpPr>
          <a:xfrm>
            <a:off x="5319441" y="3708794"/>
            <a:ext cx="451981" cy="467432"/>
            <a:chOff x="1655676" y="2959823"/>
            <a:chExt cx="451981" cy="467432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1655676" y="3137323"/>
              <a:ext cx="271981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7657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4992758" y="3705983"/>
            <a:ext cx="451981" cy="467432"/>
            <a:chOff x="1655676" y="2959823"/>
            <a:chExt cx="451981" cy="467432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655676" y="3137323"/>
              <a:ext cx="271981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7657" y="29598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6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타원 121"/>
          <p:cNvSpPr/>
          <p:nvPr/>
        </p:nvSpPr>
        <p:spPr>
          <a:xfrm>
            <a:off x="6721833" y="5111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20917"/>
              </p:ext>
            </p:extLst>
          </p:nvPr>
        </p:nvGraphicFramePr>
        <p:xfrm>
          <a:off x="1547664" y="2456892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0" name="그룹 129"/>
          <p:cNvGrpSpPr/>
          <p:nvPr/>
        </p:nvGrpSpPr>
        <p:grpSpPr>
          <a:xfrm>
            <a:off x="2214098" y="3067835"/>
            <a:ext cx="493892" cy="467432"/>
            <a:chOff x="1984630" y="2959823"/>
            <a:chExt cx="493892" cy="467432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90897"/>
              </p:ext>
            </p:extLst>
          </p:nvPr>
        </p:nvGraphicFramePr>
        <p:xfrm>
          <a:off x="3976769" y="2439257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4634965" y="3050200"/>
            <a:ext cx="513099" cy="467432"/>
            <a:chOff x="1984630" y="2959823"/>
            <a:chExt cx="513099" cy="467432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2546412" y="3068960"/>
            <a:ext cx="493892" cy="467432"/>
            <a:chOff x="1984630" y="2959823"/>
            <a:chExt cx="493892" cy="467432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2215264" y="3428495"/>
            <a:ext cx="493892" cy="467432"/>
            <a:chOff x="1984630" y="2959823"/>
            <a:chExt cx="493892" cy="46743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2547578" y="3429620"/>
            <a:ext cx="493892" cy="467432"/>
            <a:chOff x="1984630" y="2959823"/>
            <a:chExt cx="493892" cy="467432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2216430" y="3789155"/>
            <a:ext cx="493892" cy="467432"/>
            <a:chOff x="1984630" y="2959823"/>
            <a:chExt cx="493892" cy="467432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2548744" y="3790280"/>
            <a:ext cx="493892" cy="467432"/>
            <a:chOff x="1984630" y="2959823"/>
            <a:chExt cx="493892" cy="467432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17596" y="4174529"/>
            <a:ext cx="493892" cy="467432"/>
            <a:chOff x="1984630" y="2959823"/>
            <a:chExt cx="493892" cy="467432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2549910" y="4175654"/>
            <a:ext cx="493892" cy="467432"/>
            <a:chOff x="1984630" y="2959823"/>
            <a:chExt cx="493892" cy="467432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1893297" y="3796268"/>
            <a:ext cx="493892" cy="467432"/>
            <a:chOff x="1984630" y="2959823"/>
            <a:chExt cx="493892" cy="467432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891228" y="4169228"/>
            <a:ext cx="493892" cy="467432"/>
            <a:chOff x="1984630" y="2959823"/>
            <a:chExt cx="493892" cy="467432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22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4967239" y="3049432"/>
            <a:ext cx="513099" cy="467432"/>
            <a:chOff x="1984630" y="2959823"/>
            <a:chExt cx="513099" cy="467432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4635770" y="3413144"/>
            <a:ext cx="513099" cy="467432"/>
            <a:chOff x="1984630" y="2959823"/>
            <a:chExt cx="513099" cy="467432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4968044" y="3412376"/>
            <a:ext cx="513099" cy="467432"/>
            <a:chOff x="1984630" y="2959823"/>
            <a:chExt cx="513099" cy="467432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636575" y="3784326"/>
            <a:ext cx="513099" cy="467432"/>
            <a:chOff x="1984630" y="2959823"/>
            <a:chExt cx="513099" cy="467432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/>
          <p:cNvGrpSpPr/>
          <p:nvPr/>
        </p:nvGrpSpPr>
        <p:grpSpPr>
          <a:xfrm>
            <a:off x="4968849" y="3783558"/>
            <a:ext cx="513099" cy="467432"/>
            <a:chOff x="1984630" y="2959823"/>
            <a:chExt cx="513099" cy="467432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4637380" y="4155508"/>
            <a:ext cx="513099" cy="467432"/>
            <a:chOff x="1984630" y="2959823"/>
            <a:chExt cx="513099" cy="467432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4969654" y="4154740"/>
            <a:ext cx="513099" cy="467432"/>
            <a:chOff x="1984630" y="2959823"/>
            <a:chExt cx="513099" cy="467432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55" name="그룹 154"/>
          <p:cNvGrpSpPr/>
          <p:nvPr/>
        </p:nvGrpSpPr>
        <p:grpSpPr>
          <a:xfrm>
            <a:off x="4319972" y="3789660"/>
            <a:ext cx="513099" cy="467432"/>
            <a:chOff x="1984630" y="2959823"/>
            <a:chExt cx="513099" cy="467432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  <p:grpSp>
        <p:nvGrpSpPr>
          <p:cNvPr id="158" name="그룹 157"/>
          <p:cNvGrpSpPr/>
          <p:nvPr/>
        </p:nvGrpSpPr>
        <p:grpSpPr>
          <a:xfrm>
            <a:off x="4319972" y="4165556"/>
            <a:ext cx="513099" cy="467432"/>
            <a:chOff x="1984630" y="2959823"/>
            <a:chExt cx="513099" cy="467432"/>
          </a:xfrm>
        </p:grpSpPr>
        <p:sp>
          <p:nvSpPr>
            <p:cNvPr id="159" name="직사각형 158"/>
            <p:cNvSpPr/>
            <p:nvPr/>
          </p:nvSpPr>
          <p:spPr bwMode="auto">
            <a:xfrm>
              <a:off x="1984630" y="3137323"/>
              <a:ext cx="273769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729" y="29598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27974"/>
              </p:ext>
            </p:extLst>
          </p:nvPr>
        </p:nvGraphicFramePr>
        <p:xfrm>
          <a:off x="4141988" y="263386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90" y="3065915"/>
            <a:ext cx="286310" cy="25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0783"/>
              </p:ext>
            </p:extLst>
          </p:nvPr>
        </p:nvGraphicFramePr>
        <p:xfrm>
          <a:off x="1511660" y="263386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475990" y="3249541"/>
            <a:ext cx="479717" cy="459697"/>
            <a:chOff x="1655676" y="2967558"/>
            <a:chExt cx="479717" cy="459697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1655676" y="3137323"/>
              <a:ext cx="297707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5393" y="2967558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863588" y="4063142"/>
            <a:ext cx="578259" cy="371475"/>
            <a:chOff x="1689485" y="2881313"/>
            <a:chExt cx="578259" cy="371475"/>
          </a:xfrm>
        </p:grpSpPr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478756" y="3897052"/>
            <a:ext cx="5051169" cy="936104"/>
            <a:chOff x="6012159" y="1660849"/>
            <a:chExt cx="5051169" cy="93610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6012159" y="1835204"/>
              <a:ext cx="4871169" cy="76174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일의 자리에서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올림한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수를 십의 자리 계산  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결과에 더하지 않았습니다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0332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타원 64"/>
          <p:cNvSpPr/>
          <p:nvPr/>
        </p:nvSpPr>
        <p:spPr>
          <a:xfrm>
            <a:off x="719728" y="3806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119923" y="3257218"/>
            <a:ext cx="479717" cy="459697"/>
            <a:chOff x="1655676" y="2967558"/>
            <a:chExt cx="479717" cy="459697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1655676" y="3137323"/>
              <a:ext cx="297707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5393" y="2967558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4804125" y="3256657"/>
            <a:ext cx="479717" cy="459697"/>
            <a:chOff x="1655676" y="2967558"/>
            <a:chExt cx="479717" cy="459697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655676" y="3137323"/>
              <a:ext cx="297707" cy="2899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5393" y="296755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 bwMode="auto">
          <a:xfrm>
            <a:off x="3750463" y="4468026"/>
            <a:ext cx="3256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5836" y="4295591"/>
            <a:ext cx="840546" cy="537565"/>
            <a:chOff x="6012160" y="1660849"/>
            <a:chExt cx="840546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654820" y="2132856"/>
            <a:ext cx="5911130" cy="20522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용범이는 부모님과 영화관에 가서 영화를 보기로 하였습니다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그런데 영화가 인기가 많아 이미 모든 상영관의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영화표가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다 팔렸다고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230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명씩 들어갈 수 있는 상영관이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군데나 있는데 자리가 한 자리도 남지 않았다니 놀라지 않을 수 없네요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영화표는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몇 장이 팔렸을까요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이야기를 읽고 답을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0648"/>
              </p:ext>
            </p:extLst>
          </p:nvPr>
        </p:nvGraphicFramePr>
        <p:xfrm>
          <a:off x="1680883" y="2456892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0764"/>
              </p:ext>
            </p:extLst>
          </p:nvPr>
        </p:nvGraphicFramePr>
        <p:xfrm>
          <a:off x="4105984" y="292134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 bwMode="auto">
          <a:xfrm>
            <a:off x="4734120" y="2592143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8" y="3312079"/>
            <a:ext cx="286310" cy="25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6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30" y="27064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안의 숫자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실제로 나타내는 값은 얼마인지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9" y="164911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2487878" y="2492896"/>
            <a:ext cx="2050148" cy="187220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188"/>
              </p:ext>
            </p:extLst>
          </p:nvPr>
        </p:nvGraphicFramePr>
        <p:xfrm>
          <a:off x="2860538" y="30365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3544386" y="2706400"/>
            <a:ext cx="254551" cy="289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227398" y="4439607"/>
            <a:ext cx="840546" cy="537565"/>
            <a:chOff x="6012160" y="1660849"/>
            <a:chExt cx="840546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안의 숫자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실제로 나타내는 값은 얼마인지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9" y="164911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2487878" y="2492896"/>
            <a:ext cx="2050148" cy="187220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30269"/>
              </p:ext>
            </p:extLst>
          </p:nvPr>
        </p:nvGraphicFramePr>
        <p:xfrm>
          <a:off x="2860538" y="30365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3227398" y="4439607"/>
            <a:ext cx="840546" cy="537565"/>
            <a:chOff x="6012160" y="1660849"/>
            <a:chExt cx="840546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3087" y="3987062"/>
            <a:ext cx="6667165" cy="1241146"/>
            <a:chOff x="207825" y="3992712"/>
            <a:chExt cx="6667165" cy="124114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4154730"/>
              <a:ext cx="6667165" cy="8910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9927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471666" y="4439607"/>
            <a:ext cx="53710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7×4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계산식에서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나타내므로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의미합니다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30" y="27064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3544386" y="2706400"/>
            <a:ext cx="254551" cy="289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29210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770758" y="3588862"/>
            <a:ext cx="1341289" cy="596222"/>
            <a:chOff x="5674702" y="810027"/>
            <a:chExt cx="1341289" cy="59622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47640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4451265" y="3588862"/>
            <a:ext cx="1341289" cy="596222"/>
            <a:chOff x="5674702" y="810027"/>
            <a:chExt cx="1341289" cy="596222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\lesson01\ops\1\media\mp4\1_2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" y="893270"/>
            <a:ext cx="6914864" cy="47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701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6831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마술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60356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770758" y="3588862"/>
            <a:ext cx="1341289" cy="596222"/>
            <a:chOff x="5674702" y="810027"/>
            <a:chExt cx="1341289" cy="596222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04205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4451265" y="3588862"/>
            <a:ext cx="1341289" cy="596222"/>
            <a:chOff x="5674702" y="810027"/>
            <a:chExt cx="1341289" cy="596222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99878"/>
              </p:ext>
            </p:extLst>
          </p:nvPr>
        </p:nvGraphicFramePr>
        <p:xfrm>
          <a:off x="1693716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16909"/>
              </p:ext>
            </p:extLst>
          </p:nvPr>
        </p:nvGraphicFramePr>
        <p:xfrm>
          <a:off x="3961968" y="3635163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601601" y="331380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24227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5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215×4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바르게 계산한 것에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33570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16906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0" y="162406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1179646" y="2564904"/>
            <a:ext cx="1990512" cy="16201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21675" y="2549463"/>
            <a:ext cx="1990512" cy="162018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597954" y="2764242"/>
            <a:ext cx="1190621" cy="11906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472335" y="2854571"/>
            <a:ext cx="1040845" cy="1040845"/>
            <a:chOff x="2875720" y="4365104"/>
            <a:chExt cx="580156" cy="580156"/>
          </a:xfrm>
        </p:grpSpPr>
        <p:cxnSp>
          <p:nvCxnSpPr>
            <p:cNvPr id="66" name="직선 연결선 6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타원 67"/>
          <p:cNvSpPr/>
          <p:nvPr/>
        </p:nvSpPr>
        <p:spPr>
          <a:xfrm>
            <a:off x="1031377" y="2472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12695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18380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1" name="모서리가 둥근 직사각형 70"/>
          <p:cNvSpPr/>
          <p:nvPr/>
        </p:nvSpPr>
        <p:spPr>
          <a:xfrm>
            <a:off x="1179646" y="2564904"/>
            <a:ext cx="1990512" cy="16201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21675" y="2549463"/>
            <a:ext cx="1990512" cy="162018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97954" y="2764242"/>
            <a:ext cx="1190621" cy="11906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4472335" y="2854571"/>
            <a:ext cx="1040845" cy="1040845"/>
            <a:chOff x="2875720" y="4365104"/>
            <a:chExt cx="580156" cy="580156"/>
          </a:xfrm>
        </p:grpSpPr>
        <p:cxnSp>
          <p:nvCxnSpPr>
            <p:cNvPr id="76" name="직선 연결선 7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77051"/>
              </p:ext>
            </p:extLst>
          </p:nvPr>
        </p:nvGraphicFramePr>
        <p:xfrm>
          <a:off x="284380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3474319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215×4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바르게 계산한 것에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0" y="162406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1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34982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770758" y="3588862"/>
            <a:ext cx="1341289" cy="596222"/>
            <a:chOff x="5674702" y="810027"/>
            <a:chExt cx="1341289" cy="59622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7115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451265" y="3588862"/>
            <a:ext cx="1341289" cy="596222"/>
            <a:chOff x="5674702" y="810027"/>
            <a:chExt cx="1341289" cy="59622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7415"/>
              </p:ext>
            </p:extLst>
          </p:nvPr>
        </p:nvGraphicFramePr>
        <p:xfrm>
          <a:off x="1403648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770758" y="3588862"/>
            <a:ext cx="1341289" cy="596222"/>
            <a:chOff x="5674702" y="810027"/>
            <a:chExt cx="1341289" cy="596222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9644"/>
              </p:ext>
            </p:extLst>
          </p:nvPr>
        </p:nvGraphicFramePr>
        <p:xfrm>
          <a:off x="4084155" y="279677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4451265" y="3588862"/>
            <a:ext cx="1341289" cy="596222"/>
            <a:chOff x="5674702" y="810027"/>
            <a:chExt cx="1341289" cy="596222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33229"/>
              </p:ext>
            </p:extLst>
          </p:nvPr>
        </p:nvGraphicFramePr>
        <p:xfrm>
          <a:off x="1585596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2216107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1551"/>
              </p:ext>
            </p:extLst>
          </p:nvPr>
        </p:nvGraphicFramePr>
        <p:xfrm>
          <a:off x="3903932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4534443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0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1349053" y="2871144"/>
            <a:ext cx="1408873" cy="428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429×2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256431" y="2871143"/>
            <a:ext cx="1408873" cy="4280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927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1349053" y="3468991"/>
            <a:ext cx="1408873" cy="428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228×3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243247" y="3468990"/>
            <a:ext cx="1408873" cy="4280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858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1349053" y="4081058"/>
            <a:ext cx="1408873" cy="428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309×3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243247" y="4081057"/>
            <a:ext cx="1408873" cy="4280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684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2892454" y="3069756"/>
            <a:ext cx="1274734" cy="64137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그룹 66"/>
          <p:cNvGrpSpPr/>
          <p:nvPr/>
        </p:nvGrpSpPr>
        <p:grpSpPr>
          <a:xfrm>
            <a:off x="4148969" y="2050559"/>
            <a:ext cx="2416981" cy="190309"/>
            <a:chOff x="4421576" y="2197504"/>
            <a:chExt cx="2416981" cy="190309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70491" y="3051354"/>
            <a:ext cx="50548" cy="1290766"/>
            <a:chOff x="2870491" y="2907338"/>
            <a:chExt cx="50548" cy="1290766"/>
          </a:xfrm>
        </p:grpSpPr>
        <p:sp>
          <p:nvSpPr>
            <p:cNvPr id="60" name="타원 59"/>
            <p:cNvSpPr/>
            <p:nvPr/>
          </p:nvSpPr>
          <p:spPr>
            <a:xfrm>
              <a:off x="2871616" y="2907338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875320" y="3515190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2870491" y="4152385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123695" y="3059542"/>
            <a:ext cx="50548" cy="1290766"/>
            <a:chOff x="2870491" y="2907338"/>
            <a:chExt cx="50548" cy="1290766"/>
          </a:xfrm>
        </p:grpSpPr>
        <p:sp>
          <p:nvSpPr>
            <p:cNvPr id="85" name="타원 84"/>
            <p:cNvSpPr/>
            <p:nvPr/>
          </p:nvSpPr>
          <p:spPr>
            <a:xfrm>
              <a:off x="2871616" y="2907338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875320" y="3515190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870491" y="4152385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/>
          <p:nvPr/>
        </p:nvCxnSpPr>
        <p:spPr bwMode="auto">
          <a:xfrm>
            <a:off x="2901474" y="3694175"/>
            <a:ext cx="1274734" cy="64137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 flipV="1">
            <a:off x="2887579" y="3096766"/>
            <a:ext cx="1265321" cy="123878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타원 104"/>
          <p:cNvSpPr/>
          <p:nvPr/>
        </p:nvSpPr>
        <p:spPr>
          <a:xfrm>
            <a:off x="3874001" y="1999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727051" y="2593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1349053" y="2871144"/>
            <a:ext cx="1408873" cy="428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429×2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256431" y="2871143"/>
            <a:ext cx="1408873" cy="4280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927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1349053" y="3468991"/>
            <a:ext cx="1408873" cy="428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228×3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243247" y="3468990"/>
            <a:ext cx="1408873" cy="4280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858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1349053" y="4081058"/>
            <a:ext cx="1408873" cy="428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309×3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243247" y="4081057"/>
            <a:ext cx="1408873" cy="4280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684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2892454" y="3069756"/>
            <a:ext cx="1274734" cy="64137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그룹 66"/>
          <p:cNvGrpSpPr/>
          <p:nvPr/>
        </p:nvGrpSpPr>
        <p:grpSpPr>
          <a:xfrm>
            <a:off x="4148969" y="2050559"/>
            <a:ext cx="2416981" cy="190309"/>
            <a:chOff x="4421576" y="2197504"/>
            <a:chExt cx="2416981" cy="190309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70491" y="3051354"/>
            <a:ext cx="50548" cy="1290766"/>
            <a:chOff x="2870491" y="2907338"/>
            <a:chExt cx="50548" cy="1290766"/>
          </a:xfrm>
        </p:grpSpPr>
        <p:sp>
          <p:nvSpPr>
            <p:cNvPr id="60" name="타원 59"/>
            <p:cNvSpPr/>
            <p:nvPr/>
          </p:nvSpPr>
          <p:spPr>
            <a:xfrm>
              <a:off x="2871616" y="2907338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875320" y="3515190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2870491" y="4152385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123695" y="3059542"/>
            <a:ext cx="50548" cy="1290766"/>
            <a:chOff x="2870491" y="2907338"/>
            <a:chExt cx="50548" cy="1290766"/>
          </a:xfrm>
        </p:grpSpPr>
        <p:sp>
          <p:nvSpPr>
            <p:cNvPr id="85" name="타원 84"/>
            <p:cNvSpPr/>
            <p:nvPr/>
          </p:nvSpPr>
          <p:spPr>
            <a:xfrm>
              <a:off x="2871616" y="2907338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875320" y="3515190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870491" y="4152385"/>
              <a:ext cx="45719" cy="45719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/>
          <p:nvPr/>
        </p:nvCxnSpPr>
        <p:spPr bwMode="auto">
          <a:xfrm>
            <a:off x="2901474" y="3694175"/>
            <a:ext cx="1274734" cy="64137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 flipV="1">
            <a:off x="2887579" y="3096766"/>
            <a:ext cx="1265321" cy="123878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02444"/>
              </p:ext>
            </p:extLst>
          </p:nvPr>
        </p:nvGraphicFramePr>
        <p:xfrm>
          <a:off x="939334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1582975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52838"/>
              </p:ext>
            </p:extLst>
          </p:nvPr>
        </p:nvGraphicFramePr>
        <p:xfrm>
          <a:off x="28512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3494939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84125"/>
              </p:ext>
            </p:extLst>
          </p:nvPr>
        </p:nvGraphicFramePr>
        <p:xfrm>
          <a:off x="4734680" y="363262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5369854" y="3299205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5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개의 상자에는 들어 있는 초콜릿은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14" y="436325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66" y="436814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521591" y="4187389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853001" y="4190784"/>
            <a:ext cx="1907955" cy="537565"/>
            <a:chOff x="6012159" y="1660849"/>
            <a:chExt cx="1907955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59" y="1833284"/>
              <a:ext cx="17279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117×4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011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4991574" y="4369122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399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https://cdata2.tsherpa.co.kr/tsherpa/MultiMedia/Flash/2020/curri/MM_32_04/suh_0302_01_0003/images/suh_0302_01_0003_401_4.png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 descr="https://cdata2.tsherpa.co.kr/tsherpa/MultiMedia/Flash/2020/curri/MM_32_04/suh_0302_01_0003/images/suh_0302_01_0003_401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1" y="2852936"/>
            <a:ext cx="6035721" cy="12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786765" y="3473806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364620" y="3481661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945359" y="3481661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5548699" y="3481661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9" name="타원 68"/>
          <p:cNvSpPr/>
          <p:nvPr/>
        </p:nvSpPr>
        <p:spPr>
          <a:xfrm>
            <a:off x="603637" y="3251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직접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183040" y="4190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9899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9603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5141603" y="1932740"/>
            <a:ext cx="149504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41154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타원 76"/>
          <p:cNvSpPr/>
          <p:nvPr/>
        </p:nvSpPr>
        <p:spPr>
          <a:xfrm>
            <a:off x="4872693" y="2223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445207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개의 상자에는 들어 있는 초콜릿은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14" y="436325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66" y="436814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521591" y="4187389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853001" y="4190784"/>
            <a:ext cx="1907955" cy="537565"/>
            <a:chOff x="6012159" y="1660849"/>
            <a:chExt cx="1907955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59" y="1833284"/>
              <a:ext cx="17279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117×4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011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 bwMode="auto">
          <a:xfrm>
            <a:off x="4991574" y="4369122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https://cdata2.tsherpa.co.kr/tsherpa/MultiMedia/Flash/2020/curri/MM_32_04/suh_0302_01_0003/images/suh_0302_01_0003_401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1" y="2852936"/>
            <a:ext cx="6035721" cy="12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786765" y="3473806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364620" y="3481661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945359" y="3481661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5548699" y="3481661"/>
            <a:ext cx="7925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초콜릿</a:t>
            </a: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9899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9603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445207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62020"/>
              </p:ext>
            </p:extLst>
          </p:nvPr>
        </p:nvGraphicFramePr>
        <p:xfrm>
          <a:off x="28512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3494939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5141603" y="1932740"/>
            <a:ext cx="149504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41154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09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발문에 파란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발문에 주황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777082" y="2445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미술 수업 준비물로 색종이를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학년 전체 학생에게 한 명당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색종이는 모두 몇 묶음 필요한지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43167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42871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2935832" y="2204864"/>
            <a:ext cx="370081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0658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5190" y="2204864"/>
            <a:ext cx="219064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 flipV="1">
            <a:off x="731627" y="2489703"/>
            <a:ext cx="508698" cy="115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08046"/>
              </p:ext>
            </p:extLst>
          </p:nvPr>
        </p:nvGraphicFramePr>
        <p:xfrm>
          <a:off x="506976" y="3176972"/>
          <a:ext cx="6095999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2987824" y="4041068"/>
            <a:ext cx="840546" cy="537565"/>
            <a:chOff x="6012160" y="1660849"/>
            <a:chExt cx="840546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 bwMode="auto">
          <a:xfrm>
            <a:off x="3599892" y="422280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묶음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58707" y="2892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0" y="1717631"/>
            <a:ext cx="3362826" cy="296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5178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93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공연의 표가 모두 팔린 상황에 대해 이야기 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59" name="모서리가 둥근 사각형 설명선 58"/>
          <p:cNvSpPr/>
          <p:nvPr/>
        </p:nvSpPr>
        <p:spPr>
          <a:xfrm>
            <a:off x="290950" y="1746846"/>
            <a:ext cx="3296184" cy="1070086"/>
          </a:xfrm>
          <a:prstGeom prst="wedgeRoundRectCallout">
            <a:avLst>
              <a:gd name="adj1" fmla="val -18589"/>
              <a:gd name="adj2" fmla="val 6682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공연을 두 번 했는데 표가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팔렸어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팔린 표는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장인지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타원 64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5461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미술 수업 준비물로 색종이를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학년 전체 학생에게 한 명당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색종이는 모두 몇 묶음 필요한지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43167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42871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2935832" y="2204864"/>
            <a:ext cx="370081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0658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5190" y="2204864"/>
            <a:ext cx="219064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 flipV="1">
            <a:off x="731627" y="2489703"/>
            <a:ext cx="508698" cy="115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87324"/>
              </p:ext>
            </p:extLst>
          </p:nvPr>
        </p:nvGraphicFramePr>
        <p:xfrm>
          <a:off x="506976" y="3176972"/>
          <a:ext cx="6095999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2987824" y="4041068"/>
            <a:ext cx="840546" cy="537565"/>
            <a:chOff x="6012160" y="1660849"/>
            <a:chExt cx="840546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 bwMode="auto">
          <a:xfrm>
            <a:off x="3599892" y="422280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묶음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73087" y="2979895"/>
            <a:ext cx="6667165" cy="2248313"/>
            <a:chOff x="207825" y="2985545"/>
            <a:chExt cx="6667165" cy="224831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147563"/>
              <a:ext cx="6667165" cy="1898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9855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09445"/>
              </p:ext>
            </p:extLst>
          </p:nvPr>
        </p:nvGraphicFramePr>
        <p:xfrm>
          <a:off x="2735796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 bwMode="auto">
          <a:xfrm>
            <a:off x="3379437" y="3315206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2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3055" y="1778709"/>
            <a:ext cx="6931112" cy="3060227"/>
            <a:chOff x="496158" y="1423987"/>
            <a:chExt cx="9772650" cy="43148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58" y="1423987"/>
              <a:ext cx="4886325" cy="431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483" y="1423988"/>
              <a:ext cx="4886325" cy="431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사각형 설명선 22"/>
          <p:cNvSpPr/>
          <p:nvPr/>
        </p:nvSpPr>
        <p:spPr>
          <a:xfrm>
            <a:off x="262635" y="1816667"/>
            <a:ext cx="2930098" cy="1040529"/>
          </a:xfrm>
          <a:prstGeom prst="wedgeRoundRectCallout">
            <a:avLst>
              <a:gd name="adj1" fmla="val 25654"/>
              <a:gd name="adj2" fmla="val 666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좌석이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공연장에서 마술 공연이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열렸어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4366" y="1524563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587134" y="1816667"/>
            <a:ext cx="3296184" cy="1070086"/>
          </a:xfrm>
          <a:prstGeom prst="wedgeRoundRectCallout">
            <a:avLst>
              <a:gd name="adj1" fmla="val -18589"/>
              <a:gd name="adj2" fmla="val 6682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공연을 두 번 했는데 표가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팔렸어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팔린 표는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장인지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8400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72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팔린 표는 모두 몇 장인지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0" y="1717631"/>
            <a:ext cx="3362826" cy="296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40" name="모서리가 둥근 사각형 설명선 39"/>
          <p:cNvSpPr/>
          <p:nvPr/>
        </p:nvSpPr>
        <p:spPr>
          <a:xfrm>
            <a:off x="290950" y="1746846"/>
            <a:ext cx="3296184" cy="1070086"/>
          </a:xfrm>
          <a:prstGeom prst="wedgeRoundRectCallout">
            <a:avLst>
              <a:gd name="adj1" fmla="val -18589"/>
              <a:gd name="adj2" fmla="val 6682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공연을 두 번 했는데 표가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팔렸어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팔린 표는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장인지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9" name="타원 48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2" y="1732288"/>
            <a:ext cx="3346226" cy="295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공연장의 전체 좌석은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4506498" y="2343948"/>
            <a:ext cx="1793694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126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25" y="2282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316331" y="1736812"/>
            <a:ext cx="2930098" cy="1040529"/>
          </a:xfrm>
          <a:prstGeom prst="wedgeRoundRectCallout">
            <a:avLst>
              <a:gd name="adj1" fmla="val 25654"/>
              <a:gd name="adj2" fmla="val 666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좌석이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공연장에서 마술 공연이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열렸어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공연을 두 번 했는데 표가 모두 팔렸습니다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팔린 표가 모두 몇 장인지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4091325" y="2662228"/>
            <a:ext cx="2636105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장쯤일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5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2" y="1732288"/>
            <a:ext cx="3346226" cy="295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36" y="4449980"/>
            <a:ext cx="360000" cy="3600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3542699" y="4303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316331" y="1736812"/>
            <a:ext cx="2930098" cy="1040529"/>
          </a:xfrm>
          <a:prstGeom prst="wedgeRoundRectCallout">
            <a:avLst>
              <a:gd name="adj1" fmla="val 25654"/>
              <a:gd name="adj2" fmla="val 666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좌석이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공연장에서 마술 공연이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열렸어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44669</TotalTime>
  <Words>3251</Words>
  <Application>Microsoft Office PowerPoint</Application>
  <PresentationFormat>화면 슬라이드 쇼(4:3)</PresentationFormat>
  <Paragraphs>1413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8591</cp:revision>
  <cp:lastPrinted>2021-12-20T01:30:02Z</cp:lastPrinted>
  <dcterms:created xsi:type="dcterms:W3CDTF">2008-07-15T12:19:11Z</dcterms:created>
  <dcterms:modified xsi:type="dcterms:W3CDTF">2022-06-10T00:18:49Z</dcterms:modified>
</cp:coreProperties>
</file>