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31" r:id="rId14"/>
    <p:sldId id="1406" r:id="rId15"/>
    <p:sldId id="1433" r:id="rId16"/>
    <p:sldId id="1434" r:id="rId17"/>
    <p:sldId id="1359" r:id="rId18"/>
    <p:sldId id="1435" r:id="rId19"/>
    <p:sldId id="1445" r:id="rId20"/>
    <p:sldId id="1297" r:id="rId21"/>
    <p:sldId id="1436" r:id="rId22"/>
    <p:sldId id="1315" r:id="rId23"/>
    <p:sldId id="1316" r:id="rId24"/>
    <p:sldId id="1322" r:id="rId25"/>
    <p:sldId id="1361" r:id="rId26"/>
    <p:sldId id="1362" r:id="rId27"/>
    <p:sldId id="1437" r:id="rId28"/>
    <p:sldId id="1372" r:id="rId29"/>
    <p:sldId id="1425" r:id="rId30"/>
    <p:sldId id="1364" r:id="rId31"/>
    <p:sldId id="1439" r:id="rId32"/>
    <p:sldId id="1374" r:id="rId33"/>
    <p:sldId id="1440" r:id="rId34"/>
    <p:sldId id="1399" r:id="rId35"/>
    <p:sldId id="1441" r:id="rId36"/>
    <p:sldId id="1375" r:id="rId37"/>
    <p:sldId id="1442" r:id="rId38"/>
    <p:sldId id="1376" r:id="rId39"/>
    <p:sldId id="1443" r:id="rId40"/>
    <p:sldId id="1397" r:id="rId41"/>
    <p:sldId id="1444" r:id="rId42"/>
    <p:sldId id="1403" r:id="rId4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3311574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05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43.png"/><Relationship Id="rId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933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738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2879832" y="4871655"/>
            <a:ext cx="1440140" cy="537565"/>
            <a:chOff x="6012160" y="1660849"/>
            <a:chExt cx="1440140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12601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30×20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2300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8680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940734" y="2075523"/>
            <a:ext cx="5179438" cy="2848691"/>
            <a:chOff x="108326" y="1488558"/>
            <a:chExt cx="6866627" cy="3776645"/>
          </a:xfrm>
        </p:grpSpPr>
        <p:grpSp>
          <p:nvGrpSpPr>
            <p:cNvPr id="27" name="그룹 26"/>
            <p:cNvGrpSpPr/>
            <p:nvPr/>
          </p:nvGrpSpPr>
          <p:grpSpPr>
            <a:xfrm>
              <a:off x="108326" y="1488558"/>
              <a:ext cx="6866627" cy="3776645"/>
              <a:chOff x="-301401" y="-898502"/>
              <a:chExt cx="9906000" cy="5448300"/>
            </a:xfrm>
          </p:grpSpPr>
          <p:pic>
            <p:nvPicPr>
              <p:cNvPr id="28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1401" y="-898502"/>
                <a:ext cx="4953000" cy="476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" name="Picture 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1599" y="-898502"/>
                <a:ext cx="4953000" cy="4762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1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1401" y="3863998"/>
                <a:ext cx="9896476" cy="685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모서리가 둥근 사각형 설명선 31"/>
            <p:cNvSpPr/>
            <p:nvPr/>
          </p:nvSpPr>
          <p:spPr>
            <a:xfrm>
              <a:off x="3851920" y="2604146"/>
              <a:ext cx="2592288" cy="1070086"/>
            </a:xfrm>
            <a:prstGeom prst="wedgeRoundRectCallout">
              <a:avLst>
                <a:gd name="adj1" fmla="val -59350"/>
                <a:gd name="adj2" fmla="val -7469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오늘 수확한 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한라봉은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몇 개인지</a:t>
              </a:r>
              <a:endPara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1" name="모서리가 둥근 사각형 설명선 40"/>
            <p:cNvSpPr/>
            <p:nvPr/>
          </p:nvSpPr>
          <p:spPr>
            <a:xfrm>
              <a:off x="362963" y="1872305"/>
              <a:ext cx="2951128" cy="1070086"/>
            </a:xfrm>
            <a:prstGeom prst="wedgeRoundRectCallout">
              <a:avLst>
                <a:gd name="adj1" fmla="val -3482"/>
                <a:gd name="adj2" fmla="val 69367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오늘 수확한 </a:t>
              </a:r>
              <a:r>
                <a:rPr lang="ko-KR" altLang="en-US" sz="14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한라봉을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상자에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담았더니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상자가 되었어요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4" name="타원 33"/>
          <p:cNvSpPr/>
          <p:nvPr/>
        </p:nvSpPr>
        <p:spPr>
          <a:xfrm>
            <a:off x="4102655" y="132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23925" y="3609977"/>
            <a:ext cx="5370030" cy="1015363"/>
            <a:chOff x="923925" y="3609976"/>
            <a:chExt cx="5370030" cy="966787"/>
          </a:xfrm>
        </p:grpSpPr>
        <p:cxnSp>
          <p:nvCxnSpPr>
            <p:cNvPr id="7" name="직선 연결선 6"/>
            <p:cNvCxnSpPr/>
            <p:nvPr/>
          </p:nvCxnSpPr>
          <p:spPr bwMode="auto">
            <a:xfrm flipH="1">
              <a:off x="6293644" y="3609976"/>
              <a:ext cx="311" cy="966787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하단의 파란색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묶어 보고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30×20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60947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‘30’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적힌 네모 부분만 사용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3-2\app\resource\contents\lesson01\ops\1\images\1_4\1_4_03_01.svg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412291" y="2276872"/>
            <a:ext cx="6399386" cy="1333104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9587" y="2418132"/>
            <a:ext cx="5884794" cy="1080120"/>
            <a:chOff x="669587" y="2418132"/>
            <a:chExt cx="5884794" cy="108012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직사각형 94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80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01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4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55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8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2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33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9" y="215947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346763" y="387098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1335410" y="3719243"/>
            <a:ext cx="840546" cy="537565"/>
            <a:chOff x="6012160" y="1660849"/>
            <a:chExt cx="840546" cy="537565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2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9095" y="3648305"/>
            <a:ext cx="236170" cy="2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" name="직사각형 129"/>
          <p:cNvSpPr/>
          <p:nvPr/>
        </p:nvSpPr>
        <p:spPr bwMode="auto">
          <a:xfrm>
            <a:off x="1791225" y="4701533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2844054" y="4545124"/>
            <a:ext cx="840546" cy="537565"/>
            <a:chOff x="6012160" y="1660849"/>
            <a:chExt cx="840546" cy="537565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4" name="직사각형 133"/>
          <p:cNvSpPr/>
          <p:nvPr/>
        </p:nvSpPr>
        <p:spPr bwMode="auto">
          <a:xfrm>
            <a:off x="3505568" y="4723368"/>
            <a:ext cx="7593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4242346" y="4550933"/>
            <a:ext cx="840546" cy="537565"/>
            <a:chOff x="6012160" y="1660849"/>
            <a:chExt cx="840546" cy="537565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8" name="타원 137"/>
          <p:cNvSpPr/>
          <p:nvPr/>
        </p:nvSpPr>
        <p:spPr>
          <a:xfrm>
            <a:off x="939004" y="1984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38820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226662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836419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424261" y="238044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3022912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610754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220511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08353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414741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002583" y="239581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95032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1331640" y="364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0" y="3729267"/>
            <a:ext cx="823912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타원 150"/>
          <p:cNvSpPr/>
          <p:nvPr/>
        </p:nvSpPr>
        <p:spPr>
          <a:xfrm>
            <a:off x="2814066" y="5012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모서리가 둥근 사각형 설명선 153"/>
          <p:cNvSpPr/>
          <p:nvPr/>
        </p:nvSpPr>
        <p:spPr>
          <a:xfrm>
            <a:off x="3755974" y="3899601"/>
            <a:ext cx="750255" cy="358503"/>
          </a:xfrm>
          <a:prstGeom prst="wedgeRoundRectCallout">
            <a:avLst>
              <a:gd name="adj1" fmla="val -65879"/>
              <a:gd name="adj2" fmla="val -2498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511211" y="36371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각각의 손가락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왼쪽의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2180502" y="3030411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108494" y="4035978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828574" y="3395541"/>
            <a:ext cx="0" cy="71244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058822" y="3564615"/>
            <a:ext cx="684076" cy="323493"/>
          </a:xfrm>
          <a:prstGeom prst="round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188614" y="3065249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188614" y="4056796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579636" y="3063864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579636" y="4056078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972506" y="3067519"/>
            <a:ext cx="360040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972506" y="4055410"/>
            <a:ext cx="360040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63987" y="3348120"/>
            <a:ext cx="748064" cy="537565"/>
            <a:chOff x="6104642" y="1660849"/>
            <a:chExt cx="748064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104642" y="1833284"/>
              <a:ext cx="5680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cxnSp>
        <p:nvCxnSpPr>
          <p:cNvPr id="58" name="직선 화살표 연결선 57"/>
          <p:cNvCxnSpPr/>
          <p:nvPr/>
        </p:nvCxnSpPr>
        <p:spPr bwMode="auto">
          <a:xfrm>
            <a:off x="4185872" y="3462664"/>
            <a:ext cx="4504" cy="5341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직사각형 59"/>
          <p:cNvSpPr/>
          <p:nvPr/>
        </p:nvSpPr>
        <p:spPr bwMode="auto">
          <a:xfrm>
            <a:off x="5008561" y="3529022"/>
            <a:ext cx="33027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178799" y="2580557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백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569821" y="2579172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십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962691" y="2582827"/>
            <a:ext cx="360040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0616" y="243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3556892" y="2924944"/>
            <a:ext cx="0" cy="1453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51694" y="2924944"/>
            <a:ext cx="0" cy="1453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22" y="3052048"/>
            <a:ext cx="337329" cy="45202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83" y="4027740"/>
            <a:ext cx="337329" cy="452021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4424044" y="29070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99396" y="2060848"/>
            <a:ext cx="1040492" cy="537565"/>
            <a:chOff x="6012160" y="1660849"/>
            <a:chExt cx="1040492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/>
          <p:cNvGrpSpPr/>
          <p:nvPr/>
        </p:nvGrpSpPr>
        <p:grpSpPr>
          <a:xfrm>
            <a:off x="1799395" y="2517752"/>
            <a:ext cx="3669020" cy="537565"/>
            <a:chOff x="6012159" y="1660849"/>
            <a:chExt cx="3669020" cy="537565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012159" y="1833284"/>
              <a:ext cx="34890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어림한 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개와 같습니다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117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98" y="27278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1651126" y="2598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4399193" y="1345994"/>
            <a:ext cx="2582727" cy="265025"/>
            <a:chOff x="4399193" y="1345994"/>
            <a:chExt cx="2582727" cy="2650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6351179" y="1345994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923925" y="3506037"/>
            <a:ext cx="5370030" cy="1015363"/>
            <a:chOff x="923925" y="3609976"/>
            <a:chExt cx="5370030" cy="966787"/>
          </a:xfrm>
        </p:grpSpPr>
        <p:cxnSp>
          <p:nvCxnSpPr>
            <p:cNvPr id="71" name="직선 연결선 70"/>
            <p:cNvCxnSpPr/>
            <p:nvPr/>
          </p:nvCxnSpPr>
          <p:spPr bwMode="auto">
            <a:xfrm flipH="1">
              <a:off x="6293644" y="3609976"/>
              <a:ext cx="311" cy="966787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하단의 파란색 정답 선이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색상으로 되어 있는 정답 칸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1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80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83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01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04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55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8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2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33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19" y="205553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346763" y="3767040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1335410" y="3615303"/>
            <a:ext cx="840546" cy="537565"/>
            <a:chOff x="6012160" y="1660849"/>
            <a:chExt cx="840546" cy="537565"/>
          </a:xfrm>
        </p:grpSpPr>
        <p:sp>
          <p:nvSpPr>
            <p:cNvPr id="111" name="직사각형 11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9095" y="3544365"/>
            <a:ext cx="236170" cy="22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직사각형 113"/>
          <p:cNvSpPr/>
          <p:nvPr/>
        </p:nvSpPr>
        <p:spPr bwMode="auto">
          <a:xfrm>
            <a:off x="1791225" y="4597593"/>
            <a:ext cx="115866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2844054" y="4441184"/>
            <a:ext cx="840546" cy="537565"/>
            <a:chOff x="6012160" y="1660849"/>
            <a:chExt cx="840546" cy="537565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직사각형 117"/>
          <p:cNvSpPr/>
          <p:nvPr/>
        </p:nvSpPr>
        <p:spPr bwMode="auto">
          <a:xfrm>
            <a:off x="3505568" y="4619428"/>
            <a:ext cx="75935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×10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4242346" y="4446993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타원 121"/>
          <p:cNvSpPr/>
          <p:nvPr/>
        </p:nvSpPr>
        <p:spPr>
          <a:xfrm>
            <a:off x="459970" y="197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38820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35715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836419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424261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022912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10754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422051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80835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41474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00258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95032" y="3541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331640" y="3541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0" y="3625327"/>
            <a:ext cx="823912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모서리가 둥근 사각형 설명선 136"/>
          <p:cNvSpPr/>
          <p:nvPr/>
        </p:nvSpPr>
        <p:spPr>
          <a:xfrm>
            <a:off x="3755974" y="3795661"/>
            <a:ext cx="750255" cy="358503"/>
          </a:xfrm>
          <a:prstGeom prst="wedgeRoundRectCallout">
            <a:avLst>
              <a:gd name="adj1" fmla="val -65879"/>
              <a:gd name="adj2" fmla="val -2498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3511211" y="3533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92745" y="15517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716343" y="5279663"/>
            <a:ext cx="1637116" cy="263186"/>
            <a:chOff x="319554" y="1245924"/>
            <a:chExt cx="2636592" cy="423864"/>
          </a:xfrm>
        </p:grpSpPr>
        <p:pic>
          <p:nvPicPr>
            <p:cNvPr id="144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7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8" name="그룹 157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3" name="타원 162"/>
          <p:cNvSpPr/>
          <p:nvPr/>
        </p:nvSpPr>
        <p:spPr>
          <a:xfrm>
            <a:off x="2430357" y="5175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0669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‘12’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적힌 네모 부분만 사용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3-2\app\resource\contents\lesson01\ops\1\images\1_4\1_4_04_01.svg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1830810" y="4328845"/>
            <a:ext cx="995762" cy="537565"/>
            <a:chOff x="5856944" y="1660849"/>
            <a:chExt cx="995762" cy="537565"/>
          </a:xfrm>
        </p:grpSpPr>
        <p:sp>
          <p:nvSpPr>
            <p:cNvPr id="224" name="직사각형 223"/>
            <p:cNvSpPr/>
            <p:nvPr/>
          </p:nvSpPr>
          <p:spPr bwMode="auto">
            <a:xfrm>
              <a:off x="5856944" y="1833284"/>
              <a:ext cx="815761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50" name="직사각형 149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화면으로 나타나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2716343" y="5272010"/>
            <a:ext cx="1654859" cy="269100"/>
            <a:chOff x="290979" y="2009759"/>
            <a:chExt cx="2665167" cy="433388"/>
          </a:xfrm>
        </p:grpSpPr>
        <p:pic>
          <p:nvPicPr>
            <p:cNvPr id="152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8" name="모서리가 둥근 직사각형 177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18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1" name="직사각형 180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2" name="모서리가 둥근 직사각형 211"/>
          <p:cNvSpPr/>
          <p:nvPr/>
        </p:nvSpPr>
        <p:spPr>
          <a:xfrm>
            <a:off x="638820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1235715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836419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424261" y="2276508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022912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610754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22051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80835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5414741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6002583" y="2291876"/>
            <a:ext cx="553067" cy="112475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89738"/>
              </p:ext>
            </p:extLst>
          </p:nvPr>
        </p:nvGraphicFramePr>
        <p:xfrm>
          <a:off x="1475656" y="3719440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6" name="직선 화살표 연결선 225"/>
          <p:cNvCxnSpPr/>
          <p:nvPr/>
        </p:nvCxnSpPr>
        <p:spPr bwMode="auto">
          <a:xfrm>
            <a:off x="2802408" y="4693146"/>
            <a:ext cx="142355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7" name="그룹 226"/>
          <p:cNvGrpSpPr/>
          <p:nvPr/>
        </p:nvGrpSpPr>
        <p:grpSpPr>
          <a:xfrm>
            <a:off x="3035437" y="4060062"/>
            <a:ext cx="840546" cy="537565"/>
            <a:chOff x="6012160" y="1660849"/>
            <a:chExt cx="840546" cy="537565"/>
          </a:xfrm>
        </p:grpSpPr>
        <p:sp>
          <p:nvSpPr>
            <p:cNvPr id="228" name="직사각형 22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30" name="직사각형 229"/>
          <p:cNvSpPr/>
          <p:nvPr/>
        </p:nvSpPr>
        <p:spPr bwMode="auto">
          <a:xfrm>
            <a:off x="3529623" y="424155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배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1" name="표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49"/>
              </p:ext>
            </p:extLst>
          </p:nvPr>
        </p:nvGraphicFramePr>
        <p:xfrm>
          <a:off x="4337991" y="3757345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2" name="그룹 231"/>
          <p:cNvGrpSpPr/>
          <p:nvPr/>
        </p:nvGrpSpPr>
        <p:grpSpPr>
          <a:xfrm>
            <a:off x="4356536" y="4367599"/>
            <a:ext cx="1400563" cy="537565"/>
            <a:chOff x="6012159" y="1660849"/>
            <a:chExt cx="1400563" cy="537565"/>
          </a:xfrm>
        </p:grpSpPr>
        <p:sp>
          <p:nvSpPr>
            <p:cNvPr id="233" name="직사각형 232"/>
            <p:cNvSpPr/>
            <p:nvPr/>
          </p:nvSpPr>
          <p:spPr bwMode="auto">
            <a:xfrm>
              <a:off x="6012159" y="1833284"/>
              <a:ext cx="113967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34" name="그림 23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272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235" name="타원 234"/>
          <p:cNvSpPr/>
          <p:nvPr/>
        </p:nvSpPr>
        <p:spPr>
          <a:xfrm>
            <a:off x="309091" y="2228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12×20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각각의 손가락 약물 우측의 파란색 정답 선과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각각의 손가락 약물 우측의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빨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선과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12291" y="2172932"/>
            <a:ext cx="6399386" cy="1333104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669587" y="2314192"/>
            <a:ext cx="5884794" cy="1080120"/>
            <a:chOff x="669587" y="2418132"/>
            <a:chExt cx="5884794" cy="1080120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87" y="2418132"/>
              <a:ext cx="5884794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/>
            <p:cNvSpPr/>
            <p:nvPr/>
          </p:nvSpPr>
          <p:spPr bwMode="auto">
            <a:xfrm>
              <a:off x="741571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41571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331640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331640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943708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1943708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2519772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2519772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144314" y="2483371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3144314" y="3032956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37203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203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332446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4332446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9222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49222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520578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520578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120172" y="2490557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6120172" y="3040142"/>
              <a:ext cx="347566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직사각형 113"/>
          <p:cNvSpPr/>
          <p:nvPr/>
        </p:nvSpPr>
        <p:spPr bwMode="auto">
          <a:xfrm>
            <a:off x="2236896" y="3854535"/>
            <a:ext cx="200715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12×10×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38820" y="2276509"/>
            <a:ext cx="5915561" cy="566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405888" y="1664804"/>
            <a:ext cx="85374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703206" y="1291182"/>
            <a:ext cx="1281062" cy="256557"/>
            <a:chOff x="4399193" y="1352641"/>
            <a:chExt cx="1281062" cy="256557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6" name="모서리가 둥근 직사각형 135"/>
          <p:cNvSpPr/>
          <p:nvPr/>
        </p:nvSpPr>
        <p:spPr>
          <a:xfrm>
            <a:off x="638492" y="2854252"/>
            <a:ext cx="5915561" cy="56627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68892" y="23794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2952596" y="4289748"/>
            <a:ext cx="10371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952596" y="4721821"/>
            <a:ext cx="4382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095970" y="3690081"/>
            <a:ext cx="840546" cy="537565"/>
            <a:chOff x="6012160" y="1660849"/>
            <a:chExt cx="840546" cy="537565"/>
          </a:xfrm>
        </p:grpSpPr>
        <p:sp>
          <p:nvSpPr>
            <p:cNvPr id="152" name="직사각형 15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3793162" y="4122104"/>
            <a:ext cx="840546" cy="537565"/>
            <a:chOff x="6012160" y="1660849"/>
            <a:chExt cx="840546" cy="53756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57" name="그룹 156"/>
          <p:cNvGrpSpPr/>
          <p:nvPr/>
        </p:nvGrpSpPr>
        <p:grpSpPr>
          <a:xfrm>
            <a:off x="3217098" y="4549386"/>
            <a:ext cx="840546" cy="537565"/>
            <a:chOff x="6012160" y="1660849"/>
            <a:chExt cx="840546" cy="537565"/>
          </a:xfrm>
        </p:grpSpPr>
        <p:sp>
          <p:nvSpPr>
            <p:cNvPr id="161" name="직사각형 16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5544108" y="1688120"/>
            <a:ext cx="769900" cy="588752"/>
            <a:chOff x="5231961" y="1545402"/>
            <a:chExt cx="769900" cy="588752"/>
          </a:xfrm>
        </p:grpSpPr>
        <p:cxnSp>
          <p:nvCxnSpPr>
            <p:cNvPr id="163" name="직선 화살표 연결선 162"/>
            <p:cNvCxnSpPr/>
            <p:nvPr/>
          </p:nvCxnSpPr>
          <p:spPr bwMode="auto">
            <a:xfrm rot="16200000">
              <a:off x="5459585" y="2008895"/>
              <a:ext cx="25051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4" name="직사각형 163"/>
            <p:cNvSpPr/>
            <p:nvPr/>
          </p:nvSpPr>
          <p:spPr bwMode="auto">
            <a:xfrm>
              <a:off x="5231961" y="1545402"/>
              <a:ext cx="7699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5585824" y="3429000"/>
            <a:ext cx="769900" cy="589573"/>
            <a:chOff x="5248676" y="1883636"/>
            <a:chExt cx="769900" cy="589573"/>
          </a:xfrm>
        </p:grpSpPr>
        <p:cxnSp>
          <p:nvCxnSpPr>
            <p:cNvPr id="166" name="직선 화살표 연결선 165"/>
            <p:cNvCxnSpPr/>
            <p:nvPr/>
          </p:nvCxnSpPr>
          <p:spPr bwMode="auto">
            <a:xfrm rot="5400000">
              <a:off x="5459585" y="2008895"/>
              <a:ext cx="25051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7" name="직사각형 166"/>
            <p:cNvSpPr/>
            <p:nvPr/>
          </p:nvSpPr>
          <p:spPr bwMode="auto">
            <a:xfrm>
              <a:off x="5248676" y="2108079"/>
              <a:ext cx="76990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9" name="타원 168"/>
          <p:cNvSpPr/>
          <p:nvPr/>
        </p:nvSpPr>
        <p:spPr>
          <a:xfrm>
            <a:off x="5021920" y="1721941"/>
            <a:ext cx="4958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5066261" y="3572814"/>
            <a:ext cx="49583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152609" y="2929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" y="2349224"/>
            <a:ext cx="344762" cy="46198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9" y="2929667"/>
            <a:ext cx="344762" cy="4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50931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27198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9354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681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1964408"/>
            <a:ext cx="6667165" cy="3263800"/>
            <a:chOff x="207825" y="1970058"/>
            <a:chExt cx="6667165" cy="32638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148042"/>
              <a:ext cx="6667165" cy="2897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97005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2441754"/>
            <a:ext cx="1426776" cy="365130"/>
            <a:chOff x="516932" y="2441754"/>
            <a:chExt cx="1426776" cy="365130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656445" y="2441754"/>
              <a:ext cx="128726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40×2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32" y="2903620"/>
            <a:ext cx="1426776" cy="365130"/>
            <a:chOff x="516932" y="2903620"/>
            <a:chExt cx="1426776" cy="365130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303295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 bwMode="auto">
            <a:xfrm>
              <a:off x="656445" y="2903620"/>
              <a:ext cx="128726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26×3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504629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967285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2240621" y="2438994"/>
            <a:ext cx="126604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31741" y="2894567"/>
            <a:ext cx="14041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26×30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780</a:t>
            </a:r>
            <a:endParaRPr lang="ko-KR" altLang="en-US" sz="16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4906"/>
              </p:ext>
            </p:extLst>
          </p:nvPr>
        </p:nvGraphicFramePr>
        <p:xfrm>
          <a:off x="2161768" y="357301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58271"/>
              </p:ext>
            </p:extLst>
          </p:nvPr>
        </p:nvGraphicFramePr>
        <p:xfrm>
          <a:off x="639014" y="357301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15464"/>
              </p:ext>
            </p:extLst>
          </p:nvPr>
        </p:nvGraphicFramePr>
        <p:xfrm>
          <a:off x="5402128" y="3573016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78827"/>
              </p:ext>
            </p:extLst>
          </p:nvPr>
        </p:nvGraphicFramePr>
        <p:xfrm>
          <a:off x="3899187" y="357301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7" y="4062524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81" y="406965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30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40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20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), 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5" y="1207732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16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1694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수확한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수확한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카드로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한라봉의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12×20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475656" y="3421441"/>
            <a:ext cx="141855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pic>
        <p:nvPicPr>
          <p:cNvPr id="3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3639539" y="3421441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0×     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090431" y="3765335"/>
            <a:ext cx="2221105" cy="338096"/>
            <a:chOff x="923925" y="4254842"/>
            <a:chExt cx="5370030" cy="321921"/>
          </a:xfrm>
        </p:grpSpPr>
        <p:cxnSp>
          <p:nvCxnSpPr>
            <p:cNvPr id="36" name="직선 연결선 35"/>
            <p:cNvCxnSpPr/>
            <p:nvPr/>
          </p:nvCxnSpPr>
          <p:spPr bwMode="auto">
            <a:xfrm>
              <a:off x="6285453" y="4254842"/>
              <a:ext cx="8191" cy="321921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H="1">
              <a:off x="923925" y="4256808"/>
              <a:ext cx="2168" cy="319955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27180" y="4573277"/>
              <a:ext cx="5366775" cy="0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919413" y="3451312"/>
            <a:ext cx="342038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467500" y="3451311"/>
            <a:ext cx="434582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094246" y="3441842"/>
            <a:ext cx="434582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730412" y="3442259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886138" y="4146503"/>
            <a:ext cx="631036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506638" y="2744924"/>
            <a:ext cx="576063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63854" y="1119327"/>
            <a:ext cx="490748" cy="260466"/>
            <a:chOff x="7658237" y="2197202"/>
            <a:chExt cx="490748" cy="26046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7658237" y="2202077"/>
              <a:ext cx="22613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7922854" y="2197202"/>
              <a:ext cx="22613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5995193" y="984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84791" y="3101682"/>
            <a:ext cx="2319257" cy="340160"/>
            <a:chOff x="2684791" y="3101682"/>
            <a:chExt cx="2222331" cy="340160"/>
          </a:xfrm>
        </p:grpSpPr>
        <p:grpSp>
          <p:nvGrpSpPr>
            <p:cNvPr id="49" name="그룹 48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" name="직선 연결선 28"/>
            <p:cNvCxnSpPr/>
            <p:nvPr/>
          </p:nvCxnSpPr>
          <p:spPr bwMode="auto">
            <a:xfrm flipV="1">
              <a:off x="4903734" y="310168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63854" y="1119327"/>
            <a:ext cx="490748" cy="260466"/>
            <a:chOff x="7658237" y="2197202"/>
            <a:chExt cx="490748" cy="26046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7658237" y="2202077"/>
              <a:ext cx="22613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7922854" y="2197202"/>
              <a:ext cx="22613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478392" y="2744924"/>
            <a:ext cx="3830820" cy="1725072"/>
            <a:chOff x="1451233" y="2838511"/>
            <a:chExt cx="3830820" cy="1725072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1451233" y="3515028"/>
              <a:ext cx="141855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615116" y="3515028"/>
              <a:ext cx="1666937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12×     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066008" y="3858922"/>
              <a:ext cx="2221105" cy="338096"/>
              <a:chOff x="923925" y="4254842"/>
              <a:chExt cx="5370030" cy="321921"/>
            </a:xfrm>
          </p:grpSpPr>
          <p:cxnSp>
            <p:nvCxnSpPr>
              <p:cNvPr id="95" name="직선 연결선 94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1894990" y="3544899"/>
              <a:ext cx="342038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2443077" y="3544898"/>
              <a:ext cx="434582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4069823" y="3535429"/>
              <a:ext cx="434582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4705989" y="3535846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480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1464FF-CAAF-42C8-B76B-F435DFA25BB7}"/>
                </a:ext>
              </a:extLst>
            </p:cNvPr>
            <p:cNvSpPr txBox="1"/>
            <p:nvPr/>
          </p:nvSpPr>
          <p:spPr>
            <a:xfrm>
              <a:off x="2861715" y="4240090"/>
              <a:ext cx="631036" cy="32349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19E8A9-9932-4664-BE0E-D4C6450E5323}"/>
                </a:ext>
              </a:extLst>
            </p:cNvPr>
            <p:cNvSpPr txBox="1"/>
            <p:nvPr/>
          </p:nvSpPr>
          <p:spPr>
            <a:xfrm>
              <a:off x="3482215" y="2838511"/>
              <a:ext cx="576063" cy="323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900" spc="-15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spc="-150" dirty="0" smtClean="0">
                  <a:latin typeface="맑은 고딕" pitchFamily="50" charset="-127"/>
                  <a:ea typeface="맑은 고딕" pitchFamily="50" charset="-127"/>
                </a:rPr>
                <a:t>배</a:t>
              </a:r>
              <a:endParaRPr lang="ko-KR" altLang="en-US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41" y="3485106"/>
            <a:ext cx="244595" cy="23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84791" y="3101682"/>
            <a:ext cx="2319257" cy="340160"/>
            <a:chOff x="2684791" y="3101682"/>
            <a:chExt cx="2222331" cy="340160"/>
          </a:xfrm>
        </p:grpSpPr>
        <p:grpSp>
          <p:nvGrpSpPr>
            <p:cNvPr id="30" name="그룹 29"/>
            <p:cNvGrpSpPr/>
            <p:nvPr/>
          </p:nvGrpSpPr>
          <p:grpSpPr>
            <a:xfrm rot="10800000">
              <a:off x="2684791" y="3103746"/>
              <a:ext cx="2221105" cy="338096"/>
              <a:chOff x="923925" y="4254842"/>
              <a:chExt cx="5370030" cy="321921"/>
            </a:xfrm>
          </p:grpSpPr>
          <p:cxnSp>
            <p:nvCxnSpPr>
              <p:cNvPr id="32" name="직선 연결선 31"/>
              <p:cNvCxnSpPr/>
              <p:nvPr/>
            </p:nvCxnSpPr>
            <p:spPr bwMode="auto">
              <a:xfrm>
                <a:off x="6285453" y="4254842"/>
                <a:ext cx="8191" cy="3219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923925" y="4256808"/>
                <a:ext cx="2168" cy="319955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>
                <a:off x="927180" y="4573277"/>
                <a:ext cx="53667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" name="직선 연결선 30"/>
            <p:cNvCxnSpPr/>
            <p:nvPr/>
          </p:nvCxnSpPr>
          <p:spPr bwMode="auto">
            <a:xfrm flipV="1">
              <a:off x="4903734" y="3101682"/>
              <a:ext cx="3388" cy="338096"/>
            </a:xfrm>
            <a:prstGeom prst="lin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5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40726" y="3008275"/>
            <a:ext cx="37753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21" y="31572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25" name="타원 24"/>
          <p:cNvSpPr/>
          <p:nvPr/>
        </p:nvSpPr>
        <p:spPr>
          <a:xfrm>
            <a:off x="5057906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1619672" y="3099874"/>
            <a:ext cx="11901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2879812" y="3429000"/>
            <a:ext cx="840546" cy="537565"/>
            <a:chOff x="6012160" y="1660849"/>
            <a:chExt cx="84054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223628" y="2888942"/>
            <a:ext cx="4583226" cy="129614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73451" y="3096865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739566" y="2924430"/>
            <a:ext cx="840546" cy="537565"/>
            <a:chOff x="6012160" y="1660849"/>
            <a:chExt cx="840546" cy="53756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 bwMode="auto">
          <a:xfrm>
            <a:off x="3582378" y="3599782"/>
            <a:ext cx="26471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35" y="3108927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2913547" y="2924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24593" y="1947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123728" y="2914764"/>
            <a:ext cx="201132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13×30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13×10×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43808" y="3387906"/>
            <a:ext cx="102899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838908" y="3855958"/>
            <a:ext cx="40875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4005144" y="2742329"/>
            <a:ext cx="840546" cy="537565"/>
            <a:chOff x="6012160" y="1660849"/>
            <a:chExt cx="840546" cy="537565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697652" y="321547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3071122" y="3683523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모서리가 둥근 직사각형 79"/>
          <p:cNvSpPr/>
          <p:nvPr/>
        </p:nvSpPr>
        <p:spPr>
          <a:xfrm>
            <a:off x="1824207" y="2629276"/>
            <a:ext cx="3240360" cy="180692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3962"/>
              </p:ext>
            </p:extLst>
          </p:nvPr>
        </p:nvGraphicFramePr>
        <p:xfrm>
          <a:off x="2879812" y="289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871103" y="3463900"/>
            <a:ext cx="494934" cy="501013"/>
            <a:chOff x="6402836" y="1625606"/>
            <a:chExt cx="494934" cy="501013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547457" y="3463900"/>
            <a:ext cx="494934" cy="501013"/>
            <a:chOff x="6402836" y="1625606"/>
            <a:chExt cx="494934" cy="501013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3228832" y="3475070"/>
            <a:ext cx="494934" cy="501013"/>
            <a:chOff x="6402836" y="1625606"/>
            <a:chExt cx="494934" cy="501013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2896133" y="3475070"/>
            <a:ext cx="494934" cy="501013"/>
            <a:chOff x="6402836" y="1625606"/>
            <a:chExt cx="494934" cy="501013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모서리가 둥근 직사각형 51"/>
          <p:cNvSpPr/>
          <p:nvPr/>
        </p:nvSpPr>
        <p:spPr>
          <a:xfrm>
            <a:off x="2470693" y="2629277"/>
            <a:ext cx="2110360" cy="15558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470693" y="2629277"/>
            <a:ext cx="2110360" cy="155580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975"/>
              </p:ext>
            </p:extLst>
          </p:nvPr>
        </p:nvGraphicFramePr>
        <p:xfrm>
          <a:off x="2879812" y="289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4" name="직사각형 73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0" name="모서리가 둥근 직사각형 79"/>
          <p:cNvSpPr/>
          <p:nvPr/>
        </p:nvSpPr>
        <p:spPr>
          <a:xfrm>
            <a:off x="1042758" y="2990394"/>
            <a:ext cx="4907834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5751"/>
              </p:ext>
            </p:extLst>
          </p:nvPr>
        </p:nvGraphicFramePr>
        <p:xfrm>
          <a:off x="3997972" y="347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70" y="3968219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02607"/>
              </p:ext>
            </p:extLst>
          </p:nvPr>
        </p:nvGraphicFramePr>
        <p:xfrm>
          <a:off x="1871700" y="350461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직사각형 48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49" name="그룹 48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160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61" name="그룹 60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6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240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4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2400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2022 2학기 업무\한대희 전자저작물\한대희 3-2\app\resource\contents\lesson01\ops\1\media\mp4\1_4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" y="902634"/>
            <a:ext cx="6904746" cy="47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5259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2668" y="90682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수확한 </a:t>
            </a:r>
            <a:r>
              <a:rPr lang="ko-KR" alt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한라</a:t>
            </a:r>
            <a:r>
              <a:rPr lang="ko-KR" altLang="en-US" sz="3600" b="1" dirty="0" err="1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41×40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58" name="그룹 57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61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직사각형 61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41×4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164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41×40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1640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64" name="그룹 63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6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직사각형 67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74×5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370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5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129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직사각형 65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74×50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3700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7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직사각형 135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TextBox 140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직사각형 115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36" name="직사각형 135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40×80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3200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48" name="그룹 47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70×5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350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9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70×50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3500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54" name="그룹 53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57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40×8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320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55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78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직사각형 55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40×80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3200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74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㉢에 들어갈 숫자는 무엇인지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69324"/>
              </p:ext>
            </p:extLst>
          </p:nvPr>
        </p:nvGraphicFramePr>
        <p:xfrm>
          <a:off x="2609032" y="263691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3131840" y="4151575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2375756" y="2528900"/>
            <a:ext cx="203958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32" y="3409849"/>
            <a:ext cx="336841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91" y="3412958"/>
            <a:ext cx="330716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407525"/>
            <a:ext cx="330717" cy="3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71" y="3415764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" y="1626160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㉢에 들어갈 숫자는 무엇인지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78268"/>
              </p:ext>
            </p:extLst>
          </p:nvPr>
        </p:nvGraphicFramePr>
        <p:xfrm>
          <a:off x="2609032" y="2636912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㉠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㉡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㉢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㉣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3131840" y="3933056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2375756" y="2528900"/>
            <a:ext cx="2039586" cy="13681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2567"/>
              </p:ext>
            </p:extLst>
          </p:nvPr>
        </p:nvGraphicFramePr>
        <p:xfrm>
          <a:off x="3997972" y="3472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70" y="3968219"/>
            <a:ext cx="334160" cy="32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19829"/>
              </p:ext>
            </p:extLst>
          </p:nvPr>
        </p:nvGraphicFramePr>
        <p:xfrm>
          <a:off x="1871700" y="350461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" y="1626160"/>
            <a:ext cx="342965" cy="34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4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62×70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310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50509" y="3166817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22×50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316624" y="2994382"/>
            <a:ext cx="1066394" cy="537565"/>
            <a:chOff x="6012160" y="1660849"/>
            <a:chExt cx="1066394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1100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 bwMode="auto">
          <a:xfrm>
            <a:off x="3819323" y="3162829"/>
            <a:ext cx="10938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62×70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85438" y="2990394"/>
            <a:ext cx="1066394" cy="537565"/>
            <a:chOff x="6012160" y="1660849"/>
            <a:chExt cx="1066394" cy="537565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4340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8554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173087" y="3482286"/>
            <a:ext cx="6667165" cy="1745922"/>
            <a:chOff x="207825" y="3487936"/>
            <a:chExt cx="6667165" cy="174592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50674"/>
              <a:ext cx="6667165" cy="13951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8793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6932" y="3969060"/>
            <a:ext cx="3040920" cy="367890"/>
            <a:chOff x="516932" y="3415325"/>
            <a:chExt cx="3040920" cy="367890"/>
          </a:xfrm>
        </p:grpSpPr>
        <p:grpSp>
          <p:nvGrpSpPr>
            <p:cNvPr id="59" name="그룹 58"/>
            <p:cNvGrpSpPr/>
            <p:nvPr/>
          </p:nvGrpSpPr>
          <p:grpSpPr>
            <a:xfrm>
              <a:off x="516932" y="3418085"/>
              <a:ext cx="1426776" cy="365130"/>
              <a:chOff x="516932" y="2441754"/>
              <a:chExt cx="1426776" cy="365130"/>
            </a:xfrm>
          </p:grpSpPr>
          <p:pic>
            <p:nvPicPr>
              <p:cNvPr id="6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직사각형 65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22×5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110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61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480960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/>
            <p:cNvSpPr/>
            <p:nvPr/>
          </p:nvSpPr>
          <p:spPr bwMode="auto">
            <a:xfrm>
              <a:off x="2240621" y="3415325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22×50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1100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07844" y="4440971"/>
            <a:ext cx="3040920" cy="367890"/>
            <a:chOff x="507844" y="3887236"/>
            <a:chExt cx="3040920" cy="367890"/>
          </a:xfrm>
        </p:grpSpPr>
        <p:grpSp>
          <p:nvGrpSpPr>
            <p:cNvPr id="70" name="그룹 69"/>
            <p:cNvGrpSpPr/>
            <p:nvPr/>
          </p:nvGrpSpPr>
          <p:grpSpPr>
            <a:xfrm>
              <a:off x="507844" y="3889996"/>
              <a:ext cx="1426776" cy="365130"/>
              <a:chOff x="516932" y="2441754"/>
              <a:chExt cx="1426776" cy="365130"/>
            </a:xfrm>
          </p:grpSpPr>
          <p:pic>
            <p:nvPicPr>
              <p:cNvPr id="7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32" y="2581138"/>
                <a:ext cx="94628" cy="10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9" name="직사각형 78"/>
              <p:cNvSpPr/>
              <p:nvPr/>
            </p:nvSpPr>
            <p:spPr bwMode="auto">
              <a:xfrm>
                <a:off x="656445" y="2441754"/>
                <a:ext cx="1287263" cy="36513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62×7</a:t>
                </a:r>
                <a:r>
                  <a:rPr lang="ko-KR" altLang="en-US" sz="1600" dirty="0" smtClean="0">
                    <a:latin typeface="맑은 고딕" pitchFamily="50" charset="-127"/>
                    <a:ea typeface="맑은 고딕" pitchFamily="50" charset="-127"/>
                  </a:rPr>
                  <a:t>＝</a:t>
                </a:r>
                <a:r>
                  <a:rPr lang="en-US" altLang="ko-KR" sz="1600" dirty="0" smtClean="0">
                    <a:latin typeface="맑은 고딕" pitchFamily="50" charset="-127"/>
                    <a:ea typeface="맑은 고딕" pitchFamily="50" charset="-127"/>
                  </a:rPr>
                  <a:t>434</a:t>
                </a:r>
                <a:endPara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71" name="Picture 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178" y="3952871"/>
              <a:ext cx="244595" cy="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 bwMode="auto">
            <a:xfrm>
              <a:off x="2231533" y="3887236"/>
              <a:ext cx="1317231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62×70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4340</a:t>
              </a:r>
              <a:endParaRPr lang="ko-KR" altLang="en-US" sz="16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2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이벤트는 하단 링크의 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://cdata2.tsherpa.co.kr/tsherpa/MultiMedia/Flash/2020/curri/index.html?flashxmlnum=jmp1130&amp;classa=A8-C1-32-MM-MM-04-02-05-0-0-0-0&amp;classno=MM_32_04/suh_0302_01_0005/suh_0302_01_0005_401_1.html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6718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6423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타원 76"/>
          <p:cNvSpPr/>
          <p:nvPr/>
        </p:nvSpPr>
        <p:spPr>
          <a:xfrm>
            <a:off x="4872693" y="2240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8975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5914607" y="1930153"/>
            <a:ext cx="77446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28625" y="2510794"/>
            <a:ext cx="147071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32302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39" y="331711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87883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68" y="3872924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9" y="441889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/>
          <p:cNvSpPr/>
          <p:nvPr/>
        </p:nvSpPr>
        <p:spPr bwMode="auto">
          <a:xfrm>
            <a:off x="1848848" y="3284984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281573" y="3291621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281573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848848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848848" y="438696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207344" y="3176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423731" y="5039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566571" y="503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897121" y="3865012"/>
            <a:ext cx="342252" cy="34225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323024"/>
            <a:ext cx="331199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39" y="331711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96" y="3878839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68" y="3872924"/>
            <a:ext cx="307542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9" y="4418898"/>
            <a:ext cx="319371" cy="3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1848848" y="3284984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281573" y="3291621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20×15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281573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848848" y="384690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848848" y="4386965"/>
            <a:ext cx="17305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20×30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3897121" y="3865012"/>
            <a:ext cx="342252" cy="34225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들어 있는 풀이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풀은 모두 몇 개인지 구하는 식과 답을 바르게 나타낸 것은 어느 것인지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602098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599141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89753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5914607" y="1930153"/>
            <a:ext cx="77446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28625" y="2510794"/>
            <a:ext cx="147071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1" name="그룹 50"/>
          <p:cNvGrpSpPr/>
          <p:nvPr/>
        </p:nvGrpSpPr>
        <p:grpSpPr>
          <a:xfrm>
            <a:off x="173087" y="3872924"/>
            <a:ext cx="6667165" cy="1355284"/>
            <a:chOff x="207825" y="3878574"/>
            <a:chExt cx="6667165" cy="135528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044173"/>
              <a:ext cx="6667165" cy="1001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8785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5536" y="4268727"/>
            <a:ext cx="6085022" cy="606764"/>
            <a:chOff x="395536" y="4226392"/>
            <a:chExt cx="6085022" cy="606764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직사각형 78"/>
            <p:cNvSpPr/>
            <p:nvPr/>
          </p:nvSpPr>
          <p:spPr bwMode="auto">
            <a:xfrm>
              <a:off x="571053" y="4226392"/>
              <a:ext cx="5909505" cy="60676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(30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상자에 들어 있는 풀의 수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한 상자에 들어 있는 풀의 수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)×(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상자 수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20×30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600(</a:t>
              </a:r>
              <a:r>
                <a:rPr kumimoji="1" lang="ko-KR" altLang="en-US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kumimoji="1" lang="en-US" altLang="ko-KR" sz="16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9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9218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상자에 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sp>
        <p:nvSpPr>
          <p:cNvPr id="59" name="모서리가 둥근 사각형 설명선 58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/>
          <p:cNvSpPr/>
          <p:nvPr/>
        </p:nvSpPr>
        <p:spPr>
          <a:xfrm>
            <a:off x="3565986" y="4615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944724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00293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2363521" y="3166817"/>
            <a:ext cx="10746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   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4349" y="2960948"/>
            <a:ext cx="474473" cy="567011"/>
            <a:chOff x="6496052" y="1631403"/>
            <a:chExt cx="474473" cy="56701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모서리가 둥근 직사각형 57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04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들어갈 수 있는 자연수 중에서 가장 작은 수를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2363521" y="3166817"/>
            <a:ext cx="107467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46×     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824349" y="2960948"/>
            <a:ext cx="474473" cy="567011"/>
            <a:chOff x="6496052" y="1631403"/>
            <a:chExt cx="474473" cy="56701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496052" y="1833284"/>
              <a:ext cx="3566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0525" y="1631403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모서리가 둥근 직사각형 57"/>
          <p:cNvSpPr/>
          <p:nvPr/>
        </p:nvSpPr>
        <p:spPr>
          <a:xfrm>
            <a:off x="1973433" y="2990394"/>
            <a:ext cx="2992166" cy="71000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972479" y="3166817"/>
            <a:ext cx="67152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04" y="321887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3087" y="2834934"/>
            <a:ext cx="6667165" cy="2393274"/>
            <a:chOff x="207825" y="2840584"/>
            <a:chExt cx="6667165" cy="239327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002602"/>
              <a:ext cx="6667165" cy="20432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8405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95536" y="3221261"/>
            <a:ext cx="6085022" cy="328792"/>
            <a:chOff x="395536" y="4244498"/>
            <a:chExt cx="6085022" cy="328792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46×10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460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324522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395536" y="3592344"/>
            <a:ext cx="6085022" cy="328792"/>
            <a:chOff x="395536" y="4244498"/>
            <a:chExt cx="6085022" cy="328792"/>
          </a:xfrm>
        </p:grpSpPr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920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작습니다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7" y="36163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396317" y="3969060"/>
            <a:ext cx="6085022" cy="328792"/>
            <a:chOff x="395536" y="4244498"/>
            <a:chExt cx="6085022" cy="32879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36577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 bwMode="auto">
            <a:xfrm>
              <a:off x="571053" y="4244498"/>
              <a:ext cx="5909505" cy="32879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일 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46×30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1380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1300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보다 큽니다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8" y="399302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395536" y="4369860"/>
            <a:ext cx="6179461" cy="4993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따라서      안에 들어갈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3, 4, 5, 6, 7, 8, 9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6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가장 작은 수는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62" y="43487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703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8326" y="1488558"/>
            <a:ext cx="6866627" cy="3776645"/>
            <a:chOff x="-301401" y="-898502"/>
            <a:chExt cx="9906000" cy="5448300"/>
          </a:xfrm>
        </p:grpSpPr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401" y="-898502"/>
              <a:ext cx="4953000" cy="476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599" y="-898502"/>
              <a:ext cx="4953000" cy="476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401" y="3863998"/>
              <a:ext cx="9896476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851920" y="2604146"/>
            <a:ext cx="2592288" cy="1070086"/>
          </a:xfrm>
          <a:prstGeom prst="wedgeRoundRectCallout">
            <a:avLst>
              <a:gd name="adj1" fmla="val -59350"/>
              <a:gd name="adj2" fmla="val -746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62963" y="1872305"/>
            <a:ext cx="2951128" cy="1070086"/>
          </a:xfrm>
          <a:prstGeom prst="wedgeRoundRectCallout">
            <a:avLst>
              <a:gd name="adj1" fmla="val -3482"/>
              <a:gd name="adj2" fmla="val 6936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72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sp>
        <p:nvSpPr>
          <p:cNvPr id="40" name="모서리가 둥근 사각형 설명선 39"/>
          <p:cNvSpPr/>
          <p:nvPr/>
        </p:nvSpPr>
        <p:spPr>
          <a:xfrm>
            <a:off x="832935" y="1952836"/>
            <a:ext cx="2766957" cy="1070086"/>
          </a:xfrm>
          <a:prstGeom prst="wedgeRoundRectCallout">
            <a:avLst>
              <a:gd name="adj1" fmla="val 32076"/>
              <a:gd name="adj2" fmla="val 6646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한라봉은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몇 개인지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상자에 몇 개씩 담았나요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2" name="직사각형 41"/>
          <p:cNvSpPr/>
          <p:nvPr/>
        </p:nvSpPr>
        <p:spPr bwMode="auto">
          <a:xfrm>
            <a:off x="4198104" y="2343948"/>
            <a:ext cx="2410482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담았습니다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79" y="2282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상자에 담았더니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상자가 되었습니다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한라봉은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091325" y="2929625"/>
            <a:ext cx="2636105" cy="4390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600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935" y="2868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52257"/>
            <a:ext cx="3498223" cy="33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23" y="4761188"/>
            <a:ext cx="360000" cy="360000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3613871" y="4669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192745" y="2171277"/>
            <a:ext cx="3032601" cy="1070086"/>
          </a:xfrm>
          <a:prstGeom prst="wedgeRoundRectCallout">
            <a:avLst>
              <a:gd name="adj1" fmla="val 14488"/>
              <a:gd name="adj2" fmla="val 7892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오늘 수확한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한라봉을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상자에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담았더니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상자가 되었어요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990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카드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45102</TotalTime>
  <Words>3012</Words>
  <Application>Microsoft Office PowerPoint</Application>
  <PresentationFormat>화면 슬라이드 쇼(4:3)</PresentationFormat>
  <Paragraphs>1240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9198</cp:revision>
  <cp:lastPrinted>2021-12-20T01:30:02Z</cp:lastPrinted>
  <dcterms:created xsi:type="dcterms:W3CDTF">2008-07-15T12:19:11Z</dcterms:created>
  <dcterms:modified xsi:type="dcterms:W3CDTF">2022-06-09T01:53:16Z</dcterms:modified>
</cp:coreProperties>
</file>